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67" d="100"/>
          <a:sy n="67" d="100"/>
        </p:scale>
        <p:origin x="-102" y="-13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28/09/2020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71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95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smtClean="0">
                <a:solidFill>
                  <a:schemeClr val="accent3"/>
                </a:solidFill>
              </a:rPr>
              <a:t>2020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27028" y="281139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Tekkeköy İmam Hatip Ortaokulu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SERAP TANRIVER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  Psikolojik Danışman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4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73671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Tekkeköy İmam Hatip Ortaokulu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728</Words>
  <Application>Microsoft Office PowerPoint</Application>
  <PresentationFormat>Özel</PresentationFormat>
  <Paragraphs>208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orhan</cp:lastModifiedBy>
  <cp:revision>286</cp:revision>
  <dcterms:created xsi:type="dcterms:W3CDTF">2014-09-22T14:05:42Z</dcterms:created>
  <dcterms:modified xsi:type="dcterms:W3CDTF">2020-09-28T15:24:11Z</dcterms:modified>
</cp:coreProperties>
</file>