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361" r:id="rId9"/>
    <p:sldId id="364" r:id="rId10"/>
    <p:sldId id="365" r:id="rId11"/>
    <p:sldId id="360" r:id="rId12"/>
    <p:sldId id="362" r:id="rId13"/>
    <p:sldId id="366" r:id="rId14"/>
    <p:sldId id="368" r:id="rId15"/>
    <p:sldId id="369" r:id="rId16"/>
    <p:sldId id="370" r:id="rId17"/>
    <p:sldId id="371" r:id="rId18"/>
    <p:sldId id="374" r:id="rId19"/>
    <p:sldId id="372" r:id="rId20"/>
    <p:sldId id="373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4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Yerleştirme</a:t>
            </a:r>
            <a:r>
              <a:rPr lang="tr-TR" baseline="0" dirty="0" smtClean="0"/>
              <a:t> Puanı Hesaplama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II.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17.09.2020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54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D:\MUHAMMED\afiş-broşür-bülten\psd\site\logo\LOGOSON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0558" cy="1143913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  <a:endParaRPr lang="tr-TR" sz="17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5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176978" y="702707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/>
                <a:gridCol w="1250682"/>
                <a:gridCol w="1614644"/>
                <a:gridCol w="1432663"/>
                <a:gridCol w="1432663"/>
                <a:gridCol w="1432663"/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/>
                <a:gridCol w="1352550"/>
                <a:gridCol w="1162050"/>
                <a:gridCol w="1209675"/>
                <a:gridCol w="1009650"/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Adayın, Yerleşmeyi Hedeflediği Programın Puan Türleri</a:t>
                      </a:r>
                      <a:r>
                        <a:rPr lang="tr-TR" baseline="0" dirty="0" smtClean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ALAN YETERLİLİK TESTLERİ </a:t>
                      </a:r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Türk Dili ve Edebiyatı- Sosyal Bilimler-1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Sosyal Bilimler-2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 Matematik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Sayısal + Eşit Ağırlık  Puanı</a:t>
                      </a:r>
                      <a:r>
                        <a:rPr lang="tr-TR" baseline="0" dirty="0" smtClean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546040"/>
            <a:ext cx="3086100" cy="365125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6" name="35 Resim" descr="LOGOSON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3935" y="5920944"/>
            <a:ext cx="1648047" cy="76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28650" y="3984353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46966" y="3994983"/>
            <a:ext cx="2222206" cy="123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9341" y="4016247"/>
            <a:ext cx="2009552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56" y="5287618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664066" y="5248633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683723" y="5376229"/>
            <a:ext cx="1942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Dil</a:t>
            </a:r>
          </a:p>
          <a:p>
            <a:pPr algn="ctr"/>
            <a:r>
              <a:rPr lang="tr-TR" sz="1600" dirty="0" smtClean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16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Resim" descr="tak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512" y="1222744"/>
            <a:ext cx="2477386" cy="2477386"/>
          </a:xfrm>
          <a:prstGeom prst="rect">
            <a:avLst/>
          </a:prstGeom>
        </p:spPr>
      </p:pic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/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Tıp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 ve Diyetetik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Bilgisayar ve Yazılım Mühendisliği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Dil ve Konuşma Terapisi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Dijital Oyun Tasarımı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Eczacılık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Ergoterapi</a:t>
                      </a:r>
                      <a:r>
                        <a:rPr lang="tr-TR" dirty="0" smtClean="0"/>
                        <a:t> (Fakülte, Yüksek kul)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Fizyoterapi ve Rehabilitasyon (Fakülte-Yüksek Okul)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ve </a:t>
                      </a:r>
                      <a:r>
                        <a:rPr lang="tr-TR" dirty="0" err="1" smtClean="0"/>
                        <a:t>Biyomühendislik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 (Fakülte)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Kentsel Tasarım ve Peyzaj Mimarlığı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Biyoloji ve Genetik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Hukuk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Hizmet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Grafik Tasarım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Siyaset Bilimi ve 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 ve Çevre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Bankacılık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Programları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ve Psikolojik Danışmanlık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 Öğretmenliği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Çizgi Film ve Animasyon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İlahiyat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Okul Öncesi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Radyo, Televizyon ve Sinema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Rekreasyon Yönetimi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Sinema ve Televizyon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Bilgiler Öğretmenliği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Tarih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Medya ve İletişim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İslam ve Din Bilimleri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Gastronomi ve Mutfak Sanatları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 smtClean="0"/>
            </a:p>
            <a:p>
              <a:pPr algn="ctr"/>
              <a:endParaRPr lang="tr-TR" sz="135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125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  <a:endParaRPr lang="tr-TR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3490315" y="6290841"/>
            <a:ext cx="3086100" cy="365125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 smtClean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 smtClean="0">
                <a:solidFill>
                  <a:srgbClr val="FFFF00"/>
                </a:solidFill>
              </a:rPr>
              <a:t>3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oturum 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>
          <a:xfrm>
            <a:off x="4772689" y="6313820"/>
            <a:ext cx="3086100" cy="365125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7" name="26 Metin kutusu"/>
          <p:cNvSpPr txBox="1"/>
          <p:nvPr/>
        </p:nvSpPr>
        <p:spPr>
          <a:xfrm>
            <a:off x="5061097" y="2083982"/>
            <a:ext cx="3880884" cy="33855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Temel Yeterlilik Testi, Alan Yeterlilik Testi ve Yabancı Dil Testi oturumlarının her biri 2019 yılında </a:t>
            </a:r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 TL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idi. 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ÜCRETİ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5"/>
          <p:cNvSpPr>
            <a:spLocks/>
          </p:cNvSpPr>
          <p:nvPr/>
        </p:nvSpPr>
        <p:spPr bwMode="auto">
          <a:xfrm>
            <a:off x="369548" y="1420530"/>
            <a:ext cx="3107298" cy="2577312"/>
          </a:xfrm>
          <a:custGeom>
            <a:avLst/>
            <a:gdLst>
              <a:gd name="T0" fmla="*/ 380506 w 21600"/>
              <a:gd name="T1" fmla="*/ 225037 h 21600"/>
              <a:gd name="T2" fmla="*/ 369094 w 21600"/>
              <a:gd name="T3" fmla="*/ 287249 h 21600"/>
              <a:gd name="T4" fmla="*/ 344523 w 21600"/>
              <a:gd name="T5" fmla="*/ 345387 h 21600"/>
              <a:gd name="T6" fmla="*/ 287902 w 21600"/>
              <a:gd name="T7" fmla="*/ 377807 h 21600"/>
              <a:gd name="T8" fmla="*/ 219163 w 21600"/>
              <a:gd name="T9" fmla="*/ 378566 h 21600"/>
              <a:gd name="T10" fmla="*/ 151871 w 21600"/>
              <a:gd name="T11" fmla="*/ 361474 h 21600"/>
              <a:gd name="T12" fmla="*/ 28363 w 21600"/>
              <a:gd name="T13" fmla="*/ 355988 h 21600"/>
              <a:gd name="T14" fmla="*/ 0 w 21600"/>
              <a:gd name="T15" fmla="*/ 327607 h 21600"/>
              <a:gd name="T16" fmla="*/ 8326 w 21600"/>
              <a:gd name="T17" fmla="*/ 154411 h 21600"/>
              <a:gd name="T18" fmla="*/ 111407 w 21600"/>
              <a:gd name="T19" fmla="*/ 146138 h 21600"/>
              <a:gd name="T20" fmla="*/ 129999 w 21600"/>
              <a:gd name="T21" fmla="*/ 129505 h 21600"/>
              <a:gd name="T22" fmla="*/ 145997 w 21600"/>
              <a:gd name="T23" fmla="*/ 111319 h 21600"/>
              <a:gd name="T24" fmla="*/ 179828 w 21600"/>
              <a:gd name="T25" fmla="*/ 77258 h 21600"/>
              <a:gd name="T26" fmla="*/ 188313 w 21600"/>
              <a:gd name="T27" fmla="*/ 44785 h 21600"/>
              <a:gd name="T28" fmla="*/ 196885 w 21600"/>
              <a:gd name="T29" fmla="*/ 13705 h 21600"/>
              <a:gd name="T30" fmla="*/ 227577 w 21600"/>
              <a:gd name="T31" fmla="*/ 0 h 21600"/>
              <a:gd name="T32" fmla="*/ 274585 w 21600"/>
              <a:gd name="T33" fmla="*/ 22419 h 21600"/>
              <a:gd name="T34" fmla="*/ 292276 w 21600"/>
              <a:gd name="T35" fmla="*/ 72725 h 21600"/>
              <a:gd name="T36" fmla="*/ 277971 w 21600"/>
              <a:gd name="T37" fmla="*/ 125183 h 21600"/>
              <a:gd name="T38" fmla="*/ 311362 w 21600"/>
              <a:gd name="T39" fmla="*/ 123490 h 21600"/>
              <a:gd name="T40" fmla="*/ 359075 w 21600"/>
              <a:gd name="T41" fmla="*/ 134338 h 21600"/>
              <a:gd name="T42" fmla="*/ 381000 w 21600"/>
              <a:gd name="T43" fmla="*/ 176424 h 21600"/>
              <a:gd name="T44" fmla="*/ 376220 w 21600"/>
              <a:gd name="T45" fmla="*/ 203623 h 21600"/>
              <a:gd name="T46" fmla="*/ 88618 w 21600"/>
              <a:gd name="T47" fmla="*/ 321275 h 21600"/>
              <a:gd name="T48" fmla="*/ 88618 w 21600"/>
              <a:gd name="T49" fmla="*/ 294323 h 21600"/>
              <a:gd name="T50" fmla="*/ 61507 w 21600"/>
              <a:gd name="T51" fmla="*/ 294323 h 21600"/>
              <a:gd name="T52" fmla="*/ 61507 w 21600"/>
              <a:gd name="T53" fmla="*/ 321433 h 21600"/>
              <a:gd name="T54" fmla="*/ 338032 w 21600"/>
              <a:gd name="T55" fmla="*/ 252995 h 21600"/>
              <a:gd name="T56" fmla="*/ 349356 w 21600"/>
              <a:gd name="T57" fmla="*/ 213395 h 21600"/>
              <a:gd name="T58" fmla="*/ 349850 w 21600"/>
              <a:gd name="T59" fmla="*/ 191364 h 21600"/>
              <a:gd name="T60" fmla="*/ 348650 w 21600"/>
              <a:gd name="T61" fmla="*/ 163177 h 21600"/>
              <a:gd name="T62" fmla="*/ 324873 w 21600"/>
              <a:gd name="T63" fmla="*/ 152823 h 21600"/>
              <a:gd name="T64" fmla="*/ 289683 w 21600"/>
              <a:gd name="T65" fmla="*/ 153070 h 21600"/>
              <a:gd name="T66" fmla="*/ 253400 w 21600"/>
              <a:gd name="T67" fmla="*/ 153070 h 21600"/>
              <a:gd name="T68" fmla="*/ 243276 w 21600"/>
              <a:gd name="T69" fmla="*/ 130898 h 21600"/>
              <a:gd name="T70" fmla="*/ 260138 w 21600"/>
              <a:gd name="T71" fmla="*/ 94386 h 21600"/>
              <a:gd name="T72" fmla="*/ 261285 w 21600"/>
              <a:gd name="T73" fmla="*/ 57079 h 21600"/>
              <a:gd name="T74" fmla="*/ 242993 w 21600"/>
              <a:gd name="T75" fmla="*/ 32526 h 21600"/>
              <a:gd name="T76" fmla="*/ 224790 w 21600"/>
              <a:gd name="T77" fmla="*/ 28346 h 21600"/>
              <a:gd name="T78" fmla="*/ 220010 w 21600"/>
              <a:gd name="T79" fmla="*/ 30727 h 21600"/>
              <a:gd name="T80" fmla="*/ 213924 w 21600"/>
              <a:gd name="T81" fmla="*/ 63253 h 21600"/>
              <a:gd name="T82" fmla="*/ 186919 w 21600"/>
              <a:gd name="T83" fmla="*/ 112324 h 21600"/>
              <a:gd name="T84" fmla="*/ 154711 w 21600"/>
              <a:gd name="T85" fmla="*/ 144339 h 21600"/>
              <a:gd name="T86" fmla="*/ 133279 w 21600"/>
              <a:gd name="T87" fmla="*/ 165823 h 21600"/>
              <a:gd name="T88" fmla="*/ 117228 w 21600"/>
              <a:gd name="T89" fmla="*/ 174290 h 21600"/>
              <a:gd name="T90" fmla="*/ 149684 w 21600"/>
              <a:gd name="T91" fmla="*/ 331541 h 21600"/>
              <a:gd name="T92" fmla="*/ 215318 w 21600"/>
              <a:gd name="T93" fmla="*/ 348227 h 21600"/>
              <a:gd name="T94" fmla="*/ 276931 w 21600"/>
              <a:gd name="T95" fmla="*/ 350767 h 21600"/>
              <a:gd name="T96" fmla="*/ 319299 w 21600"/>
              <a:gd name="T97" fmla="*/ 330941 h 21600"/>
              <a:gd name="T98" fmla="*/ 326619 w 21600"/>
              <a:gd name="T99" fmla="*/ 303848 h 21600"/>
              <a:gd name="T100" fmla="*/ 338578 w 21600"/>
              <a:gd name="T101" fmla="*/ 286861 h 21600"/>
              <a:gd name="T102" fmla="*/ 338032 w 21600"/>
              <a:gd name="T103" fmla="*/ 252995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10" name="Oval 9"/>
          <p:cNvSpPr/>
          <p:nvPr/>
        </p:nvSpPr>
        <p:spPr>
          <a:xfrm>
            <a:off x="4087811" y="1573461"/>
            <a:ext cx="4205586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</a:t>
            </a:r>
            <a:r>
              <a:rPr lang="tr-T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rehberlikservisim</a:t>
            </a: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.com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72270" y="2644115"/>
            <a:ext cx="4167962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SERAP TANRIVER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40373" y="3555667"/>
            <a:ext cx="4253023" cy="5486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Sunumumuz bitmiştir.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49712" y="6356351"/>
            <a:ext cx="2057400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2" name="Picture 4" descr="D:\MUHAMMED\afiş-broşür-bülten\psd\site\logo\LOGOSON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56" y="5497032"/>
            <a:ext cx="2450558" cy="114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1" animBg="1"/>
      <p:bldP spid="14" grpId="1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/>
                <a:t>Soru</a:t>
              </a:r>
              <a:endParaRPr lang="tr-TR" sz="5400" dirty="0"/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Dakika</a:t>
              </a:r>
              <a:endParaRPr lang="tr-TR" sz="4000" dirty="0"/>
            </a:p>
          </p:txBody>
        </p:sp>
      </p:grp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160</a:t>
            </a:r>
            <a:endParaRPr lang="tr-TR" sz="3600" b="1" dirty="0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636624" y="6335086"/>
            <a:ext cx="3086100" cy="365125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Soru Sayısı</a:t>
              </a:r>
              <a:endParaRPr lang="tr-TR" sz="2400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80</a:t>
              </a:r>
              <a:endParaRPr lang="tr-TR" sz="3600" b="1" dirty="0"/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Sınav Süresi</a:t>
              </a:r>
              <a:endParaRPr lang="tr-TR" sz="2400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120</a:t>
              </a:r>
              <a:endParaRPr lang="tr-TR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% 17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% 17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 smtClean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  <a:endParaRPr lang="en-US" sz="5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6" name="3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rgbClr val="FF0000"/>
                  </a:solidFill>
                </a:rPr>
                <a:t>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SÖZEL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SAYISAL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DİL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 smtClean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 smtClean="0">
                    <a:solidFill>
                      <a:srgbClr val="FFFF00"/>
                    </a:solidFill>
                  </a:rPr>
                  <a:t> </a:t>
                </a:r>
                <a:endParaRPr lang="tr-TR" sz="10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300" b="1" dirty="0" smtClean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 30</a:t>
                </a:r>
                <a:endParaRPr lang="tr-T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 smtClean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 smtClean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0" name="49 Altbilgi Yer Tutucusu"/>
          <p:cNvSpPr>
            <a:spLocks noGrp="1"/>
          </p:cNvSpPr>
          <p:nvPr>
            <p:ph type="ftr" sz="quarter" idx="11"/>
          </p:nvPr>
        </p:nvSpPr>
        <p:spPr>
          <a:xfrm>
            <a:off x="1657350" y="6356351"/>
            <a:ext cx="3086100" cy="365125"/>
          </a:xfrm>
        </p:spPr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/>
                <a:gridCol w="643728"/>
                <a:gridCol w="831060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Türk Dili ve Edebiyatı- 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Sosyal Bilimler-2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Sözel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Matematik </a:t>
                      </a:r>
                      <a:endParaRPr lang="tr-TR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Tekkeköy Anadolu İmam Hatip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</TotalTime>
  <Words>970</Words>
  <Application>Microsoft Office PowerPoint</Application>
  <PresentationFormat>Ekran Gösterisi (4:3)</PresentationFormat>
  <Paragraphs>366</Paragraphs>
  <Slides>21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Adobe Heiti Std R</vt:lpstr>
      <vt:lpstr>Arial</vt:lpstr>
      <vt:lpstr>Arial Black</vt:lpstr>
      <vt:lpstr>Bebas Neue</vt:lpstr>
      <vt:lpstr>Calibri</vt:lpstr>
      <vt:lpstr>Calibri Light</vt:lpstr>
      <vt:lpstr>Roboto Bk</vt:lpstr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PC</cp:lastModifiedBy>
  <cp:revision>117</cp:revision>
  <dcterms:created xsi:type="dcterms:W3CDTF">2015-11-06T18:34:53Z</dcterms:created>
  <dcterms:modified xsi:type="dcterms:W3CDTF">2020-09-17T08:52:09Z</dcterms:modified>
</cp:coreProperties>
</file>