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99" r:id="rId2"/>
    <p:sldId id="615" r:id="rId3"/>
    <p:sldId id="616" r:id="rId4"/>
    <p:sldId id="617" r:id="rId5"/>
    <p:sldId id="603" r:id="rId6"/>
    <p:sldId id="580" r:id="rId7"/>
    <p:sldId id="585" r:id="rId8"/>
    <p:sldId id="604" r:id="rId9"/>
    <p:sldId id="586" r:id="rId10"/>
    <p:sldId id="607" r:id="rId11"/>
    <p:sldId id="605" r:id="rId12"/>
    <p:sldId id="618" r:id="rId13"/>
    <p:sldId id="587" r:id="rId14"/>
    <p:sldId id="589" r:id="rId15"/>
    <p:sldId id="611" r:id="rId16"/>
    <p:sldId id="591" r:id="rId17"/>
    <p:sldId id="610" r:id="rId18"/>
    <p:sldId id="613" r:id="rId19"/>
    <p:sldId id="612" r:id="rId20"/>
    <p:sldId id="602" r:id="rId21"/>
    <p:sldId id="600" r:id="rId22"/>
    <p:sldId id="592" r:id="rId23"/>
    <p:sldId id="614" r:id="rId24"/>
    <p:sldId id="609" r:id="rId25"/>
    <p:sldId id="606" r:id="rId26"/>
    <p:sldId id="608" r:id="rId27"/>
    <p:sldId id="593" r:id="rId28"/>
    <p:sldId id="590" r:id="rId29"/>
    <p:sldId id="594" r:id="rId30"/>
    <p:sldId id="571" r:id="rId3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4"/>
    <a:srgbClr val="A86E3E"/>
    <a:srgbClr val="52361E"/>
    <a:srgbClr val="D3A577"/>
    <a:srgbClr val="83C937"/>
    <a:srgbClr val="FFE9D9"/>
    <a:srgbClr val="FFCC99"/>
    <a:srgbClr val="53B9FF"/>
    <a:srgbClr val="0099FF"/>
    <a:srgbClr val="D8B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3" autoAdjust="0"/>
    <p:restoredTop sz="87227" autoAdjust="0"/>
  </p:normalViewPr>
  <p:slideViewPr>
    <p:cSldViewPr snapToGrid="0">
      <p:cViewPr>
        <p:scale>
          <a:sx n="70" d="100"/>
          <a:sy n="70" d="100"/>
        </p:scale>
        <p:origin x="-696" y="24"/>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550D-A09B-437E-8439-55E9503CED4A}" type="datetimeFigureOut">
              <a:rPr lang="id-ID" smtClean="0"/>
              <a:pPr/>
              <a:t>25/11/2020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5346E-21C3-4022-BB21-0A02FE7E0A36}" type="slidenum">
              <a:rPr lang="id-ID" smtClean="0"/>
              <a:pPr/>
              <a:t>‹#›</a:t>
            </a:fld>
            <a:endParaRPr lang="id-ID"/>
          </a:p>
        </p:txBody>
      </p:sp>
    </p:spTree>
    <p:extLst>
      <p:ext uri="{BB962C8B-B14F-4D97-AF65-F5344CB8AC3E}">
        <p14:creationId xmlns:p14="http://schemas.microsoft.com/office/powerpoint/2010/main" val="383780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D5FB0E7-BC4B-49DE-A695-42E0A7840E57}" type="datetime1">
              <a:rPr lang="id-ID" smtClean="0"/>
              <a:pPr/>
              <a:t>25/11/2020</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9096706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95207-CBC6-4A62-92F2-02F2C11B27F2}" type="datetime1">
              <a:rPr lang="id-ID" smtClean="0"/>
              <a:pPr/>
              <a:t>25/11/2020</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7629010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3E036286-B921-49BB-9BE0-57D10DF90AE2}"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6"/>
          <p:cNvSpPr>
            <a:spLocks noGrp="1"/>
          </p:cNvSpPr>
          <p:nvPr>
            <p:ph type="pic" sz="quarter" idx="13"/>
          </p:nvPr>
        </p:nvSpPr>
        <p:spPr>
          <a:xfrm>
            <a:off x="4695825" y="2143125"/>
            <a:ext cx="2743200" cy="3609975"/>
          </a:xfrm>
          <a:prstGeom prst="rect">
            <a:avLst/>
          </a:prstGeom>
        </p:spPr>
        <p:txBody>
          <a:bodyPr/>
          <a:lstStyle/>
          <a:p>
            <a:endParaRPr lang="id-ID"/>
          </a:p>
        </p:txBody>
      </p:sp>
    </p:spTree>
    <p:extLst>
      <p:ext uri="{BB962C8B-B14F-4D97-AF65-F5344CB8AC3E}">
        <p14:creationId xmlns:p14="http://schemas.microsoft.com/office/powerpoint/2010/main" val="2819873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28C6DCC1-7AD4-417B-B103-D26704E2B84B}"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6"/>
          <p:cNvSpPr>
            <a:spLocks noGrp="1"/>
          </p:cNvSpPr>
          <p:nvPr>
            <p:ph type="pic" sz="quarter" idx="13"/>
          </p:nvPr>
        </p:nvSpPr>
        <p:spPr>
          <a:xfrm>
            <a:off x="7679666" y="1933036"/>
            <a:ext cx="2621951" cy="2747752"/>
          </a:xfrm>
          <a:custGeom>
            <a:avLst/>
            <a:gdLst>
              <a:gd name="connsiteX0" fmla="*/ 0 w 1397000"/>
              <a:gd name="connsiteY0" fmla="*/ 0 h 2730500"/>
              <a:gd name="connsiteX1" fmla="*/ 1397000 w 1397000"/>
              <a:gd name="connsiteY1" fmla="*/ 0 h 2730500"/>
              <a:gd name="connsiteX2" fmla="*/ 1397000 w 1397000"/>
              <a:gd name="connsiteY2" fmla="*/ 2730500 h 2730500"/>
              <a:gd name="connsiteX3" fmla="*/ 0 w 1397000"/>
              <a:gd name="connsiteY3" fmla="*/ 2730500 h 2730500"/>
              <a:gd name="connsiteX4" fmla="*/ 0 w 1397000"/>
              <a:gd name="connsiteY4" fmla="*/ 0 h 2730500"/>
              <a:gd name="connsiteX0" fmla="*/ 0 w 2414917"/>
              <a:gd name="connsiteY0" fmla="*/ 0 h 2730500"/>
              <a:gd name="connsiteX1" fmla="*/ 1397000 w 2414917"/>
              <a:gd name="connsiteY1" fmla="*/ 0 h 2730500"/>
              <a:gd name="connsiteX2" fmla="*/ 2414917 w 2414917"/>
              <a:gd name="connsiteY2" fmla="*/ 2316432 h 2730500"/>
              <a:gd name="connsiteX3" fmla="*/ 0 w 2414917"/>
              <a:gd name="connsiteY3" fmla="*/ 2730500 h 2730500"/>
              <a:gd name="connsiteX4" fmla="*/ 0 w 2414917"/>
              <a:gd name="connsiteY4" fmla="*/ 0 h 2730500"/>
              <a:gd name="connsiteX0" fmla="*/ 0 w 2414917"/>
              <a:gd name="connsiteY0" fmla="*/ 86264 h 2816764"/>
              <a:gd name="connsiteX1" fmla="*/ 1095076 w 2414917"/>
              <a:gd name="connsiteY1" fmla="*/ 0 h 2816764"/>
              <a:gd name="connsiteX2" fmla="*/ 2414917 w 2414917"/>
              <a:gd name="connsiteY2" fmla="*/ 2402696 h 2816764"/>
              <a:gd name="connsiteX3" fmla="*/ 0 w 2414917"/>
              <a:gd name="connsiteY3" fmla="*/ 2816764 h 2816764"/>
              <a:gd name="connsiteX4" fmla="*/ 0 w 2414917"/>
              <a:gd name="connsiteY4" fmla="*/ 86264 h 2816764"/>
              <a:gd name="connsiteX0" fmla="*/ 0 w 2621951"/>
              <a:gd name="connsiteY0" fmla="*/ 258792 h 2816764"/>
              <a:gd name="connsiteX1" fmla="*/ 1302110 w 2621951"/>
              <a:gd name="connsiteY1" fmla="*/ 0 h 2816764"/>
              <a:gd name="connsiteX2" fmla="*/ 2621951 w 2621951"/>
              <a:gd name="connsiteY2" fmla="*/ 2402696 h 2816764"/>
              <a:gd name="connsiteX3" fmla="*/ 207034 w 2621951"/>
              <a:gd name="connsiteY3" fmla="*/ 2816764 h 2816764"/>
              <a:gd name="connsiteX4" fmla="*/ 0 w 2621951"/>
              <a:gd name="connsiteY4" fmla="*/ 258792 h 2816764"/>
              <a:gd name="connsiteX0" fmla="*/ 0 w 2621951"/>
              <a:gd name="connsiteY0" fmla="*/ 258792 h 2747752"/>
              <a:gd name="connsiteX1" fmla="*/ 1302110 w 2621951"/>
              <a:gd name="connsiteY1" fmla="*/ 0 h 2747752"/>
              <a:gd name="connsiteX2" fmla="*/ 2621951 w 2621951"/>
              <a:gd name="connsiteY2" fmla="*/ 2402696 h 2747752"/>
              <a:gd name="connsiteX3" fmla="*/ 1337094 w 2621951"/>
              <a:gd name="connsiteY3" fmla="*/ 2747752 h 2747752"/>
              <a:gd name="connsiteX4" fmla="*/ 0 w 2621951"/>
              <a:gd name="connsiteY4" fmla="*/ 258792 h 274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51" h="2747752">
                <a:moveTo>
                  <a:pt x="0" y="258792"/>
                </a:moveTo>
                <a:lnTo>
                  <a:pt x="1302110" y="0"/>
                </a:lnTo>
                <a:lnTo>
                  <a:pt x="2621951" y="2402696"/>
                </a:lnTo>
                <a:lnTo>
                  <a:pt x="1337094" y="2747752"/>
                </a:lnTo>
                <a:lnTo>
                  <a:pt x="0" y="258792"/>
                </a:lnTo>
                <a:close/>
              </a:path>
            </a:pathLst>
          </a:custGeom>
        </p:spPr>
        <p:txBody>
          <a:bodyPr/>
          <a:lstStyle>
            <a:lvl1pPr>
              <a:defRPr sz="1800"/>
            </a:lvl1pPr>
          </a:lstStyle>
          <a:p>
            <a:endParaRPr lang="id-ID" dirty="0"/>
          </a:p>
        </p:txBody>
      </p:sp>
    </p:spTree>
    <p:extLst>
      <p:ext uri="{BB962C8B-B14F-4D97-AF65-F5344CB8AC3E}">
        <p14:creationId xmlns:p14="http://schemas.microsoft.com/office/powerpoint/2010/main" val="2986309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4916722A-D30A-4889-A689-89E1AAAE147A}"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8" name="Picture Placeholder 6"/>
          <p:cNvSpPr>
            <a:spLocks noGrp="1"/>
          </p:cNvSpPr>
          <p:nvPr>
            <p:ph type="pic" sz="quarter" idx="13"/>
          </p:nvPr>
        </p:nvSpPr>
        <p:spPr>
          <a:xfrm>
            <a:off x="533400" y="1803406"/>
            <a:ext cx="1701800" cy="2522538"/>
          </a:xfrm>
          <a:prstGeom prst="rect">
            <a:avLst/>
          </a:prstGeom>
        </p:spPr>
        <p:txBody>
          <a:bodyPr/>
          <a:lstStyle/>
          <a:p>
            <a:endParaRPr lang="id-ID"/>
          </a:p>
        </p:txBody>
      </p:sp>
      <p:sp>
        <p:nvSpPr>
          <p:cNvPr id="9" name="Picture Placeholder 6"/>
          <p:cNvSpPr>
            <a:spLocks noGrp="1"/>
          </p:cNvSpPr>
          <p:nvPr>
            <p:ph type="pic" sz="quarter" idx="14"/>
          </p:nvPr>
        </p:nvSpPr>
        <p:spPr>
          <a:xfrm>
            <a:off x="2201334" y="1930406"/>
            <a:ext cx="1659466" cy="2988205"/>
          </a:xfrm>
          <a:prstGeom prst="rect">
            <a:avLst/>
          </a:prstGeom>
        </p:spPr>
        <p:txBody>
          <a:bodyPr/>
          <a:lstStyle/>
          <a:p>
            <a:endParaRPr lang="id-ID"/>
          </a:p>
        </p:txBody>
      </p:sp>
    </p:spTree>
    <p:extLst>
      <p:ext uri="{BB962C8B-B14F-4D97-AF65-F5344CB8AC3E}">
        <p14:creationId xmlns:p14="http://schemas.microsoft.com/office/powerpoint/2010/main" val="12526916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5C0FE783-D177-4971-8751-4804BBCE4EE9}"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2"/>
          <p:cNvSpPr>
            <a:spLocks noGrp="1"/>
          </p:cNvSpPr>
          <p:nvPr>
            <p:ph type="pic" sz="quarter" idx="15"/>
          </p:nvPr>
        </p:nvSpPr>
        <p:spPr>
          <a:xfrm>
            <a:off x="7888754" y="1746120"/>
            <a:ext cx="1926195" cy="2873225"/>
          </a:xfrm>
        </p:spPr>
        <p:txBody>
          <a:bodyPr/>
          <a:lstStyle/>
          <a:p>
            <a:endParaRPr lang="id-ID"/>
          </a:p>
        </p:txBody>
      </p:sp>
    </p:spTree>
    <p:extLst>
      <p:ext uri="{BB962C8B-B14F-4D97-AF65-F5344CB8AC3E}">
        <p14:creationId xmlns:p14="http://schemas.microsoft.com/office/powerpoint/2010/main" val="8059951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65A66FDC-8A57-4144-861C-3A610E436384}"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2"/>
          <p:cNvSpPr>
            <a:spLocks noGrp="1"/>
          </p:cNvSpPr>
          <p:nvPr>
            <p:ph type="pic" sz="quarter" idx="13"/>
          </p:nvPr>
        </p:nvSpPr>
        <p:spPr>
          <a:xfrm>
            <a:off x="1308101" y="1986809"/>
            <a:ext cx="2908300" cy="3927909"/>
          </a:xfrm>
        </p:spPr>
        <p:txBody>
          <a:bodyPr/>
          <a:lstStyle/>
          <a:p>
            <a:endParaRPr lang="id-ID"/>
          </a:p>
        </p:txBody>
      </p:sp>
    </p:spTree>
    <p:extLst>
      <p:ext uri="{BB962C8B-B14F-4D97-AF65-F5344CB8AC3E}">
        <p14:creationId xmlns:p14="http://schemas.microsoft.com/office/powerpoint/2010/main" val="7513761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802B403E-3D20-4F14-85EC-AE43006CFCA9}"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8"/>
          <p:cNvSpPr>
            <a:spLocks noGrp="1"/>
          </p:cNvSpPr>
          <p:nvPr>
            <p:ph type="pic" sz="quarter" idx="15"/>
          </p:nvPr>
        </p:nvSpPr>
        <p:spPr>
          <a:xfrm>
            <a:off x="7466203" y="3086521"/>
            <a:ext cx="4230497" cy="3211512"/>
          </a:xfrm>
        </p:spPr>
        <p:txBody>
          <a:bodyPr/>
          <a:lstStyle/>
          <a:p>
            <a:endParaRPr lang="id-ID"/>
          </a:p>
        </p:txBody>
      </p:sp>
      <p:sp>
        <p:nvSpPr>
          <p:cNvPr id="11" name="Picture Placeholder 8"/>
          <p:cNvSpPr>
            <a:spLocks noGrp="1"/>
          </p:cNvSpPr>
          <p:nvPr>
            <p:ph type="pic" sz="quarter" idx="16"/>
          </p:nvPr>
        </p:nvSpPr>
        <p:spPr>
          <a:xfrm>
            <a:off x="5491847" y="1690688"/>
            <a:ext cx="4457700" cy="3363912"/>
          </a:xfrm>
        </p:spPr>
        <p:txBody>
          <a:bodyPr/>
          <a:lstStyle/>
          <a:p>
            <a:endParaRPr lang="id-ID"/>
          </a:p>
        </p:txBody>
      </p:sp>
    </p:spTree>
    <p:extLst>
      <p:ext uri="{BB962C8B-B14F-4D97-AF65-F5344CB8AC3E}">
        <p14:creationId xmlns:p14="http://schemas.microsoft.com/office/powerpoint/2010/main" val="5767383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8AF370D-3C31-45E6-AF18-8DF2F3AC541C}"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2"/>
          <p:cNvSpPr>
            <a:spLocks noGrp="1"/>
          </p:cNvSpPr>
          <p:nvPr>
            <p:ph type="pic" sz="quarter" idx="13"/>
          </p:nvPr>
        </p:nvSpPr>
        <p:spPr>
          <a:xfrm>
            <a:off x="1222375"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7" name="Picture Placeholder 2"/>
          <p:cNvSpPr>
            <a:spLocks noGrp="1"/>
          </p:cNvSpPr>
          <p:nvPr>
            <p:ph type="pic" sz="quarter" idx="14"/>
          </p:nvPr>
        </p:nvSpPr>
        <p:spPr>
          <a:xfrm>
            <a:off x="4533786"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8" name="Picture Placeholder 2"/>
          <p:cNvSpPr>
            <a:spLocks noGrp="1"/>
          </p:cNvSpPr>
          <p:nvPr>
            <p:ph type="pic" sz="quarter" idx="15"/>
          </p:nvPr>
        </p:nvSpPr>
        <p:spPr>
          <a:xfrm>
            <a:off x="7858048"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9" name="Picture Placeholder 2"/>
          <p:cNvSpPr>
            <a:spLocks noGrp="1"/>
          </p:cNvSpPr>
          <p:nvPr>
            <p:ph type="pic" sz="quarter" idx="16"/>
          </p:nvPr>
        </p:nvSpPr>
        <p:spPr>
          <a:xfrm>
            <a:off x="1222375" y="3855609"/>
            <a:ext cx="3106738" cy="2016211"/>
          </a:xfrm>
          <a:prstGeom prst="rect">
            <a:avLst/>
          </a:prstGeom>
        </p:spPr>
        <p:txBody>
          <a:bodyPr>
            <a:normAutofit/>
          </a:bodyPr>
          <a:lstStyle>
            <a:lvl1pPr>
              <a:defRPr sz="1800">
                <a:solidFill>
                  <a:schemeClr val="tx2"/>
                </a:solidFill>
              </a:defRPr>
            </a:lvl1pPr>
          </a:lstStyle>
          <a:p>
            <a:endParaRPr lang="id-ID"/>
          </a:p>
        </p:txBody>
      </p:sp>
      <p:sp>
        <p:nvSpPr>
          <p:cNvPr id="10" name="Picture Placeholder 2"/>
          <p:cNvSpPr>
            <a:spLocks noGrp="1"/>
          </p:cNvSpPr>
          <p:nvPr>
            <p:ph type="pic" sz="quarter" idx="17"/>
          </p:nvPr>
        </p:nvSpPr>
        <p:spPr>
          <a:xfrm>
            <a:off x="4533786" y="3855609"/>
            <a:ext cx="3106738" cy="2016211"/>
          </a:xfrm>
          <a:prstGeom prst="rect">
            <a:avLst/>
          </a:prstGeom>
        </p:spPr>
        <p:txBody>
          <a:bodyPr>
            <a:normAutofit/>
          </a:bodyPr>
          <a:lstStyle>
            <a:lvl1pPr>
              <a:defRPr sz="1800">
                <a:solidFill>
                  <a:schemeClr val="tx2"/>
                </a:solidFill>
              </a:defRPr>
            </a:lvl1pPr>
          </a:lstStyle>
          <a:p>
            <a:endParaRPr lang="id-ID"/>
          </a:p>
        </p:txBody>
      </p:sp>
      <p:sp>
        <p:nvSpPr>
          <p:cNvPr id="11" name="Picture Placeholder 2"/>
          <p:cNvSpPr>
            <a:spLocks noGrp="1"/>
          </p:cNvSpPr>
          <p:nvPr>
            <p:ph type="pic" sz="quarter" idx="18"/>
          </p:nvPr>
        </p:nvSpPr>
        <p:spPr>
          <a:xfrm>
            <a:off x="7858048" y="3855609"/>
            <a:ext cx="3106738" cy="2016211"/>
          </a:xfrm>
          <a:prstGeom prst="rect">
            <a:avLst/>
          </a:prstGeo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17810425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8A920D6-503D-4392-A3A9-51C5037D7077}"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2" name="Picture Placeholder 11"/>
          <p:cNvSpPr>
            <a:spLocks noGrp="1"/>
          </p:cNvSpPr>
          <p:nvPr>
            <p:ph type="pic" sz="quarter" idx="13"/>
          </p:nvPr>
        </p:nvSpPr>
        <p:spPr>
          <a:xfrm>
            <a:off x="916105" y="1657581"/>
            <a:ext cx="2232000" cy="3600000"/>
          </a:xfrm>
          <a:prstGeom prst="rect">
            <a:avLst/>
          </a:prstGeom>
        </p:spPr>
        <p:txBody>
          <a:bodyPr/>
          <a:lstStyle/>
          <a:p>
            <a:endParaRPr lang="id-ID"/>
          </a:p>
        </p:txBody>
      </p:sp>
      <p:sp>
        <p:nvSpPr>
          <p:cNvPr id="13" name="Picture Placeholder 11"/>
          <p:cNvSpPr>
            <a:spLocks noGrp="1"/>
          </p:cNvSpPr>
          <p:nvPr>
            <p:ph type="pic" sz="quarter" idx="14"/>
          </p:nvPr>
        </p:nvSpPr>
        <p:spPr>
          <a:xfrm>
            <a:off x="3619863" y="1657581"/>
            <a:ext cx="2232000" cy="3600000"/>
          </a:xfrm>
          <a:prstGeom prst="rect">
            <a:avLst/>
          </a:prstGeom>
        </p:spPr>
        <p:txBody>
          <a:bodyPr/>
          <a:lstStyle/>
          <a:p>
            <a:endParaRPr lang="id-ID"/>
          </a:p>
        </p:txBody>
      </p:sp>
      <p:sp>
        <p:nvSpPr>
          <p:cNvPr id="14" name="Picture Placeholder 11"/>
          <p:cNvSpPr>
            <a:spLocks noGrp="1"/>
          </p:cNvSpPr>
          <p:nvPr>
            <p:ph type="pic" sz="quarter" idx="15"/>
          </p:nvPr>
        </p:nvSpPr>
        <p:spPr>
          <a:xfrm>
            <a:off x="6313606" y="1657581"/>
            <a:ext cx="2232000" cy="3600000"/>
          </a:xfrm>
          <a:prstGeom prst="rect">
            <a:avLst/>
          </a:prstGeom>
        </p:spPr>
        <p:txBody>
          <a:bodyPr/>
          <a:lstStyle/>
          <a:p>
            <a:endParaRPr lang="id-ID"/>
          </a:p>
        </p:txBody>
      </p:sp>
      <p:sp>
        <p:nvSpPr>
          <p:cNvPr id="15" name="Picture Placeholder 11"/>
          <p:cNvSpPr>
            <a:spLocks noGrp="1"/>
          </p:cNvSpPr>
          <p:nvPr>
            <p:ph type="pic" sz="quarter" idx="16"/>
          </p:nvPr>
        </p:nvSpPr>
        <p:spPr>
          <a:xfrm>
            <a:off x="9019229" y="1657581"/>
            <a:ext cx="2232000" cy="3600000"/>
          </a:xfrm>
          <a:prstGeom prst="rect">
            <a:avLst/>
          </a:prstGeom>
        </p:spPr>
        <p:txBody>
          <a:bodyPr/>
          <a:lstStyle/>
          <a:p>
            <a:endParaRPr lang="id-ID"/>
          </a:p>
        </p:txBody>
      </p:sp>
    </p:spTree>
    <p:extLst>
      <p:ext uri="{BB962C8B-B14F-4D97-AF65-F5344CB8AC3E}">
        <p14:creationId xmlns:p14="http://schemas.microsoft.com/office/powerpoint/2010/main" val="25938762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364F7B6-F478-4182-8EF6-FF58568DEACD}"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6"/>
          <p:cNvSpPr>
            <a:spLocks noGrp="1"/>
          </p:cNvSpPr>
          <p:nvPr>
            <p:ph type="pic" sz="quarter" idx="13"/>
          </p:nvPr>
        </p:nvSpPr>
        <p:spPr>
          <a:xfrm>
            <a:off x="6305095" y="1834271"/>
            <a:ext cx="4932000" cy="3600000"/>
          </a:xfrm>
          <a:prstGeom prst="rect">
            <a:avLst/>
          </a:prstGeom>
        </p:spPr>
      </p:sp>
      <p:sp>
        <p:nvSpPr>
          <p:cNvPr id="11" name="Picture Placeholder 7"/>
          <p:cNvSpPr>
            <a:spLocks noGrp="1"/>
          </p:cNvSpPr>
          <p:nvPr>
            <p:ph type="pic" sz="quarter" idx="14"/>
          </p:nvPr>
        </p:nvSpPr>
        <p:spPr>
          <a:xfrm>
            <a:off x="901531" y="1834271"/>
            <a:ext cx="4932000" cy="3600000"/>
          </a:xfrm>
          <a:prstGeom prst="rect">
            <a:avLst/>
          </a:prstGeom>
        </p:spPr>
      </p:sp>
    </p:spTree>
    <p:extLst>
      <p:ext uri="{BB962C8B-B14F-4D97-AF65-F5344CB8AC3E}">
        <p14:creationId xmlns:p14="http://schemas.microsoft.com/office/powerpoint/2010/main" val="3154885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8B6C526E-F173-4C7C-812A-F79D37240A52}"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9156213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C2F018E-905C-4A00-ACBF-9D3133025825}"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9" name="Picture Placeholder 2"/>
          <p:cNvSpPr>
            <a:spLocks noGrp="1"/>
          </p:cNvSpPr>
          <p:nvPr>
            <p:ph type="pic" sz="quarter" idx="41"/>
          </p:nvPr>
        </p:nvSpPr>
        <p:spPr>
          <a:xfrm>
            <a:off x="731400" y="1612899"/>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1" name="Picture Placeholder 2"/>
          <p:cNvSpPr>
            <a:spLocks noGrp="1"/>
          </p:cNvSpPr>
          <p:nvPr>
            <p:ph type="pic" sz="quarter" idx="43"/>
          </p:nvPr>
        </p:nvSpPr>
        <p:spPr>
          <a:xfrm>
            <a:off x="2996928"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3" name="Picture Placeholder 2"/>
          <p:cNvSpPr>
            <a:spLocks noGrp="1"/>
          </p:cNvSpPr>
          <p:nvPr>
            <p:ph type="pic" sz="quarter" idx="45"/>
          </p:nvPr>
        </p:nvSpPr>
        <p:spPr>
          <a:xfrm>
            <a:off x="5228188"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5" name="Picture Placeholder 2"/>
          <p:cNvSpPr>
            <a:spLocks noGrp="1"/>
          </p:cNvSpPr>
          <p:nvPr>
            <p:ph type="pic" sz="quarter" idx="47"/>
          </p:nvPr>
        </p:nvSpPr>
        <p:spPr>
          <a:xfrm>
            <a:off x="7415824"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7" name="Picture Placeholder 2"/>
          <p:cNvSpPr>
            <a:spLocks noGrp="1"/>
          </p:cNvSpPr>
          <p:nvPr>
            <p:ph type="pic" sz="quarter" idx="49"/>
          </p:nvPr>
        </p:nvSpPr>
        <p:spPr>
          <a:xfrm>
            <a:off x="731400"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9" name="Picture Placeholder 2"/>
          <p:cNvSpPr>
            <a:spLocks noGrp="1"/>
          </p:cNvSpPr>
          <p:nvPr>
            <p:ph type="pic" sz="quarter" idx="51"/>
          </p:nvPr>
        </p:nvSpPr>
        <p:spPr>
          <a:xfrm>
            <a:off x="2996928"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1" name="Picture Placeholder 2"/>
          <p:cNvSpPr>
            <a:spLocks noGrp="1"/>
          </p:cNvSpPr>
          <p:nvPr>
            <p:ph type="pic" sz="quarter" idx="53"/>
          </p:nvPr>
        </p:nvSpPr>
        <p:spPr>
          <a:xfrm>
            <a:off x="5228188"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3" name="Picture Placeholder 2"/>
          <p:cNvSpPr>
            <a:spLocks noGrp="1"/>
          </p:cNvSpPr>
          <p:nvPr>
            <p:ph type="pic" sz="quarter" idx="55"/>
          </p:nvPr>
        </p:nvSpPr>
        <p:spPr>
          <a:xfrm>
            <a:off x="7415824"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5" name="Picture Placeholder 2"/>
          <p:cNvSpPr>
            <a:spLocks noGrp="1"/>
          </p:cNvSpPr>
          <p:nvPr>
            <p:ph type="pic" sz="quarter" idx="57"/>
          </p:nvPr>
        </p:nvSpPr>
        <p:spPr>
          <a:xfrm>
            <a:off x="9606656"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7" name="Picture Placeholder 2"/>
          <p:cNvSpPr>
            <a:spLocks noGrp="1"/>
          </p:cNvSpPr>
          <p:nvPr>
            <p:ph type="pic" sz="quarter" idx="59"/>
          </p:nvPr>
        </p:nvSpPr>
        <p:spPr>
          <a:xfrm>
            <a:off x="9606656"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Tree>
    <p:extLst>
      <p:ext uri="{BB962C8B-B14F-4D97-AF65-F5344CB8AC3E}">
        <p14:creationId xmlns:p14="http://schemas.microsoft.com/office/powerpoint/2010/main" val="36464103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7B4B877-4297-4E6C-8E3A-FD33A3DB720D}"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6" name="Picture Placeholder 22"/>
          <p:cNvSpPr>
            <a:spLocks noGrp="1"/>
          </p:cNvSpPr>
          <p:nvPr>
            <p:ph type="pic" sz="quarter" idx="13"/>
          </p:nvPr>
        </p:nvSpPr>
        <p:spPr>
          <a:xfrm>
            <a:off x="889621" y="1633054"/>
            <a:ext cx="3600000" cy="2160000"/>
          </a:xfrm>
        </p:spPr>
        <p:txBody>
          <a:bodyPr/>
          <a:lstStyle/>
          <a:p>
            <a:endParaRPr lang="id-ID"/>
          </a:p>
        </p:txBody>
      </p:sp>
      <p:sp>
        <p:nvSpPr>
          <p:cNvPr id="17" name="Picture Placeholder 22"/>
          <p:cNvSpPr>
            <a:spLocks noGrp="1"/>
          </p:cNvSpPr>
          <p:nvPr>
            <p:ph type="pic" sz="quarter" idx="14"/>
          </p:nvPr>
        </p:nvSpPr>
        <p:spPr>
          <a:xfrm>
            <a:off x="889621" y="3913510"/>
            <a:ext cx="1728000" cy="1980000"/>
          </a:xfrm>
        </p:spPr>
        <p:txBody>
          <a:bodyPr/>
          <a:lstStyle/>
          <a:p>
            <a:endParaRPr lang="id-ID"/>
          </a:p>
        </p:txBody>
      </p:sp>
      <p:sp>
        <p:nvSpPr>
          <p:cNvPr id="18" name="Picture Placeholder 22"/>
          <p:cNvSpPr>
            <a:spLocks noGrp="1"/>
          </p:cNvSpPr>
          <p:nvPr>
            <p:ph type="pic" sz="quarter" idx="15"/>
          </p:nvPr>
        </p:nvSpPr>
        <p:spPr>
          <a:xfrm>
            <a:off x="2761642" y="3913510"/>
            <a:ext cx="1728000" cy="1980000"/>
          </a:xfrm>
        </p:spPr>
        <p:txBody>
          <a:bodyPr/>
          <a:lstStyle/>
          <a:p>
            <a:endParaRPr lang="id-ID"/>
          </a:p>
        </p:txBody>
      </p:sp>
      <p:sp>
        <p:nvSpPr>
          <p:cNvPr id="20" name="Picture Placeholder 22"/>
          <p:cNvSpPr>
            <a:spLocks noGrp="1"/>
          </p:cNvSpPr>
          <p:nvPr>
            <p:ph type="pic" sz="quarter" idx="16"/>
          </p:nvPr>
        </p:nvSpPr>
        <p:spPr>
          <a:xfrm>
            <a:off x="4625395" y="1604479"/>
            <a:ext cx="2880000" cy="4291113"/>
          </a:xfrm>
        </p:spPr>
        <p:txBody>
          <a:bodyPr/>
          <a:lstStyle/>
          <a:p>
            <a:endParaRPr lang="id-ID"/>
          </a:p>
        </p:txBody>
      </p:sp>
      <p:sp>
        <p:nvSpPr>
          <p:cNvPr id="24" name="Picture Placeholder 22"/>
          <p:cNvSpPr>
            <a:spLocks noGrp="1"/>
          </p:cNvSpPr>
          <p:nvPr>
            <p:ph type="pic" sz="quarter" idx="18"/>
          </p:nvPr>
        </p:nvSpPr>
        <p:spPr>
          <a:xfrm>
            <a:off x="7635853" y="1633054"/>
            <a:ext cx="1728000" cy="1980000"/>
          </a:xfrm>
        </p:spPr>
        <p:txBody>
          <a:bodyPr/>
          <a:lstStyle/>
          <a:p>
            <a:endParaRPr lang="id-ID"/>
          </a:p>
        </p:txBody>
      </p:sp>
      <p:sp>
        <p:nvSpPr>
          <p:cNvPr id="26" name="Picture Placeholder 22"/>
          <p:cNvSpPr>
            <a:spLocks noGrp="1"/>
          </p:cNvSpPr>
          <p:nvPr>
            <p:ph type="pic" sz="quarter" idx="19"/>
          </p:nvPr>
        </p:nvSpPr>
        <p:spPr>
          <a:xfrm>
            <a:off x="9509767" y="1633054"/>
            <a:ext cx="1728000" cy="1980000"/>
          </a:xfrm>
        </p:spPr>
        <p:txBody>
          <a:bodyPr/>
          <a:lstStyle/>
          <a:p>
            <a:endParaRPr lang="id-ID"/>
          </a:p>
        </p:txBody>
      </p:sp>
    </p:spTree>
    <p:extLst>
      <p:ext uri="{BB962C8B-B14F-4D97-AF65-F5344CB8AC3E}">
        <p14:creationId xmlns:p14="http://schemas.microsoft.com/office/powerpoint/2010/main" val="33663143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6D19F62-F1EF-425B-8E9D-3227291C91B9}"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22"/>
          <p:cNvSpPr>
            <a:spLocks noGrp="1"/>
          </p:cNvSpPr>
          <p:nvPr>
            <p:ph type="pic" sz="quarter" idx="13"/>
          </p:nvPr>
        </p:nvSpPr>
        <p:spPr>
          <a:xfrm>
            <a:off x="1067421" y="1772754"/>
            <a:ext cx="6615774" cy="4260456"/>
          </a:xfrm>
        </p:spPr>
        <p:txBody>
          <a:bodyPr/>
          <a:lstStyle/>
          <a:p>
            <a:endParaRPr lang="id-ID"/>
          </a:p>
        </p:txBody>
      </p:sp>
    </p:spTree>
    <p:extLst>
      <p:ext uri="{BB962C8B-B14F-4D97-AF65-F5344CB8AC3E}">
        <p14:creationId xmlns:p14="http://schemas.microsoft.com/office/powerpoint/2010/main" val="395400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C8DE9B9C-E409-42BA-8E49-A99BA6D7BF36}"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4"/>
          <p:cNvSpPr>
            <a:spLocks noGrp="1"/>
          </p:cNvSpPr>
          <p:nvPr>
            <p:ph type="pic" sz="quarter" idx="13"/>
          </p:nvPr>
        </p:nvSpPr>
        <p:spPr>
          <a:xfrm>
            <a:off x="474600" y="1570817"/>
            <a:ext cx="3564000" cy="4320000"/>
          </a:xfrm>
        </p:spPr>
      </p:sp>
      <p:sp>
        <p:nvSpPr>
          <p:cNvPr id="8" name="Picture Placeholder 7"/>
          <p:cNvSpPr>
            <a:spLocks noGrp="1"/>
          </p:cNvSpPr>
          <p:nvPr>
            <p:ph type="pic" sz="quarter" idx="14"/>
          </p:nvPr>
        </p:nvSpPr>
        <p:spPr>
          <a:xfrm>
            <a:off x="4178300" y="1570038"/>
            <a:ext cx="2641600" cy="2088000"/>
          </a:xfrm>
        </p:spPr>
        <p:txBody>
          <a:bodyPr/>
          <a:lstStyle/>
          <a:p>
            <a:endParaRPr lang="id-ID"/>
          </a:p>
        </p:txBody>
      </p:sp>
      <p:sp>
        <p:nvSpPr>
          <p:cNvPr id="10" name="Picture Placeholder 7"/>
          <p:cNvSpPr>
            <a:spLocks noGrp="1"/>
          </p:cNvSpPr>
          <p:nvPr>
            <p:ph type="pic" sz="quarter" idx="15"/>
          </p:nvPr>
        </p:nvSpPr>
        <p:spPr>
          <a:xfrm>
            <a:off x="4178300" y="3796905"/>
            <a:ext cx="2641600" cy="2088000"/>
          </a:xfrm>
        </p:spPr>
        <p:txBody>
          <a:bodyPr/>
          <a:lstStyle/>
          <a:p>
            <a:endParaRPr lang="id-ID"/>
          </a:p>
        </p:txBody>
      </p:sp>
      <p:sp>
        <p:nvSpPr>
          <p:cNvPr id="11" name="Picture Placeholder 10"/>
          <p:cNvSpPr>
            <a:spLocks noGrp="1"/>
          </p:cNvSpPr>
          <p:nvPr>
            <p:ph type="pic" sz="quarter" idx="16"/>
          </p:nvPr>
        </p:nvSpPr>
        <p:spPr>
          <a:xfrm>
            <a:off x="6921500" y="1570038"/>
            <a:ext cx="4203700" cy="2087562"/>
          </a:xfrm>
        </p:spPr>
        <p:txBody>
          <a:bodyPr/>
          <a:lstStyle/>
          <a:p>
            <a:endParaRPr lang="id-ID"/>
          </a:p>
        </p:txBody>
      </p:sp>
    </p:spTree>
    <p:extLst>
      <p:ext uri="{BB962C8B-B14F-4D97-AF65-F5344CB8AC3E}">
        <p14:creationId xmlns:p14="http://schemas.microsoft.com/office/powerpoint/2010/main" val="3798487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AB97EAAC-EBCA-4BC3-B9ED-9909F196DB64}"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8" name="Picture Placeholder 7"/>
          <p:cNvSpPr>
            <a:spLocks noGrp="1"/>
          </p:cNvSpPr>
          <p:nvPr>
            <p:ph type="pic" sz="quarter" idx="14"/>
          </p:nvPr>
        </p:nvSpPr>
        <p:spPr>
          <a:xfrm>
            <a:off x="4178300" y="1570038"/>
            <a:ext cx="2641600" cy="2124000"/>
          </a:xfrm>
        </p:spPr>
        <p:txBody>
          <a:bodyPr/>
          <a:lstStyle/>
          <a:p>
            <a:endParaRPr lang="id-ID"/>
          </a:p>
        </p:txBody>
      </p:sp>
      <p:sp>
        <p:nvSpPr>
          <p:cNvPr id="10" name="Picture Placeholder 7"/>
          <p:cNvSpPr>
            <a:spLocks noGrp="1"/>
          </p:cNvSpPr>
          <p:nvPr>
            <p:ph type="pic" sz="quarter" idx="15"/>
          </p:nvPr>
        </p:nvSpPr>
        <p:spPr>
          <a:xfrm>
            <a:off x="8483600" y="3797124"/>
            <a:ext cx="2641600" cy="2124000"/>
          </a:xfrm>
        </p:spPr>
        <p:txBody>
          <a:bodyPr/>
          <a:lstStyle/>
          <a:p>
            <a:endParaRPr lang="id-ID"/>
          </a:p>
        </p:txBody>
      </p:sp>
      <p:sp>
        <p:nvSpPr>
          <p:cNvPr id="11" name="Picture Placeholder 10"/>
          <p:cNvSpPr>
            <a:spLocks noGrp="1"/>
          </p:cNvSpPr>
          <p:nvPr>
            <p:ph type="pic" sz="quarter" idx="16"/>
          </p:nvPr>
        </p:nvSpPr>
        <p:spPr>
          <a:xfrm>
            <a:off x="6921500" y="1570038"/>
            <a:ext cx="4203700" cy="2124000"/>
          </a:xfrm>
        </p:spPr>
        <p:txBody>
          <a:bodyPr/>
          <a:lstStyle/>
          <a:p>
            <a:endParaRPr lang="id-ID"/>
          </a:p>
        </p:txBody>
      </p:sp>
      <p:sp>
        <p:nvSpPr>
          <p:cNvPr id="12" name="Picture Placeholder 10"/>
          <p:cNvSpPr>
            <a:spLocks noGrp="1"/>
          </p:cNvSpPr>
          <p:nvPr>
            <p:ph type="pic" sz="quarter" idx="17"/>
          </p:nvPr>
        </p:nvSpPr>
        <p:spPr>
          <a:xfrm>
            <a:off x="4178300" y="3797124"/>
            <a:ext cx="4203700" cy="2124000"/>
          </a:xfrm>
        </p:spPr>
        <p:txBody>
          <a:bodyPr/>
          <a:lstStyle/>
          <a:p>
            <a:endParaRPr lang="id-ID"/>
          </a:p>
        </p:txBody>
      </p:sp>
    </p:spTree>
    <p:extLst>
      <p:ext uri="{BB962C8B-B14F-4D97-AF65-F5344CB8AC3E}">
        <p14:creationId xmlns:p14="http://schemas.microsoft.com/office/powerpoint/2010/main" val="2861998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rait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A76C6BB-ACF2-4355-8F4F-7895F7250769}"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3"/>
          <p:cNvSpPr>
            <a:spLocks noGrp="1"/>
          </p:cNvSpPr>
          <p:nvPr>
            <p:ph type="pic" sz="quarter" idx="18"/>
          </p:nvPr>
        </p:nvSpPr>
        <p:spPr>
          <a:xfrm>
            <a:off x="685800" y="1653346"/>
            <a:ext cx="2519737" cy="3638320"/>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15458730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1F368FD-DACE-47B7-ACA4-8EEE87809E20}"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4"/>
          <p:cNvSpPr>
            <a:spLocks noGrp="1"/>
          </p:cNvSpPr>
          <p:nvPr>
            <p:ph type="pic" sz="quarter" idx="13"/>
          </p:nvPr>
        </p:nvSpPr>
        <p:spPr>
          <a:xfrm>
            <a:off x="6738940" y="1586968"/>
            <a:ext cx="1404000" cy="1404000"/>
          </a:xfrm>
          <a:prstGeom prst="rect">
            <a:avLst/>
          </a:prstGeom>
        </p:spPr>
        <p:txBody>
          <a:bodyPr/>
          <a:lstStyle>
            <a:lvl1pPr>
              <a:defRPr sz="1600"/>
            </a:lvl1pPr>
          </a:lstStyle>
          <a:p>
            <a:endParaRPr lang="id-ID"/>
          </a:p>
        </p:txBody>
      </p:sp>
      <p:sp>
        <p:nvSpPr>
          <p:cNvPr id="14" name="Picture Placeholder 4"/>
          <p:cNvSpPr>
            <a:spLocks noGrp="1"/>
          </p:cNvSpPr>
          <p:nvPr>
            <p:ph type="pic" sz="quarter" idx="14"/>
          </p:nvPr>
        </p:nvSpPr>
        <p:spPr>
          <a:xfrm>
            <a:off x="8161338" y="1586968"/>
            <a:ext cx="1404000" cy="1404000"/>
          </a:xfrm>
          <a:prstGeom prst="rect">
            <a:avLst/>
          </a:prstGeom>
        </p:spPr>
        <p:txBody>
          <a:bodyPr/>
          <a:lstStyle>
            <a:lvl1pPr>
              <a:defRPr sz="1600"/>
            </a:lvl1pPr>
          </a:lstStyle>
          <a:p>
            <a:endParaRPr lang="id-ID"/>
          </a:p>
        </p:txBody>
      </p:sp>
      <p:sp>
        <p:nvSpPr>
          <p:cNvPr id="15" name="Picture Placeholder 4"/>
          <p:cNvSpPr>
            <a:spLocks noGrp="1"/>
          </p:cNvSpPr>
          <p:nvPr>
            <p:ph type="pic" sz="quarter" idx="15"/>
          </p:nvPr>
        </p:nvSpPr>
        <p:spPr>
          <a:xfrm>
            <a:off x="9583735" y="1586968"/>
            <a:ext cx="1404000" cy="1404000"/>
          </a:xfrm>
          <a:prstGeom prst="rect">
            <a:avLst/>
          </a:prstGeom>
        </p:spPr>
        <p:txBody>
          <a:bodyPr/>
          <a:lstStyle>
            <a:lvl1pPr>
              <a:defRPr sz="1600"/>
            </a:lvl1pPr>
          </a:lstStyle>
          <a:p>
            <a:endParaRPr lang="id-ID"/>
          </a:p>
        </p:txBody>
      </p:sp>
      <p:sp>
        <p:nvSpPr>
          <p:cNvPr id="16" name="Picture Placeholder 4"/>
          <p:cNvSpPr>
            <a:spLocks noGrp="1"/>
          </p:cNvSpPr>
          <p:nvPr>
            <p:ph type="pic" sz="quarter" idx="16"/>
          </p:nvPr>
        </p:nvSpPr>
        <p:spPr>
          <a:xfrm>
            <a:off x="6738941" y="3009367"/>
            <a:ext cx="1404000" cy="1404000"/>
          </a:xfrm>
          <a:prstGeom prst="rect">
            <a:avLst/>
          </a:prstGeom>
        </p:spPr>
        <p:txBody>
          <a:bodyPr/>
          <a:lstStyle>
            <a:lvl1pPr>
              <a:defRPr sz="1600"/>
            </a:lvl1pPr>
          </a:lstStyle>
          <a:p>
            <a:endParaRPr lang="id-ID"/>
          </a:p>
        </p:txBody>
      </p:sp>
      <p:sp>
        <p:nvSpPr>
          <p:cNvPr id="17" name="Picture Placeholder 4"/>
          <p:cNvSpPr>
            <a:spLocks noGrp="1"/>
          </p:cNvSpPr>
          <p:nvPr>
            <p:ph type="pic" sz="quarter" idx="17"/>
          </p:nvPr>
        </p:nvSpPr>
        <p:spPr>
          <a:xfrm>
            <a:off x="8161339" y="3009367"/>
            <a:ext cx="1404000" cy="1404000"/>
          </a:xfrm>
          <a:prstGeom prst="rect">
            <a:avLst/>
          </a:prstGeom>
        </p:spPr>
        <p:txBody>
          <a:bodyPr/>
          <a:lstStyle>
            <a:lvl1pPr>
              <a:defRPr sz="1600"/>
            </a:lvl1pPr>
          </a:lstStyle>
          <a:p>
            <a:endParaRPr lang="id-ID"/>
          </a:p>
        </p:txBody>
      </p:sp>
      <p:sp>
        <p:nvSpPr>
          <p:cNvPr id="18" name="Picture Placeholder 4"/>
          <p:cNvSpPr>
            <a:spLocks noGrp="1"/>
          </p:cNvSpPr>
          <p:nvPr>
            <p:ph type="pic" sz="quarter" idx="18"/>
          </p:nvPr>
        </p:nvSpPr>
        <p:spPr>
          <a:xfrm>
            <a:off x="9583736" y="3009367"/>
            <a:ext cx="1404000" cy="1404000"/>
          </a:xfrm>
          <a:prstGeom prst="rect">
            <a:avLst/>
          </a:prstGeom>
        </p:spPr>
        <p:txBody>
          <a:bodyPr/>
          <a:lstStyle>
            <a:lvl1pPr>
              <a:defRPr sz="1600"/>
            </a:lvl1pPr>
          </a:lstStyle>
          <a:p>
            <a:endParaRPr lang="id-ID"/>
          </a:p>
        </p:txBody>
      </p:sp>
      <p:sp>
        <p:nvSpPr>
          <p:cNvPr id="19" name="Picture Placeholder 4"/>
          <p:cNvSpPr>
            <a:spLocks noGrp="1"/>
          </p:cNvSpPr>
          <p:nvPr>
            <p:ph type="pic" sz="quarter" idx="19"/>
          </p:nvPr>
        </p:nvSpPr>
        <p:spPr>
          <a:xfrm>
            <a:off x="6738941" y="4431765"/>
            <a:ext cx="1404000" cy="1404000"/>
          </a:xfrm>
          <a:prstGeom prst="rect">
            <a:avLst/>
          </a:prstGeom>
        </p:spPr>
        <p:txBody>
          <a:bodyPr/>
          <a:lstStyle>
            <a:lvl1pPr>
              <a:defRPr sz="1600"/>
            </a:lvl1pPr>
          </a:lstStyle>
          <a:p>
            <a:endParaRPr lang="id-ID"/>
          </a:p>
        </p:txBody>
      </p:sp>
      <p:sp>
        <p:nvSpPr>
          <p:cNvPr id="20" name="Picture Placeholder 4"/>
          <p:cNvSpPr>
            <a:spLocks noGrp="1"/>
          </p:cNvSpPr>
          <p:nvPr>
            <p:ph type="pic" sz="quarter" idx="20"/>
          </p:nvPr>
        </p:nvSpPr>
        <p:spPr>
          <a:xfrm>
            <a:off x="8161339" y="4431765"/>
            <a:ext cx="1404000" cy="1404000"/>
          </a:xfrm>
          <a:prstGeom prst="rect">
            <a:avLst/>
          </a:prstGeom>
        </p:spPr>
        <p:txBody>
          <a:bodyPr/>
          <a:lstStyle>
            <a:lvl1pPr>
              <a:defRPr sz="1600"/>
            </a:lvl1pPr>
          </a:lstStyle>
          <a:p>
            <a:endParaRPr lang="id-ID"/>
          </a:p>
        </p:txBody>
      </p:sp>
      <p:sp>
        <p:nvSpPr>
          <p:cNvPr id="21" name="Picture Placeholder 4"/>
          <p:cNvSpPr>
            <a:spLocks noGrp="1"/>
          </p:cNvSpPr>
          <p:nvPr>
            <p:ph type="pic" sz="quarter" idx="21"/>
          </p:nvPr>
        </p:nvSpPr>
        <p:spPr>
          <a:xfrm>
            <a:off x="9583736" y="4431765"/>
            <a:ext cx="1404000" cy="1404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19685163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Circ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414F23A-55E0-4DC8-AAA5-0623E87D45F5}"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2"/>
          <p:cNvSpPr>
            <a:spLocks noGrp="1"/>
          </p:cNvSpPr>
          <p:nvPr>
            <p:ph type="pic" sz="quarter" idx="14"/>
          </p:nvPr>
        </p:nvSpPr>
        <p:spPr>
          <a:xfrm>
            <a:off x="1036136" y="3955658"/>
            <a:ext cx="1800000" cy="1800000"/>
          </a:xfrm>
          <a:prstGeom prst="ellipse">
            <a:avLst/>
          </a:prstGeom>
        </p:spPr>
        <p:txBody>
          <a:bodyPr>
            <a:normAutofit/>
          </a:bodyPr>
          <a:lstStyle>
            <a:lvl1pPr>
              <a:defRPr sz="1600"/>
            </a:lvl1pPr>
          </a:lstStyle>
          <a:p>
            <a:endParaRPr lang="id-ID"/>
          </a:p>
        </p:txBody>
      </p:sp>
      <p:sp>
        <p:nvSpPr>
          <p:cNvPr id="14" name="Picture Placeholder 2"/>
          <p:cNvSpPr>
            <a:spLocks noGrp="1"/>
          </p:cNvSpPr>
          <p:nvPr>
            <p:ph type="pic" sz="quarter" idx="15"/>
          </p:nvPr>
        </p:nvSpPr>
        <p:spPr>
          <a:xfrm>
            <a:off x="6493605" y="1704828"/>
            <a:ext cx="1800000" cy="1800000"/>
          </a:xfrm>
          <a:prstGeom prst="ellipse">
            <a:avLst/>
          </a:prstGeom>
        </p:spPr>
        <p:txBody>
          <a:bodyPr>
            <a:normAutofit/>
          </a:bodyPr>
          <a:lstStyle>
            <a:lvl1pPr>
              <a:defRPr sz="1600"/>
            </a:lvl1pPr>
          </a:lstStyle>
          <a:p>
            <a:endParaRPr lang="id-ID"/>
          </a:p>
        </p:txBody>
      </p:sp>
      <p:sp>
        <p:nvSpPr>
          <p:cNvPr id="15" name="Picture Placeholder 2"/>
          <p:cNvSpPr>
            <a:spLocks noGrp="1"/>
          </p:cNvSpPr>
          <p:nvPr>
            <p:ph type="pic" sz="quarter" idx="16"/>
          </p:nvPr>
        </p:nvSpPr>
        <p:spPr>
          <a:xfrm>
            <a:off x="6493605" y="4000499"/>
            <a:ext cx="1800000" cy="1800000"/>
          </a:xfrm>
          <a:prstGeom prst="ellipse">
            <a:avLst/>
          </a:prstGeom>
        </p:spPr>
        <p:txBody>
          <a:bodyPr>
            <a:normAutofit/>
          </a:bodyPr>
          <a:lstStyle>
            <a:lvl1pPr>
              <a:defRPr sz="1600"/>
            </a:lvl1pPr>
          </a:lstStyle>
          <a:p>
            <a:endParaRPr lang="id-ID"/>
          </a:p>
        </p:txBody>
      </p:sp>
      <p:sp>
        <p:nvSpPr>
          <p:cNvPr id="16" name="Picture Placeholder 2"/>
          <p:cNvSpPr>
            <a:spLocks noGrp="1"/>
          </p:cNvSpPr>
          <p:nvPr>
            <p:ph type="pic" sz="quarter" idx="13"/>
          </p:nvPr>
        </p:nvSpPr>
        <p:spPr>
          <a:xfrm>
            <a:off x="1036136" y="1704828"/>
            <a:ext cx="1800000" cy="1800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6415344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Placeholder">
    <p:spTree>
      <p:nvGrpSpPr>
        <p:cNvPr id="1" name=""/>
        <p:cNvGrpSpPr/>
        <p:nvPr/>
      </p:nvGrpSpPr>
      <p:grpSpPr>
        <a:xfrm>
          <a:off x="0" y="0"/>
          <a:ext cx="0" cy="0"/>
          <a:chOff x="0" y="0"/>
          <a:chExt cx="0" cy="0"/>
        </a:xfrm>
      </p:grpSpPr>
      <p:sp>
        <p:nvSpPr>
          <p:cNvPr id="10"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11"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12"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17"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8"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9"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20"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21"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22"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23"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24"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25"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26"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27"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28"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29"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30"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31"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32"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33"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34"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35"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36"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37"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38"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39"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40"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41"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42"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43"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44"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45"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12019342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icture Profi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0023B0F-17B0-4221-ABEF-0290F0793F25}"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11"/>
          <p:cNvSpPr>
            <a:spLocks noGrp="1"/>
          </p:cNvSpPr>
          <p:nvPr>
            <p:ph type="pic" sz="quarter" idx="13"/>
          </p:nvPr>
        </p:nvSpPr>
        <p:spPr>
          <a:xfrm>
            <a:off x="1058608" y="1953115"/>
            <a:ext cx="2880000" cy="2160000"/>
          </a:xfrm>
        </p:spPr>
        <p:txBody>
          <a:bodyPr/>
          <a:lstStyle/>
          <a:p>
            <a:endParaRPr lang="id-ID"/>
          </a:p>
        </p:txBody>
      </p:sp>
      <p:sp>
        <p:nvSpPr>
          <p:cNvPr id="11" name="Picture Placeholder 11"/>
          <p:cNvSpPr>
            <a:spLocks noGrp="1"/>
          </p:cNvSpPr>
          <p:nvPr>
            <p:ph type="pic" sz="quarter" idx="14"/>
          </p:nvPr>
        </p:nvSpPr>
        <p:spPr>
          <a:xfrm>
            <a:off x="4652255" y="1976097"/>
            <a:ext cx="2880000" cy="2160000"/>
          </a:xfrm>
        </p:spPr>
        <p:txBody>
          <a:bodyPr/>
          <a:lstStyle/>
          <a:p>
            <a:endParaRPr lang="id-ID"/>
          </a:p>
        </p:txBody>
      </p:sp>
      <p:sp>
        <p:nvSpPr>
          <p:cNvPr id="12" name="Picture Placeholder 11"/>
          <p:cNvSpPr>
            <a:spLocks noGrp="1"/>
          </p:cNvSpPr>
          <p:nvPr>
            <p:ph type="pic" sz="quarter" idx="15"/>
          </p:nvPr>
        </p:nvSpPr>
        <p:spPr>
          <a:xfrm>
            <a:off x="8283830" y="1976097"/>
            <a:ext cx="2880000" cy="2160000"/>
          </a:xfrm>
        </p:spPr>
        <p:txBody>
          <a:bodyPr/>
          <a:lstStyle/>
          <a:p>
            <a:endParaRPr lang="id-ID"/>
          </a:p>
        </p:txBody>
      </p:sp>
    </p:spTree>
    <p:extLst>
      <p:ext uri="{BB962C8B-B14F-4D97-AF65-F5344CB8AC3E}">
        <p14:creationId xmlns:p14="http://schemas.microsoft.com/office/powerpoint/2010/main" val="42642512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2 Image">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FC0FE910-2E5E-4BFC-9BDA-C8668B8AD2B5}"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3"/>
          <p:cNvSpPr>
            <a:spLocks noGrp="1"/>
          </p:cNvSpPr>
          <p:nvPr>
            <p:ph type="pic" sz="quarter" idx="14"/>
          </p:nvPr>
        </p:nvSpPr>
        <p:spPr>
          <a:xfrm>
            <a:off x="7315648" y="1411660"/>
            <a:ext cx="2847453" cy="2177701"/>
          </a:xfrm>
        </p:spPr>
      </p:sp>
      <p:sp>
        <p:nvSpPr>
          <p:cNvPr id="7" name="Picture Placeholder 2"/>
          <p:cNvSpPr>
            <a:spLocks noGrp="1"/>
          </p:cNvSpPr>
          <p:nvPr>
            <p:ph type="pic" sz="quarter" idx="13"/>
          </p:nvPr>
        </p:nvSpPr>
        <p:spPr>
          <a:xfrm>
            <a:off x="1972449" y="1399536"/>
            <a:ext cx="2776972" cy="2177701"/>
          </a:xfrm>
        </p:spPr>
      </p:sp>
    </p:spTree>
    <p:extLst>
      <p:ext uri="{BB962C8B-B14F-4D97-AF65-F5344CB8AC3E}">
        <p14:creationId xmlns:p14="http://schemas.microsoft.com/office/powerpoint/2010/main" val="1891051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 Profi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530A6E66-E2F7-4414-9B2F-354F2760F71F}"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2"/>
          <p:cNvSpPr>
            <a:spLocks noGrp="1"/>
          </p:cNvSpPr>
          <p:nvPr>
            <p:ph type="pic" sz="quarter" idx="14"/>
          </p:nvPr>
        </p:nvSpPr>
        <p:spPr>
          <a:xfrm>
            <a:off x="3911347" y="1898646"/>
            <a:ext cx="1620000" cy="162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641030" y="1898646"/>
            <a:ext cx="1620000" cy="162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9349431" y="1898646"/>
            <a:ext cx="1620000" cy="1620000"/>
          </a:xfrm>
          <a:prstGeom prst="ellipse">
            <a:avLst/>
          </a:prstGeom>
        </p:spPr>
        <p:txBody>
          <a:bodyPr>
            <a:normAutofit/>
          </a:bodyPr>
          <a:lstStyle>
            <a:lvl1pPr>
              <a:defRPr sz="1600"/>
            </a:lvl1pPr>
          </a:lstStyle>
          <a:p>
            <a:endParaRPr lang="id-ID"/>
          </a:p>
        </p:txBody>
      </p:sp>
      <p:sp>
        <p:nvSpPr>
          <p:cNvPr id="17" name="Picture Placeholder 2"/>
          <p:cNvSpPr>
            <a:spLocks noGrp="1"/>
          </p:cNvSpPr>
          <p:nvPr>
            <p:ph type="pic" sz="quarter" idx="13"/>
          </p:nvPr>
        </p:nvSpPr>
        <p:spPr>
          <a:xfrm>
            <a:off x="1282176" y="1898646"/>
            <a:ext cx="1620000" cy="1620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19775182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icture Placeholder">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40549721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3926294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ient's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036D3D-17A7-493E-AF68-62C04E272883}"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21"/>
          <p:cNvSpPr>
            <a:spLocks noGrp="1"/>
          </p:cNvSpPr>
          <p:nvPr>
            <p:ph type="pic" sz="quarter" idx="13"/>
          </p:nvPr>
        </p:nvSpPr>
        <p:spPr>
          <a:xfrm>
            <a:off x="0" y="1216025"/>
            <a:ext cx="1220400" cy="1220400"/>
          </a:xfrm>
          <a:prstGeom prst="rect">
            <a:avLst/>
          </a:prstGeom>
        </p:spPr>
        <p:txBody>
          <a:bodyPr/>
          <a:lstStyle>
            <a:lvl1pPr>
              <a:defRPr sz="1400"/>
            </a:lvl1pPr>
          </a:lstStyle>
          <a:p>
            <a:endParaRPr lang="id-ID"/>
          </a:p>
        </p:txBody>
      </p:sp>
      <p:sp>
        <p:nvSpPr>
          <p:cNvPr id="7" name="Picture Placeholder 21"/>
          <p:cNvSpPr>
            <a:spLocks noGrp="1"/>
          </p:cNvSpPr>
          <p:nvPr>
            <p:ph type="pic" sz="quarter" idx="14"/>
          </p:nvPr>
        </p:nvSpPr>
        <p:spPr>
          <a:xfrm>
            <a:off x="1216025" y="1216025"/>
            <a:ext cx="1220400" cy="1220400"/>
          </a:xfrm>
          <a:prstGeom prst="rect">
            <a:avLst/>
          </a:prstGeom>
        </p:spPr>
        <p:txBody>
          <a:bodyPr/>
          <a:lstStyle>
            <a:lvl1pPr>
              <a:defRPr sz="1400"/>
            </a:lvl1pPr>
          </a:lstStyle>
          <a:p>
            <a:endParaRPr lang="id-ID"/>
          </a:p>
        </p:txBody>
      </p:sp>
      <p:sp>
        <p:nvSpPr>
          <p:cNvPr id="8" name="Picture Placeholder 21"/>
          <p:cNvSpPr>
            <a:spLocks noGrp="1"/>
          </p:cNvSpPr>
          <p:nvPr>
            <p:ph type="pic" sz="quarter" idx="15"/>
          </p:nvPr>
        </p:nvSpPr>
        <p:spPr>
          <a:xfrm>
            <a:off x="2439988" y="1216025"/>
            <a:ext cx="1220400" cy="1220400"/>
          </a:xfrm>
          <a:prstGeom prst="rect">
            <a:avLst/>
          </a:prstGeom>
        </p:spPr>
        <p:txBody>
          <a:bodyPr/>
          <a:lstStyle>
            <a:lvl1pPr>
              <a:defRPr sz="1400"/>
            </a:lvl1pPr>
          </a:lstStyle>
          <a:p>
            <a:endParaRPr lang="id-ID"/>
          </a:p>
        </p:txBody>
      </p:sp>
      <p:sp>
        <p:nvSpPr>
          <p:cNvPr id="9" name="Picture Placeholder 21"/>
          <p:cNvSpPr>
            <a:spLocks noGrp="1"/>
          </p:cNvSpPr>
          <p:nvPr>
            <p:ph type="pic" sz="quarter" idx="16"/>
          </p:nvPr>
        </p:nvSpPr>
        <p:spPr>
          <a:xfrm>
            <a:off x="3654425" y="1216025"/>
            <a:ext cx="1220400" cy="1220400"/>
          </a:xfrm>
          <a:prstGeom prst="rect">
            <a:avLst/>
          </a:prstGeom>
        </p:spPr>
        <p:txBody>
          <a:bodyPr/>
          <a:lstStyle>
            <a:lvl1pPr>
              <a:defRPr sz="1400"/>
            </a:lvl1pPr>
          </a:lstStyle>
          <a:p>
            <a:endParaRPr lang="id-ID"/>
          </a:p>
        </p:txBody>
      </p:sp>
      <p:sp>
        <p:nvSpPr>
          <p:cNvPr id="10" name="Picture Placeholder 21"/>
          <p:cNvSpPr>
            <a:spLocks noGrp="1"/>
          </p:cNvSpPr>
          <p:nvPr>
            <p:ph type="pic" sz="quarter" idx="17"/>
          </p:nvPr>
        </p:nvSpPr>
        <p:spPr>
          <a:xfrm>
            <a:off x="4879975" y="1216025"/>
            <a:ext cx="1220400" cy="1220400"/>
          </a:xfrm>
          <a:prstGeom prst="rect">
            <a:avLst/>
          </a:prstGeom>
        </p:spPr>
        <p:txBody>
          <a:bodyPr/>
          <a:lstStyle>
            <a:lvl1pPr>
              <a:defRPr sz="1400"/>
            </a:lvl1pPr>
          </a:lstStyle>
          <a:p>
            <a:endParaRPr lang="id-ID"/>
          </a:p>
        </p:txBody>
      </p:sp>
      <p:sp>
        <p:nvSpPr>
          <p:cNvPr id="11" name="Picture Placeholder 21"/>
          <p:cNvSpPr>
            <a:spLocks noGrp="1"/>
          </p:cNvSpPr>
          <p:nvPr>
            <p:ph type="pic" sz="quarter" idx="18"/>
          </p:nvPr>
        </p:nvSpPr>
        <p:spPr>
          <a:xfrm>
            <a:off x="6094413" y="1216025"/>
            <a:ext cx="1220400" cy="1220400"/>
          </a:xfrm>
          <a:prstGeom prst="rect">
            <a:avLst/>
          </a:prstGeom>
        </p:spPr>
        <p:txBody>
          <a:bodyPr/>
          <a:lstStyle>
            <a:lvl1pPr>
              <a:defRPr sz="1400"/>
            </a:lvl1pPr>
          </a:lstStyle>
          <a:p>
            <a:endParaRPr lang="id-ID"/>
          </a:p>
        </p:txBody>
      </p:sp>
      <p:sp>
        <p:nvSpPr>
          <p:cNvPr id="12" name="Picture Placeholder 21"/>
          <p:cNvSpPr>
            <a:spLocks noGrp="1"/>
          </p:cNvSpPr>
          <p:nvPr>
            <p:ph type="pic" sz="quarter" idx="19"/>
          </p:nvPr>
        </p:nvSpPr>
        <p:spPr>
          <a:xfrm>
            <a:off x="7318375" y="1216025"/>
            <a:ext cx="1220400" cy="1220400"/>
          </a:xfrm>
          <a:prstGeom prst="rect">
            <a:avLst/>
          </a:prstGeom>
        </p:spPr>
        <p:txBody>
          <a:bodyPr/>
          <a:lstStyle>
            <a:lvl1pPr>
              <a:defRPr sz="1400"/>
            </a:lvl1pPr>
          </a:lstStyle>
          <a:p>
            <a:endParaRPr lang="id-ID"/>
          </a:p>
        </p:txBody>
      </p:sp>
      <p:sp>
        <p:nvSpPr>
          <p:cNvPr id="13" name="Picture Placeholder 21"/>
          <p:cNvSpPr>
            <a:spLocks noGrp="1"/>
          </p:cNvSpPr>
          <p:nvPr>
            <p:ph type="pic" sz="quarter" idx="20"/>
          </p:nvPr>
        </p:nvSpPr>
        <p:spPr>
          <a:xfrm>
            <a:off x="8532813" y="1216025"/>
            <a:ext cx="1220400" cy="1220400"/>
          </a:xfrm>
          <a:prstGeom prst="rect">
            <a:avLst/>
          </a:prstGeom>
        </p:spPr>
        <p:txBody>
          <a:bodyPr/>
          <a:lstStyle>
            <a:lvl1pPr>
              <a:defRPr sz="1400"/>
            </a:lvl1pPr>
          </a:lstStyle>
          <a:p>
            <a:endParaRPr lang="id-ID"/>
          </a:p>
        </p:txBody>
      </p:sp>
      <p:sp>
        <p:nvSpPr>
          <p:cNvPr id="14" name="Picture Placeholder 21"/>
          <p:cNvSpPr>
            <a:spLocks noGrp="1"/>
          </p:cNvSpPr>
          <p:nvPr>
            <p:ph type="pic" sz="quarter" idx="21"/>
          </p:nvPr>
        </p:nvSpPr>
        <p:spPr>
          <a:xfrm>
            <a:off x="9756775" y="1216025"/>
            <a:ext cx="1220400" cy="1220400"/>
          </a:xfrm>
          <a:prstGeom prst="rect">
            <a:avLst/>
          </a:prstGeom>
        </p:spPr>
        <p:txBody>
          <a:bodyPr/>
          <a:lstStyle>
            <a:lvl1pPr>
              <a:defRPr sz="1400"/>
            </a:lvl1pPr>
          </a:lstStyle>
          <a:p>
            <a:endParaRPr lang="id-ID"/>
          </a:p>
        </p:txBody>
      </p:sp>
      <p:sp>
        <p:nvSpPr>
          <p:cNvPr id="15" name="Picture Placeholder 21"/>
          <p:cNvSpPr>
            <a:spLocks noGrp="1"/>
          </p:cNvSpPr>
          <p:nvPr>
            <p:ph type="pic" sz="quarter" idx="22"/>
          </p:nvPr>
        </p:nvSpPr>
        <p:spPr>
          <a:xfrm>
            <a:off x="10971213" y="1216025"/>
            <a:ext cx="1220400" cy="1220400"/>
          </a:xfrm>
          <a:prstGeom prst="rect">
            <a:avLst/>
          </a:prstGeom>
        </p:spPr>
        <p:txBody>
          <a:bodyPr/>
          <a:lstStyle>
            <a:lvl1pPr>
              <a:defRPr sz="1400"/>
            </a:lvl1pPr>
          </a:lstStyle>
          <a:p>
            <a:endParaRPr lang="id-ID"/>
          </a:p>
        </p:txBody>
      </p:sp>
      <p:sp>
        <p:nvSpPr>
          <p:cNvPr id="16" name="Picture Placeholder 21"/>
          <p:cNvSpPr>
            <a:spLocks noGrp="1"/>
          </p:cNvSpPr>
          <p:nvPr>
            <p:ph type="pic" sz="quarter" idx="23"/>
          </p:nvPr>
        </p:nvSpPr>
        <p:spPr>
          <a:xfrm>
            <a:off x="0" y="0"/>
            <a:ext cx="1220400" cy="1220400"/>
          </a:xfrm>
          <a:prstGeom prst="rect">
            <a:avLst/>
          </a:prstGeom>
        </p:spPr>
        <p:txBody>
          <a:bodyPr/>
          <a:lstStyle>
            <a:lvl1pPr>
              <a:defRPr sz="1400"/>
            </a:lvl1pPr>
          </a:lstStyle>
          <a:p>
            <a:endParaRPr lang="id-ID"/>
          </a:p>
        </p:txBody>
      </p:sp>
      <p:sp>
        <p:nvSpPr>
          <p:cNvPr id="17" name="Picture Placeholder 21"/>
          <p:cNvSpPr>
            <a:spLocks noGrp="1"/>
          </p:cNvSpPr>
          <p:nvPr>
            <p:ph type="pic" sz="quarter" idx="24"/>
          </p:nvPr>
        </p:nvSpPr>
        <p:spPr>
          <a:xfrm>
            <a:off x="1216025" y="0"/>
            <a:ext cx="1220400" cy="1220400"/>
          </a:xfrm>
          <a:prstGeom prst="rect">
            <a:avLst/>
          </a:prstGeom>
        </p:spPr>
        <p:txBody>
          <a:bodyPr/>
          <a:lstStyle>
            <a:lvl1pPr>
              <a:defRPr sz="1400"/>
            </a:lvl1pPr>
          </a:lstStyle>
          <a:p>
            <a:endParaRPr lang="id-ID"/>
          </a:p>
        </p:txBody>
      </p:sp>
      <p:sp>
        <p:nvSpPr>
          <p:cNvPr id="18" name="Picture Placeholder 21"/>
          <p:cNvSpPr>
            <a:spLocks noGrp="1"/>
          </p:cNvSpPr>
          <p:nvPr>
            <p:ph type="pic" sz="quarter" idx="25"/>
          </p:nvPr>
        </p:nvSpPr>
        <p:spPr>
          <a:xfrm>
            <a:off x="2439988" y="0"/>
            <a:ext cx="1220400" cy="1220400"/>
          </a:xfrm>
          <a:prstGeom prst="rect">
            <a:avLst/>
          </a:prstGeom>
        </p:spPr>
        <p:txBody>
          <a:bodyPr/>
          <a:lstStyle>
            <a:lvl1pPr>
              <a:defRPr sz="1400"/>
            </a:lvl1pPr>
          </a:lstStyle>
          <a:p>
            <a:endParaRPr lang="id-ID"/>
          </a:p>
        </p:txBody>
      </p:sp>
      <p:sp>
        <p:nvSpPr>
          <p:cNvPr id="19" name="Picture Placeholder 21"/>
          <p:cNvSpPr>
            <a:spLocks noGrp="1"/>
          </p:cNvSpPr>
          <p:nvPr>
            <p:ph type="pic" sz="quarter" idx="26"/>
          </p:nvPr>
        </p:nvSpPr>
        <p:spPr>
          <a:xfrm>
            <a:off x="3654425" y="0"/>
            <a:ext cx="1220400" cy="1220400"/>
          </a:xfrm>
          <a:prstGeom prst="rect">
            <a:avLst/>
          </a:prstGeom>
        </p:spPr>
        <p:txBody>
          <a:bodyPr/>
          <a:lstStyle>
            <a:lvl1pPr>
              <a:defRPr sz="1400"/>
            </a:lvl1pPr>
          </a:lstStyle>
          <a:p>
            <a:endParaRPr lang="id-ID"/>
          </a:p>
        </p:txBody>
      </p:sp>
      <p:sp>
        <p:nvSpPr>
          <p:cNvPr id="20" name="Picture Placeholder 21"/>
          <p:cNvSpPr>
            <a:spLocks noGrp="1"/>
          </p:cNvSpPr>
          <p:nvPr>
            <p:ph type="pic" sz="quarter" idx="27"/>
          </p:nvPr>
        </p:nvSpPr>
        <p:spPr>
          <a:xfrm>
            <a:off x="4879975" y="0"/>
            <a:ext cx="1220400" cy="1220400"/>
          </a:xfrm>
          <a:prstGeom prst="rect">
            <a:avLst/>
          </a:prstGeom>
        </p:spPr>
        <p:txBody>
          <a:bodyPr/>
          <a:lstStyle>
            <a:lvl1pPr>
              <a:defRPr sz="1400"/>
            </a:lvl1pPr>
          </a:lstStyle>
          <a:p>
            <a:endParaRPr lang="id-ID"/>
          </a:p>
        </p:txBody>
      </p:sp>
      <p:sp>
        <p:nvSpPr>
          <p:cNvPr id="21" name="Picture Placeholder 21"/>
          <p:cNvSpPr>
            <a:spLocks noGrp="1"/>
          </p:cNvSpPr>
          <p:nvPr>
            <p:ph type="pic" sz="quarter" idx="28"/>
          </p:nvPr>
        </p:nvSpPr>
        <p:spPr>
          <a:xfrm>
            <a:off x="6094413" y="0"/>
            <a:ext cx="1220400" cy="1220400"/>
          </a:xfrm>
          <a:prstGeom prst="rect">
            <a:avLst/>
          </a:prstGeom>
        </p:spPr>
        <p:txBody>
          <a:bodyPr/>
          <a:lstStyle>
            <a:lvl1pPr>
              <a:defRPr sz="1400"/>
            </a:lvl1pPr>
          </a:lstStyle>
          <a:p>
            <a:endParaRPr lang="id-ID"/>
          </a:p>
        </p:txBody>
      </p:sp>
      <p:sp>
        <p:nvSpPr>
          <p:cNvPr id="22" name="Picture Placeholder 21"/>
          <p:cNvSpPr>
            <a:spLocks noGrp="1"/>
          </p:cNvSpPr>
          <p:nvPr>
            <p:ph type="pic" sz="quarter" idx="29"/>
          </p:nvPr>
        </p:nvSpPr>
        <p:spPr>
          <a:xfrm>
            <a:off x="7318375" y="0"/>
            <a:ext cx="1220400" cy="1220400"/>
          </a:xfrm>
          <a:prstGeom prst="rect">
            <a:avLst/>
          </a:prstGeom>
        </p:spPr>
        <p:txBody>
          <a:bodyPr/>
          <a:lstStyle>
            <a:lvl1pPr>
              <a:defRPr sz="1400"/>
            </a:lvl1pPr>
          </a:lstStyle>
          <a:p>
            <a:endParaRPr lang="id-ID"/>
          </a:p>
        </p:txBody>
      </p:sp>
      <p:sp>
        <p:nvSpPr>
          <p:cNvPr id="23" name="Picture Placeholder 21"/>
          <p:cNvSpPr>
            <a:spLocks noGrp="1"/>
          </p:cNvSpPr>
          <p:nvPr>
            <p:ph type="pic" sz="quarter" idx="30"/>
          </p:nvPr>
        </p:nvSpPr>
        <p:spPr>
          <a:xfrm>
            <a:off x="8532813" y="0"/>
            <a:ext cx="1220400" cy="1220400"/>
          </a:xfrm>
          <a:prstGeom prst="rect">
            <a:avLst/>
          </a:prstGeom>
        </p:spPr>
        <p:txBody>
          <a:bodyPr/>
          <a:lstStyle>
            <a:lvl1pPr>
              <a:defRPr sz="1400"/>
            </a:lvl1pPr>
          </a:lstStyle>
          <a:p>
            <a:endParaRPr lang="id-ID"/>
          </a:p>
        </p:txBody>
      </p:sp>
      <p:sp>
        <p:nvSpPr>
          <p:cNvPr id="24" name="Picture Placeholder 21"/>
          <p:cNvSpPr>
            <a:spLocks noGrp="1"/>
          </p:cNvSpPr>
          <p:nvPr>
            <p:ph type="pic" sz="quarter" idx="31"/>
          </p:nvPr>
        </p:nvSpPr>
        <p:spPr>
          <a:xfrm>
            <a:off x="9756775" y="0"/>
            <a:ext cx="1220400" cy="1220400"/>
          </a:xfrm>
          <a:prstGeom prst="rect">
            <a:avLst/>
          </a:prstGeom>
        </p:spPr>
        <p:txBody>
          <a:bodyPr/>
          <a:lstStyle>
            <a:lvl1pPr>
              <a:defRPr sz="1400"/>
            </a:lvl1pPr>
          </a:lstStyle>
          <a:p>
            <a:endParaRPr lang="id-ID"/>
          </a:p>
        </p:txBody>
      </p:sp>
      <p:sp>
        <p:nvSpPr>
          <p:cNvPr id="25" name="Picture Placeholder 21"/>
          <p:cNvSpPr>
            <a:spLocks noGrp="1"/>
          </p:cNvSpPr>
          <p:nvPr>
            <p:ph type="pic" sz="quarter" idx="32"/>
          </p:nvPr>
        </p:nvSpPr>
        <p:spPr>
          <a:xfrm>
            <a:off x="10971213" y="0"/>
            <a:ext cx="1220400" cy="1220400"/>
          </a:xfrm>
          <a:prstGeom prst="rect">
            <a:avLst/>
          </a:prstGeom>
        </p:spPr>
        <p:txBody>
          <a:bodyPr/>
          <a:lstStyle>
            <a:lvl1pPr>
              <a:defRPr sz="1400"/>
            </a:lvl1pPr>
          </a:lstStyle>
          <a:p>
            <a:endParaRPr lang="id-ID"/>
          </a:p>
        </p:txBody>
      </p:sp>
      <p:sp>
        <p:nvSpPr>
          <p:cNvPr id="26" name="Picture Placeholder 21"/>
          <p:cNvSpPr>
            <a:spLocks noGrp="1"/>
          </p:cNvSpPr>
          <p:nvPr>
            <p:ph type="pic" sz="quarter" idx="33"/>
          </p:nvPr>
        </p:nvSpPr>
        <p:spPr>
          <a:xfrm>
            <a:off x="387" y="2438400"/>
            <a:ext cx="1220400" cy="1220400"/>
          </a:xfrm>
          <a:prstGeom prst="rect">
            <a:avLst/>
          </a:prstGeom>
        </p:spPr>
        <p:txBody>
          <a:bodyPr/>
          <a:lstStyle>
            <a:lvl1pPr>
              <a:defRPr sz="1400"/>
            </a:lvl1pPr>
          </a:lstStyle>
          <a:p>
            <a:endParaRPr lang="id-ID"/>
          </a:p>
        </p:txBody>
      </p:sp>
      <p:sp>
        <p:nvSpPr>
          <p:cNvPr id="27" name="Picture Placeholder 21"/>
          <p:cNvSpPr>
            <a:spLocks noGrp="1"/>
          </p:cNvSpPr>
          <p:nvPr>
            <p:ph type="pic" sz="quarter" idx="34"/>
          </p:nvPr>
        </p:nvSpPr>
        <p:spPr>
          <a:xfrm>
            <a:off x="1216412" y="2438400"/>
            <a:ext cx="1220400" cy="1220400"/>
          </a:xfrm>
          <a:prstGeom prst="rect">
            <a:avLst/>
          </a:prstGeom>
        </p:spPr>
        <p:txBody>
          <a:bodyPr/>
          <a:lstStyle>
            <a:lvl1pPr>
              <a:defRPr sz="1400"/>
            </a:lvl1pPr>
          </a:lstStyle>
          <a:p>
            <a:endParaRPr lang="id-ID"/>
          </a:p>
        </p:txBody>
      </p:sp>
      <p:sp>
        <p:nvSpPr>
          <p:cNvPr id="28" name="Picture Placeholder 21"/>
          <p:cNvSpPr>
            <a:spLocks noGrp="1"/>
          </p:cNvSpPr>
          <p:nvPr>
            <p:ph type="pic" sz="quarter" idx="35"/>
          </p:nvPr>
        </p:nvSpPr>
        <p:spPr>
          <a:xfrm>
            <a:off x="2440375" y="2438400"/>
            <a:ext cx="1220400" cy="1220400"/>
          </a:xfrm>
          <a:prstGeom prst="rect">
            <a:avLst/>
          </a:prstGeom>
        </p:spPr>
        <p:txBody>
          <a:bodyPr/>
          <a:lstStyle>
            <a:lvl1pPr>
              <a:defRPr sz="1400"/>
            </a:lvl1pPr>
          </a:lstStyle>
          <a:p>
            <a:endParaRPr lang="id-ID"/>
          </a:p>
        </p:txBody>
      </p:sp>
      <p:sp>
        <p:nvSpPr>
          <p:cNvPr id="29" name="Picture Placeholder 21"/>
          <p:cNvSpPr>
            <a:spLocks noGrp="1"/>
          </p:cNvSpPr>
          <p:nvPr>
            <p:ph type="pic" sz="quarter" idx="36"/>
          </p:nvPr>
        </p:nvSpPr>
        <p:spPr>
          <a:xfrm>
            <a:off x="3654812" y="2438400"/>
            <a:ext cx="1220400" cy="1220400"/>
          </a:xfrm>
          <a:prstGeom prst="rect">
            <a:avLst/>
          </a:prstGeom>
        </p:spPr>
        <p:txBody>
          <a:bodyPr/>
          <a:lstStyle>
            <a:lvl1pPr>
              <a:defRPr sz="1400"/>
            </a:lvl1pPr>
          </a:lstStyle>
          <a:p>
            <a:endParaRPr lang="id-ID"/>
          </a:p>
        </p:txBody>
      </p:sp>
      <p:sp>
        <p:nvSpPr>
          <p:cNvPr id="30" name="Picture Placeholder 21"/>
          <p:cNvSpPr>
            <a:spLocks noGrp="1"/>
          </p:cNvSpPr>
          <p:nvPr>
            <p:ph type="pic" sz="quarter" idx="37"/>
          </p:nvPr>
        </p:nvSpPr>
        <p:spPr>
          <a:xfrm>
            <a:off x="4880362" y="2438400"/>
            <a:ext cx="1220400" cy="1220400"/>
          </a:xfrm>
          <a:prstGeom prst="rect">
            <a:avLst/>
          </a:prstGeom>
        </p:spPr>
        <p:txBody>
          <a:bodyPr/>
          <a:lstStyle>
            <a:lvl1pPr>
              <a:defRPr sz="1400"/>
            </a:lvl1pPr>
          </a:lstStyle>
          <a:p>
            <a:endParaRPr lang="id-ID"/>
          </a:p>
        </p:txBody>
      </p:sp>
      <p:sp>
        <p:nvSpPr>
          <p:cNvPr id="31" name="Picture Placeholder 21"/>
          <p:cNvSpPr>
            <a:spLocks noGrp="1"/>
          </p:cNvSpPr>
          <p:nvPr>
            <p:ph type="pic" sz="quarter" idx="38"/>
          </p:nvPr>
        </p:nvSpPr>
        <p:spPr>
          <a:xfrm>
            <a:off x="6094800" y="2438400"/>
            <a:ext cx="1220400" cy="1220400"/>
          </a:xfrm>
          <a:prstGeom prst="rect">
            <a:avLst/>
          </a:prstGeom>
        </p:spPr>
        <p:txBody>
          <a:bodyPr/>
          <a:lstStyle>
            <a:lvl1pPr>
              <a:defRPr sz="1400"/>
            </a:lvl1pPr>
          </a:lstStyle>
          <a:p>
            <a:endParaRPr lang="id-ID"/>
          </a:p>
        </p:txBody>
      </p:sp>
      <p:sp>
        <p:nvSpPr>
          <p:cNvPr id="32" name="Picture Placeholder 21"/>
          <p:cNvSpPr>
            <a:spLocks noGrp="1"/>
          </p:cNvSpPr>
          <p:nvPr>
            <p:ph type="pic" sz="quarter" idx="39"/>
          </p:nvPr>
        </p:nvSpPr>
        <p:spPr>
          <a:xfrm>
            <a:off x="7318762" y="2438400"/>
            <a:ext cx="1220400" cy="1220400"/>
          </a:xfrm>
          <a:prstGeom prst="rect">
            <a:avLst/>
          </a:prstGeom>
        </p:spPr>
        <p:txBody>
          <a:bodyPr/>
          <a:lstStyle>
            <a:lvl1pPr>
              <a:defRPr sz="1400"/>
            </a:lvl1pPr>
          </a:lstStyle>
          <a:p>
            <a:endParaRPr lang="id-ID"/>
          </a:p>
        </p:txBody>
      </p:sp>
      <p:sp>
        <p:nvSpPr>
          <p:cNvPr id="33" name="Picture Placeholder 21"/>
          <p:cNvSpPr>
            <a:spLocks noGrp="1"/>
          </p:cNvSpPr>
          <p:nvPr>
            <p:ph type="pic" sz="quarter" idx="40"/>
          </p:nvPr>
        </p:nvSpPr>
        <p:spPr>
          <a:xfrm>
            <a:off x="8533200" y="2438400"/>
            <a:ext cx="1220400" cy="1220400"/>
          </a:xfrm>
          <a:prstGeom prst="rect">
            <a:avLst/>
          </a:prstGeom>
        </p:spPr>
        <p:txBody>
          <a:bodyPr/>
          <a:lstStyle>
            <a:lvl1pPr>
              <a:defRPr sz="1400"/>
            </a:lvl1pPr>
          </a:lstStyle>
          <a:p>
            <a:endParaRPr lang="id-ID"/>
          </a:p>
        </p:txBody>
      </p:sp>
      <p:sp>
        <p:nvSpPr>
          <p:cNvPr id="34" name="Picture Placeholder 21"/>
          <p:cNvSpPr>
            <a:spLocks noGrp="1"/>
          </p:cNvSpPr>
          <p:nvPr>
            <p:ph type="pic" sz="quarter" idx="41"/>
          </p:nvPr>
        </p:nvSpPr>
        <p:spPr>
          <a:xfrm>
            <a:off x="9757162" y="2438400"/>
            <a:ext cx="1220400" cy="1220400"/>
          </a:xfrm>
          <a:prstGeom prst="rect">
            <a:avLst/>
          </a:prstGeom>
        </p:spPr>
        <p:txBody>
          <a:bodyPr/>
          <a:lstStyle>
            <a:lvl1pPr>
              <a:defRPr sz="1400"/>
            </a:lvl1pPr>
          </a:lstStyle>
          <a:p>
            <a:endParaRPr lang="id-ID"/>
          </a:p>
        </p:txBody>
      </p:sp>
      <p:sp>
        <p:nvSpPr>
          <p:cNvPr id="35" name="Picture Placeholder 21"/>
          <p:cNvSpPr>
            <a:spLocks noGrp="1"/>
          </p:cNvSpPr>
          <p:nvPr>
            <p:ph type="pic" sz="quarter" idx="42"/>
          </p:nvPr>
        </p:nvSpPr>
        <p:spPr>
          <a:xfrm>
            <a:off x="10971600" y="2438400"/>
            <a:ext cx="1220400" cy="1220400"/>
          </a:xfrm>
          <a:prstGeom prst="rect">
            <a:avLst/>
          </a:prstGeom>
        </p:spPr>
        <p:txBody>
          <a:bodyPr/>
          <a:lstStyle>
            <a:lvl1pPr>
              <a:defRPr sz="1400"/>
            </a:lvl1pPr>
          </a:lstStyle>
          <a:p>
            <a:endParaRPr lang="id-ID"/>
          </a:p>
        </p:txBody>
      </p:sp>
    </p:spTree>
    <p:extLst>
      <p:ext uri="{BB962C8B-B14F-4D97-AF65-F5344CB8AC3E}">
        <p14:creationId xmlns:p14="http://schemas.microsoft.com/office/powerpoint/2010/main" val="26968573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5104102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FA9608-ACA9-4D56-BDB1-A49DAFEA1B62}"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36" name="Picture Placeholder 6"/>
          <p:cNvSpPr>
            <a:spLocks noGrp="1"/>
          </p:cNvSpPr>
          <p:nvPr>
            <p:ph type="pic" sz="quarter" idx="13"/>
          </p:nvPr>
        </p:nvSpPr>
        <p:spPr>
          <a:xfrm>
            <a:off x="514349" y="1747836"/>
            <a:ext cx="900000" cy="900000"/>
          </a:xfrm>
          <a:prstGeom prst="roundRect">
            <a:avLst/>
          </a:prstGeom>
        </p:spPr>
        <p:txBody>
          <a:bodyPr/>
          <a:lstStyle>
            <a:lvl1pPr>
              <a:defRPr sz="1200"/>
            </a:lvl1pPr>
          </a:lstStyle>
          <a:p>
            <a:endParaRPr lang="id-ID"/>
          </a:p>
        </p:txBody>
      </p:sp>
      <p:sp>
        <p:nvSpPr>
          <p:cNvPr id="37" name="Picture Placeholder 6"/>
          <p:cNvSpPr>
            <a:spLocks noGrp="1"/>
          </p:cNvSpPr>
          <p:nvPr>
            <p:ph type="pic" sz="quarter" idx="14"/>
          </p:nvPr>
        </p:nvSpPr>
        <p:spPr>
          <a:xfrm>
            <a:off x="8534399" y="1747836"/>
            <a:ext cx="900000" cy="900000"/>
          </a:xfrm>
          <a:prstGeom prst="roundRect">
            <a:avLst/>
          </a:prstGeom>
        </p:spPr>
        <p:txBody>
          <a:bodyPr/>
          <a:lstStyle>
            <a:lvl1pPr>
              <a:defRPr sz="1200"/>
            </a:lvl1pPr>
          </a:lstStyle>
          <a:p>
            <a:endParaRPr lang="id-ID"/>
          </a:p>
        </p:txBody>
      </p:sp>
      <p:sp>
        <p:nvSpPr>
          <p:cNvPr id="38" name="Picture Placeholder 6"/>
          <p:cNvSpPr>
            <a:spLocks noGrp="1"/>
          </p:cNvSpPr>
          <p:nvPr>
            <p:ph type="pic" sz="quarter" idx="15"/>
          </p:nvPr>
        </p:nvSpPr>
        <p:spPr>
          <a:xfrm>
            <a:off x="4610099" y="1747836"/>
            <a:ext cx="900000" cy="900000"/>
          </a:xfrm>
          <a:prstGeom prst="roundRect">
            <a:avLst/>
          </a:prstGeom>
        </p:spPr>
        <p:txBody>
          <a:bodyPr/>
          <a:lstStyle>
            <a:lvl1pPr>
              <a:defRPr sz="1200"/>
            </a:lvl1pPr>
          </a:lstStyle>
          <a:p>
            <a:endParaRPr lang="id-ID"/>
          </a:p>
        </p:txBody>
      </p:sp>
      <p:sp>
        <p:nvSpPr>
          <p:cNvPr id="39"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Tree>
    <p:extLst>
      <p:ext uri="{BB962C8B-B14F-4D97-AF65-F5344CB8AC3E}">
        <p14:creationId xmlns:p14="http://schemas.microsoft.com/office/powerpoint/2010/main" val="1088832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stimonial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E338FC-3494-4441-BE81-C552B814092F}"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9" name="Picture Placeholder 13"/>
          <p:cNvSpPr>
            <a:spLocks noGrp="1"/>
          </p:cNvSpPr>
          <p:nvPr>
            <p:ph type="pic" sz="quarter" idx="13"/>
          </p:nvPr>
        </p:nvSpPr>
        <p:spPr>
          <a:xfrm>
            <a:off x="762000" y="4286250"/>
            <a:ext cx="1438275" cy="1438275"/>
          </a:xfrm>
          <a:prstGeom prst="roundRect">
            <a:avLst/>
          </a:prstGeom>
        </p:spPr>
      </p:sp>
      <p:sp>
        <p:nvSpPr>
          <p:cNvPr id="10" name="Picture Placeholder 14"/>
          <p:cNvSpPr>
            <a:spLocks noGrp="1"/>
          </p:cNvSpPr>
          <p:nvPr>
            <p:ph type="pic" sz="quarter" idx="14"/>
          </p:nvPr>
        </p:nvSpPr>
        <p:spPr>
          <a:xfrm>
            <a:off x="6486525" y="4267200"/>
            <a:ext cx="1438275" cy="1438275"/>
          </a:xfrm>
          <a:prstGeom prst="roundRect">
            <a:avLst/>
          </a:prstGeom>
        </p:spPr>
      </p:sp>
    </p:spTree>
    <p:extLst>
      <p:ext uri="{BB962C8B-B14F-4D97-AF65-F5344CB8AC3E}">
        <p14:creationId xmlns:p14="http://schemas.microsoft.com/office/powerpoint/2010/main" val="3786796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3 Image">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A7A15FFC-C994-4C8C-81D1-128FB11C2A2B}"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9" name="Picture Placeholder 8"/>
          <p:cNvSpPr>
            <a:spLocks noGrp="1"/>
          </p:cNvSpPr>
          <p:nvPr>
            <p:ph type="pic" sz="quarter" idx="13"/>
          </p:nvPr>
        </p:nvSpPr>
        <p:spPr>
          <a:xfrm>
            <a:off x="1069525" y="2070100"/>
            <a:ext cx="2247900" cy="2247900"/>
          </a:xfrm>
          <a:prstGeom prst="ellipse">
            <a:avLst/>
          </a:prstGeom>
        </p:spPr>
        <p:txBody>
          <a:bodyPr/>
          <a:lstStyle/>
          <a:p>
            <a:endParaRPr lang="id-ID" dirty="0"/>
          </a:p>
        </p:txBody>
      </p:sp>
      <p:sp>
        <p:nvSpPr>
          <p:cNvPr id="10" name="Picture Placeholder 8"/>
          <p:cNvSpPr>
            <a:spLocks noGrp="1"/>
          </p:cNvSpPr>
          <p:nvPr>
            <p:ph type="pic" sz="quarter" idx="14"/>
          </p:nvPr>
        </p:nvSpPr>
        <p:spPr>
          <a:xfrm>
            <a:off x="4972050" y="2070100"/>
            <a:ext cx="2247900" cy="2247900"/>
          </a:xfrm>
          <a:prstGeom prst="ellipse">
            <a:avLst/>
          </a:prstGeom>
        </p:spPr>
        <p:txBody>
          <a:bodyPr/>
          <a:lstStyle/>
          <a:p>
            <a:endParaRPr lang="id-ID" dirty="0"/>
          </a:p>
        </p:txBody>
      </p:sp>
      <p:sp>
        <p:nvSpPr>
          <p:cNvPr id="11" name="Picture Placeholder 8"/>
          <p:cNvSpPr>
            <a:spLocks noGrp="1"/>
          </p:cNvSpPr>
          <p:nvPr>
            <p:ph type="pic" sz="quarter" idx="15"/>
          </p:nvPr>
        </p:nvSpPr>
        <p:spPr>
          <a:xfrm>
            <a:off x="8889092" y="2070100"/>
            <a:ext cx="2247900" cy="2247900"/>
          </a:xfrm>
          <a:prstGeom prst="ellipse">
            <a:avLst/>
          </a:prstGeom>
        </p:spPr>
        <p:txBody>
          <a:bodyPr/>
          <a:lstStyle/>
          <a:p>
            <a:endParaRPr lang="id-ID" dirty="0"/>
          </a:p>
        </p:txBody>
      </p:sp>
    </p:spTree>
    <p:extLst>
      <p:ext uri="{BB962C8B-B14F-4D97-AF65-F5344CB8AC3E}">
        <p14:creationId xmlns:p14="http://schemas.microsoft.com/office/powerpoint/2010/main" val="1087133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earchy / Structural">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4D7814B-DA31-4E1B-AEEA-A24EBEF65637}"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6"/>
          <p:cNvSpPr>
            <a:spLocks noGrp="1"/>
          </p:cNvSpPr>
          <p:nvPr>
            <p:ph type="pic" sz="quarter" idx="13"/>
          </p:nvPr>
        </p:nvSpPr>
        <p:spPr>
          <a:xfrm>
            <a:off x="4470400" y="1346200"/>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8" name="Picture Placeholder 6"/>
          <p:cNvSpPr>
            <a:spLocks noGrp="1"/>
          </p:cNvSpPr>
          <p:nvPr>
            <p:ph type="pic" sz="quarter" idx="14"/>
          </p:nvPr>
        </p:nvSpPr>
        <p:spPr>
          <a:xfrm>
            <a:off x="4470400" y="2916014"/>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9" name="Picture Placeholder 6"/>
          <p:cNvSpPr>
            <a:spLocks noGrp="1"/>
          </p:cNvSpPr>
          <p:nvPr>
            <p:ph type="pic" sz="quarter" idx="15"/>
          </p:nvPr>
        </p:nvSpPr>
        <p:spPr>
          <a:xfrm>
            <a:off x="8128000" y="291601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12" name="Picture Placeholder 6"/>
          <p:cNvSpPr>
            <a:spLocks noGrp="1"/>
          </p:cNvSpPr>
          <p:nvPr>
            <p:ph type="pic" sz="quarter" idx="16"/>
          </p:nvPr>
        </p:nvSpPr>
        <p:spPr>
          <a:xfrm>
            <a:off x="673099" y="2916013"/>
            <a:ext cx="1216025" cy="1216025"/>
          </a:xfrm>
          <a:prstGeom prst="ellipse">
            <a:avLst/>
          </a:prstGeom>
          <a:ln w="31750">
            <a:solidFill>
              <a:schemeClr val="accent2"/>
            </a:solidFill>
          </a:ln>
        </p:spPr>
        <p:txBody>
          <a:bodyPr>
            <a:normAutofit/>
          </a:bodyPr>
          <a:lstStyle>
            <a:lvl1pPr>
              <a:defRPr sz="1050"/>
            </a:lvl1pPr>
          </a:lstStyle>
          <a:p>
            <a:endParaRPr lang="id-ID"/>
          </a:p>
        </p:txBody>
      </p:sp>
      <p:sp>
        <p:nvSpPr>
          <p:cNvPr id="13" name="Picture Placeholder 6"/>
          <p:cNvSpPr>
            <a:spLocks noGrp="1"/>
          </p:cNvSpPr>
          <p:nvPr>
            <p:ph type="pic" sz="quarter" idx="17"/>
          </p:nvPr>
        </p:nvSpPr>
        <p:spPr>
          <a:xfrm>
            <a:off x="4470400" y="4411214"/>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14" name="Picture Placeholder 6"/>
          <p:cNvSpPr>
            <a:spLocks noGrp="1"/>
          </p:cNvSpPr>
          <p:nvPr>
            <p:ph type="pic" sz="quarter" idx="18"/>
          </p:nvPr>
        </p:nvSpPr>
        <p:spPr>
          <a:xfrm>
            <a:off x="8128000" y="441121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15" name="Picture Placeholder 6"/>
          <p:cNvSpPr>
            <a:spLocks noGrp="1"/>
          </p:cNvSpPr>
          <p:nvPr>
            <p:ph type="pic" sz="quarter" idx="19"/>
          </p:nvPr>
        </p:nvSpPr>
        <p:spPr>
          <a:xfrm>
            <a:off x="673099" y="4411213"/>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595871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earchy / Structural 2">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C65BC8A7-0346-49B3-BF61-32C2BE44F168}"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9"/>
          <p:cNvSpPr>
            <a:spLocks noGrp="1"/>
          </p:cNvSpPr>
          <p:nvPr>
            <p:ph type="pic" sz="quarter" idx="13"/>
          </p:nvPr>
        </p:nvSpPr>
        <p:spPr>
          <a:xfrm>
            <a:off x="743456" y="2276475"/>
            <a:ext cx="923925" cy="923925"/>
          </a:xfrm>
          <a:prstGeom prst="roundRect">
            <a:avLst/>
          </a:prstGeom>
        </p:spPr>
        <p:txBody>
          <a:bodyPr>
            <a:normAutofit/>
          </a:bodyPr>
          <a:lstStyle>
            <a:lvl1pPr>
              <a:defRPr sz="1200"/>
            </a:lvl1pPr>
          </a:lstStyle>
          <a:p>
            <a:endParaRPr lang="id-ID"/>
          </a:p>
        </p:txBody>
      </p:sp>
      <p:sp>
        <p:nvSpPr>
          <p:cNvPr id="25" name="Picture Placeholder 9"/>
          <p:cNvSpPr>
            <a:spLocks noGrp="1"/>
          </p:cNvSpPr>
          <p:nvPr>
            <p:ph type="pic" sz="quarter" idx="14"/>
          </p:nvPr>
        </p:nvSpPr>
        <p:spPr>
          <a:xfrm>
            <a:off x="4778820" y="2266645"/>
            <a:ext cx="923925" cy="923925"/>
          </a:xfrm>
          <a:prstGeom prst="roundRect">
            <a:avLst/>
          </a:prstGeom>
        </p:spPr>
        <p:txBody>
          <a:bodyPr>
            <a:normAutofit/>
          </a:bodyPr>
          <a:lstStyle>
            <a:lvl1pPr>
              <a:defRPr sz="1200"/>
            </a:lvl1pPr>
          </a:lstStyle>
          <a:p>
            <a:endParaRPr lang="id-ID"/>
          </a:p>
        </p:txBody>
      </p:sp>
      <p:sp>
        <p:nvSpPr>
          <p:cNvPr id="26" name="Picture Placeholder 9"/>
          <p:cNvSpPr>
            <a:spLocks noGrp="1"/>
          </p:cNvSpPr>
          <p:nvPr>
            <p:ph type="pic" sz="quarter" idx="15"/>
          </p:nvPr>
        </p:nvSpPr>
        <p:spPr>
          <a:xfrm>
            <a:off x="8638375" y="2276474"/>
            <a:ext cx="923925" cy="923925"/>
          </a:xfrm>
          <a:prstGeom prst="roundRect">
            <a:avLst/>
          </a:prstGeom>
        </p:spPr>
        <p:txBody>
          <a:bodyPr>
            <a:normAutofit/>
          </a:bodyPr>
          <a:lstStyle>
            <a:lvl1pPr>
              <a:defRPr sz="1200"/>
            </a:lvl1pPr>
          </a:lstStyle>
          <a:p>
            <a:endParaRPr lang="id-ID"/>
          </a:p>
        </p:txBody>
      </p:sp>
      <p:sp>
        <p:nvSpPr>
          <p:cNvPr id="27" name="Picture Placeholder 9"/>
          <p:cNvSpPr>
            <a:spLocks noGrp="1"/>
          </p:cNvSpPr>
          <p:nvPr>
            <p:ph type="pic" sz="quarter" idx="16"/>
          </p:nvPr>
        </p:nvSpPr>
        <p:spPr>
          <a:xfrm>
            <a:off x="1295906" y="3730540"/>
            <a:ext cx="866269" cy="866269"/>
          </a:xfrm>
          <a:prstGeom prst="roundRect">
            <a:avLst/>
          </a:prstGeom>
        </p:spPr>
        <p:txBody>
          <a:bodyPr>
            <a:normAutofit/>
          </a:bodyPr>
          <a:lstStyle>
            <a:lvl1pPr>
              <a:defRPr sz="1200"/>
            </a:lvl1pPr>
          </a:lstStyle>
          <a:p>
            <a:endParaRPr lang="id-ID"/>
          </a:p>
        </p:txBody>
      </p:sp>
      <p:sp>
        <p:nvSpPr>
          <p:cNvPr id="28" name="Picture Placeholder 9"/>
          <p:cNvSpPr>
            <a:spLocks noGrp="1"/>
          </p:cNvSpPr>
          <p:nvPr>
            <p:ph type="pic" sz="quarter" idx="17"/>
          </p:nvPr>
        </p:nvSpPr>
        <p:spPr>
          <a:xfrm>
            <a:off x="5331270" y="3720710"/>
            <a:ext cx="866269" cy="866269"/>
          </a:xfrm>
          <a:prstGeom prst="roundRect">
            <a:avLst/>
          </a:prstGeom>
        </p:spPr>
        <p:txBody>
          <a:bodyPr>
            <a:normAutofit/>
          </a:bodyPr>
          <a:lstStyle>
            <a:lvl1pPr>
              <a:defRPr sz="1200"/>
            </a:lvl1pPr>
          </a:lstStyle>
          <a:p>
            <a:endParaRPr lang="id-ID"/>
          </a:p>
        </p:txBody>
      </p:sp>
      <p:sp>
        <p:nvSpPr>
          <p:cNvPr id="29" name="Picture Placeholder 9"/>
          <p:cNvSpPr>
            <a:spLocks noGrp="1"/>
          </p:cNvSpPr>
          <p:nvPr>
            <p:ph type="pic" sz="quarter" idx="18"/>
          </p:nvPr>
        </p:nvSpPr>
        <p:spPr>
          <a:xfrm>
            <a:off x="9190825" y="3730539"/>
            <a:ext cx="866269" cy="866269"/>
          </a:xfrm>
          <a:prstGeom prst="roundRect">
            <a:avLst/>
          </a:prstGeom>
        </p:spPr>
        <p:txBody>
          <a:bodyPr>
            <a:normAutofit/>
          </a:bodyPr>
          <a:lstStyle>
            <a:lvl1pPr>
              <a:defRPr sz="1200"/>
            </a:lvl1pPr>
          </a:lstStyle>
          <a:p>
            <a:endParaRPr lang="id-ID"/>
          </a:p>
        </p:txBody>
      </p:sp>
      <p:sp>
        <p:nvSpPr>
          <p:cNvPr id="30" name="Picture Placeholder 9"/>
          <p:cNvSpPr>
            <a:spLocks noGrp="1"/>
          </p:cNvSpPr>
          <p:nvPr>
            <p:ph type="pic" sz="quarter" idx="19"/>
          </p:nvPr>
        </p:nvSpPr>
        <p:spPr>
          <a:xfrm>
            <a:off x="1295906" y="5079964"/>
            <a:ext cx="866269" cy="866269"/>
          </a:xfrm>
          <a:prstGeom prst="roundRect">
            <a:avLst/>
          </a:prstGeom>
        </p:spPr>
        <p:txBody>
          <a:bodyPr>
            <a:normAutofit/>
          </a:bodyPr>
          <a:lstStyle>
            <a:lvl1pPr>
              <a:defRPr sz="1200"/>
            </a:lvl1pPr>
          </a:lstStyle>
          <a:p>
            <a:endParaRPr lang="id-ID"/>
          </a:p>
        </p:txBody>
      </p:sp>
      <p:sp>
        <p:nvSpPr>
          <p:cNvPr id="31" name="Picture Placeholder 9"/>
          <p:cNvSpPr>
            <a:spLocks noGrp="1"/>
          </p:cNvSpPr>
          <p:nvPr>
            <p:ph type="pic" sz="quarter" idx="20"/>
          </p:nvPr>
        </p:nvSpPr>
        <p:spPr>
          <a:xfrm>
            <a:off x="5331270" y="5070134"/>
            <a:ext cx="866269" cy="866269"/>
          </a:xfrm>
          <a:prstGeom prst="roundRect">
            <a:avLst/>
          </a:prstGeom>
        </p:spPr>
        <p:txBody>
          <a:bodyPr>
            <a:normAutofit/>
          </a:bodyPr>
          <a:lstStyle>
            <a:lvl1pPr>
              <a:defRPr sz="1200"/>
            </a:lvl1pPr>
          </a:lstStyle>
          <a:p>
            <a:endParaRPr lang="id-ID"/>
          </a:p>
        </p:txBody>
      </p:sp>
      <p:sp>
        <p:nvSpPr>
          <p:cNvPr id="32" name="Picture Placeholder 9"/>
          <p:cNvSpPr>
            <a:spLocks noGrp="1"/>
          </p:cNvSpPr>
          <p:nvPr>
            <p:ph type="pic" sz="quarter" idx="21"/>
          </p:nvPr>
        </p:nvSpPr>
        <p:spPr>
          <a:xfrm>
            <a:off x="9190825" y="5079963"/>
            <a:ext cx="866269" cy="866269"/>
          </a:xfrm>
          <a:prstGeom prst="roundRect">
            <a:avLst/>
          </a:prstGeom>
        </p:spPr>
        <p:txBody>
          <a:bodyPr>
            <a:normAutofit/>
          </a:bodyPr>
          <a:lstStyle>
            <a:lvl1pPr>
              <a:defRPr sz="1200"/>
            </a:lvl1pPr>
          </a:lstStyle>
          <a:p>
            <a:endParaRPr lang="id-ID"/>
          </a:p>
        </p:txBody>
      </p:sp>
    </p:spTree>
    <p:extLst>
      <p:ext uri="{BB962C8B-B14F-4D97-AF65-F5344CB8AC3E}">
        <p14:creationId xmlns:p14="http://schemas.microsoft.com/office/powerpoint/2010/main" val="786185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earchy / Structural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64428A35-AAE7-45EA-AC44-5B3F094FAB08}"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5557838" y="1637990"/>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5557838" y="3554940"/>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9215438" y="3554939"/>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27" name="Picture Placeholder 6"/>
          <p:cNvSpPr>
            <a:spLocks noGrp="1"/>
          </p:cNvSpPr>
          <p:nvPr>
            <p:ph type="pic" sz="quarter" idx="16"/>
          </p:nvPr>
        </p:nvSpPr>
        <p:spPr>
          <a:xfrm>
            <a:off x="1760537" y="3554939"/>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77627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earchy / Structural 4">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50CF27E-AE76-41E0-97DD-C44B7AD20862}"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469900" y="3193740"/>
            <a:ext cx="900000" cy="900000"/>
          </a:xfrm>
          <a:prstGeom prst="roundRect">
            <a:avLst/>
          </a:prstGeom>
          <a:ln w="53975">
            <a:solidFill>
              <a:schemeClr val="accent1"/>
            </a:solid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6284004" y="2388990"/>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6284004" y="4011225"/>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27" name="Picture Placeholder 6"/>
          <p:cNvSpPr>
            <a:spLocks noGrp="1"/>
          </p:cNvSpPr>
          <p:nvPr>
            <p:ph type="pic" sz="quarter" idx="16"/>
          </p:nvPr>
        </p:nvSpPr>
        <p:spPr>
          <a:xfrm>
            <a:off x="3376952" y="2388990"/>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14" name="Picture Placeholder 6"/>
          <p:cNvSpPr>
            <a:spLocks noGrp="1"/>
          </p:cNvSpPr>
          <p:nvPr>
            <p:ph type="pic" sz="quarter" idx="17"/>
          </p:nvPr>
        </p:nvSpPr>
        <p:spPr>
          <a:xfrm>
            <a:off x="3376952" y="4011225"/>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17" name="Picture Placeholder 6"/>
          <p:cNvSpPr>
            <a:spLocks noGrp="1"/>
          </p:cNvSpPr>
          <p:nvPr>
            <p:ph type="pic" sz="quarter" idx="18"/>
          </p:nvPr>
        </p:nvSpPr>
        <p:spPr>
          <a:xfrm>
            <a:off x="6284004" y="5082444"/>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19" name="Picture Placeholder 6"/>
          <p:cNvSpPr>
            <a:spLocks noGrp="1"/>
          </p:cNvSpPr>
          <p:nvPr>
            <p:ph type="pic" sz="quarter" idx="19"/>
          </p:nvPr>
        </p:nvSpPr>
        <p:spPr>
          <a:xfrm>
            <a:off x="6284004" y="1338233"/>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21" name="Picture Placeholder 6"/>
          <p:cNvSpPr>
            <a:spLocks noGrp="1"/>
          </p:cNvSpPr>
          <p:nvPr>
            <p:ph type="pic" sz="quarter" idx="20"/>
          </p:nvPr>
        </p:nvSpPr>
        <p:spPr>
          <a:xfrm>
            <a:off x="9017679" y="2388990"/>
            <a:ext cx="900000" cy="900000"/>
          </a:xfrm>
          <a:prstGeom prst="roundRect">
            <a:avLst/>
          </a:prstGeom>
          <a:ln w="53975">
            <a:solidFill>
              <a:schemeClr val="accent5"/>
            </a:solidFill>
          </a:ln>
        </p:spPr>
        <p:txBody>
          <a:bodyPr>
            <a:normAutofit/>
          </a:bodyPr>
          <a:lstStyle>
            <a:lvl1pPr>
              <a:defRPr sz="1050"/>
            </a:lvl1pPr>
          </a:lstStyle>
          <a:p>
            <a:endParaRPr lang="id-ID"/>
          </a:p>
        </p:txBody>
      </p:sp>
      <p:sp>
        <p:nvSpPr>
          <p:cNvPr id="23" name="Picture Placeholder 6"/>
          <p:cNvSpPr>
            <a:spLocks noGrp="1"/>
          </p:cNvSpPr>
          <p:nvPr>
            <p:ph type="pic" sz="quarter" idx="21"/>
          </p:nvPr>
        </p:nvSpPr>
        <p:spPr>
          <a:xfrm>
            <a:off x="9017679" y="4011225"/>
            <a:ext cx="900000" cy="900000"/>
          </a:xfrm>
          <a:prstGeom prst="roundRect">
            <a:avLst/>
          </a:prstGeom>
          <a:ln w="53975">
            <a:solidFill>
              <a:schemeClr val="accent6"/>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477071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earchy / Structural 5">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8C8863C-24FA-483A-A962-F650B1E22FC4}" type="datetime1">
              <a:rPr lang="id-ID" smtClean="0"/>
              <a:pPr/>
              <a:t>25/11/2020</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9907587" y="1536389"/>
            <a:ext cx="1332000" cy="1332000"/>
          </a:xfrm>
          <a:prstGeom prst="rect">
            <a:avLst/>
          </a:prstGeom>
          <a:ln w="31750">
            <a:no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8474074" y="3123516"/>
            <a:ext cx="1332000" cy="1332000"/>
          </a:xfrm>
          <a:prstGeom prst="rect">
            <a:avLst/>
          </a:prstGeom>
          <a:ln w="31750">
            <a:no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9907587" y="3123516"/>
            <a:ext cx="1332000" cy="1332000"/>
          </a:xfrm>
          <a:prstGeom prst="rect">
            <a:avLst/>
          </a:prstGeom>
          <a:ln w="31750">
            <a:noFill/>
          </a:ln>
        </p:spPr>
        <p:txBody>
          <a:bodyPr>
            <a:normAutofit/>
          </a:bodyPr>
          <a:lstStyle>
            <a:lvl1pPr>
              <a:defRPr sz="1050"/>
            </a:lvl1pPr>
          </a:lstStyle>
          <a:p>
            <a:endParaRPr lang="id-ID"/>
          </a:p>
        </p:txBody>
      </p:sp>
      <p:sp>
        <p:nvSpPr>
          <p:cNvPr id="13" name="Picture Placeholder 6"/>
          <p:cNvSpPr>
            <a:spLocks noGrp="1"/>
          </p:cNvSpPr>
          <p:nvPr>
            <p:ph type="pic" sz="quarter" idx="16"/>
          </p:nvPr>
        </p:nvSpPr>
        <p:spPr>
          <a:xfrm>
            <a:off x="8474074" y="4727262"/>
            <a:ext cx="1332000" cy="1332000"/>
          </a:xfrm>
          <a:prstGeom prst="rect">
            <a:avLst/>
          </a:prstGeom>
          <a:ln w="31750">
            <a:noFill/>
          </a:ln>
        </p:spPr>
        <p:txBody>
          <a:bodyPr>
            <a:normAutofit/>
          </a:bodyPr>
          <a:lstStyle>
            <a:lvl1pPr>
              <a:defRPr sz="1050"/>
            </a:lvl1pPr>
          </a:lstStyle>
          <a:p>
            <a:endParaRPr lang="id-ID"/>
          </a:p>
        </p:txBody>
      </p:sp>
      <p:sp>
        <p:nvSpPr>
          <p:cNvPr id="14" name="Picture Placeholder 6"/>
          <p:cNvSpPr>
            <a:spLocks noGrp="1"/>
          </p:cNvSpPr>
          <p:nvPr>
            <p:ph type="pic" sz="quarter" idx="17"/>
          </p:nvPr>
        </p:nvSpPr>
        <p:spPr>
          <a:xfrm>
            <a:off x="9907587" y="4727262"/>
            <a:ext cx="1332000" cy="1332000"/>
          </a:xfrm>
          <a:prstGeom prst="rect">
            <a:avLst/>
          </a:prstGeom>
          <a:ln w="31750">
            <a:noFill/>
          </a:ln>
        </p:spPr>
        <p:txBody>
          <a:bodyPr>
            <a:normAutofit/>
          </a:bodyPr>
          <a:lstStyle>
            <a:lvl1pPr>
              <a:defRPr sz="1050"/>
            </a:lvl1pPr>
          </a:lstStyle>
          <a:p>
            <a:endParaRPr lang="id-ID"/>
          </a:p>
        </p:txBody>
      </p:sp>
      <p:sp>
        <p:nvSpPr>
          <p:cNvPr id="15" name="Picture Placeholder 6"/>
          <p:cNvSpPr>
            <a:spLocks noGrp="1"/>
          </p:cNvSpPr>
          <p:nvPr>
            <p:ph type="pic" sz="quarter" idx="18"/>
          </p:nvPr>
        </p:nvSpPr>
        <p:spPr>
          <a:xfrm>
            <a:off x="7035798" y="4727262"/>
            <a:ext cx="1332000" cy="1332000"/>
          </a:xfrm>
          <a:prstGeom prst="rect">
            <a:avLst/>
          </a:prstGeom>
          <a:ln w="31750">
            <a:noFill/>
          </a:ln>
        </p:spPr>
        <p:txBody>
          <a:bodyPr>
            <a:normAutofit/>
          </a:bodyPr>
          <a:lstStyle>
            <a:lvl1pPr>
              <a:defRPr sz="1050"/>
            </a:lvl1pPr>
          </a:lstStyle>
          <a:p>
            <a:endParaRPr lang="id-ID"/>
          </a:p>
        </p:txBody>
      </p:sp>
    </p:spTree>
    <p:extLst>
      <p:ext uri="{BB962C8B-B14F-4D97-AF65-F5344CB8AC3E}">
        <p14:creationId xmlns:p14="http://schemas.microsoft.com/office/powerpoint/2010/main" val="41929103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9CA78-0F8B-4EDE-BD14-0C1BE255B4F9}" type="datetime1">
              <a:rPr lang="id-ID" smtClean="0"/>
              <a:pPr/>
              <a:t>25/11/2020</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1620821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94" r:id="rId3"/>
    <p:sldLayoutId id="2147483695" r:id="rId4"/>
    <p:sldLayoutId id="2147483681" r:id="rId5"/>
    <p:sldLayoutId id="2147483697" r:id="rId6"/>
    <p:sldLayoutId id="2147483682" r:id="rId7"/>
    <p:sldLayoutId id="2147483684" r:id="rId8"/>
    <p:sldLayoutId id="2147483683" r:id="rId9"/>
    <p:sldLayoutId id="2147483655" r:id="rId10"/>
    <p:sldLayoutId id="2147483660" r:id="rId11"/>
    <p:sldLayoutId id="2147483661" r:id="rId12"/>
    <p:sldLayoutId id="2147483662" r:id="rId13"/>
    <p:sldLayoutId id="2147483676" r:id="rId14"/>
    <p:sldLayoutId id="2147483696" r:id="rId15"/>
    <p:sldLayoutId id="2147483675" r:id="rId16"/>
    <p:sldLayoutId id="2147483664" r:id="rId17"/>
    <p:sldLayoutId id="2147483665" r:id="rId18"/>
    <p:sldLayoutId id="2147483666" r:id="rId19"/>
    <p:sldLayoutId id="2147483668" r:id="rId20"/>
    <p:sldLayoutId id="2147483670" r:id="rId21"/>
    <p:sldLayoutId id="2147483671" r:id="rId22"/>
    <p:sldLayoutId id="2147483672" r:id="rId23"/>
    <p:sldLayoutId id="2147483673" r:id="rId24"/>
    <p:sldLayoutId id="2147483680" r:id="rId25"/>
    <p:sldLayoutId id="2147483679" r:id="rId26"/>
    <p:sldLayoutId id="2147483677" r:id="rId27"/>
    <p:sldLayoutId id="2147483689" r:id="rId28"/>
    <p:sldLayoutId id="2147483688" r:id="rId29"/>
    <p:sldLayoutId id="2147483678" r:id="rId30"/>
    <p:sldLayoutId id="2147483667" r:id="rId31"/>
    <p:sldLayoutId id="2147483669" r:id="rId32"/>
    <p:sldLayoutId id="2147483690" r:id="rId33"/>
    <p:sldLayoutId id="2147483692" r:id="rId34"/>
    <p:sldLayoutId id="2147483691" r:id="rId35"/>
    <p:sldLayoutId id="2147483693" r:id="rId36"/>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54 Dikdörtgen"/>
          <p:cNvSpPr/>
          <p:nvPr/>
        </p:nvSpPr>
        <p:spPr>
          <a:xfrm>
            <a:off x="0" y="6424863"/>
            <a:ext cx="12192000" cy="4331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6222661" y="1460458"/>
            <a:ext cx="5118630" cy="2001695"/>
          </a:xfrm>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tr-TR" sz="8000" b="1" dirty="0" smtClean="0">
                <a:solidFill>
                  <a:schemeClr val="accent5">
                    <a:lumMod val="50000"/>
                  </a:schemeClr>
                </a:solidFill>
              </a:rPr>
              <a:t>TEST ÇÖZME </a:t>
            </a:r>
            <a:r>
              <a:rPr lang="tr-TR" sz="5400" b="1" dirty="0" smtClean="0">
                <a:solidFill>
                  <a:schemeClr val="tx1"/>
                </a:solidFill>
              </a:rPr>
              <a:t/>
            </a:r>
            <a:br>
              <a:rPr lang="tr-TR" sz="5400" b="1" dirty="0" smtClean="0">
                <a:solidFill>
                  <a:schemeClr val="tx1"/>
                </a:solidFill>
              </a:rPr>
            </a:br>
            <a:r>
              <a:rPr lang="tr-TR" sz="8800" b="1" dirty="0" smtClean="0">
                <a:solidFill>
                  <a:srgbClr val="C00000"/>
                </a:solidFill>
              </a:rPr>
              <a:t>TEKNİKLERİ</a:t>
            </a:r>
            <a:endParaRPr lang="en-US" sz="5400" b="1" dirty="0">
              <a:solidFill>
                <a:srgbClr val="C00000"/>
              </a:solidFill>
            </a:endParaRPr>
          </a:p>
        </p:txBody>
      </p:sp>
      <p:sp>
        <p:nvSpPr>
          <p:cNvPr id="3" name="Footer Placeholder 2"/>
          <p:cNvSpPr>
            <a:spLocks noGrp="1"/>
          </p:cNvSpPr>
          <p:nvPr>
            <p:ph type="ftr" sz="quarter" idx="11"/>
          </p:nvPr>
        </p:nvSpPr>
        <p:spPr>
          <a:xfrm>
            <a:off x="7226490" y="5399110"/>
            <a:ext cx="4114800" cy="365125"/>
          </a:xfrm>
        </p:spPr>
        <p:txBody>
          <a:bodyPr/>
          <a:lstStyle/>
          <a:p>
            <a:r>
              <a:rPr lang="tr-TR" sz="1600" b="1" dirty="0" smtClean="0">
                <a:solidFill>
                  <a:schemeClr val="accent5">
                    <a:lumMod val="50000"/>
                  </a:schemeClr>
                </a:solidFill>
              </a:rPr>
              <a:t>Serap TANRIVER</a:t>
            </a:r>
          </a:p>
          <a:p>
            <a:r>
              <a:rPr lang="tr-TR" sz="1600" b="1" dirty="0" smtClean="0">
                <a:solidFill>
                  <a:schemeClr val="accent5">
                    <a:lumMod val="50000"/>
                  </a:schemeClr>
                </a:solidFill>
              </a:rPr>
              <a:t>Psikolojik Danışman</a:t>
            </a:r>
            <a:endParaRPr lang="en-US" sz="16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98C37ADA-FE03-4EF7-8F15-3521BBE76F4D}" type="slidenum">
              <a:rPr lang="en-US" smtClean="0"/>
              <a:pPr/>
              <a:t>1</a:t>
            </a:fld>
            <a:endParaRPr lang="en-US"/>
          </a:p>
        </p:txBody>
      </p:sp>
      <p:grpSp>
        <p:nvGrpSpPr>
          <p:cNvPr id="5" name="Group 4"/>
          <p:cNvGrpSpPr/>
          <p:nvPr/>
        </p:nvGrpSpPr>
        <p:grpSpPr>
          <a:xfrm>
            <a:off x="148812" y="2498435"/>
            <a:ext cx="2506642" cy="3607219"/>
            <a:chOff x="999702" y="2525317"/>
            <a:chExt cx="2506642" cy="3607219"/>
          </a:xfrm>
        </p:grpSpPr>
        <p:sp>
          <p:nvSpPr>
            <p:cNvPr id="14" name="Freeform 13"/>
            <p:cNvSpPr>
              <a:spLocks/>
            </p:cNvSpPr>
            <p:nvPr/>
          </p:nvSpPr>
          <p:spPr bwMode="auto">
            <a:xfrm>
              <a:off x="2216772" y="3585162"/>
              <a:ext cx="857814" cy="680223"/>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1606608" y="3579460"/>
              <a:ext cx="348665" cy="90425"/>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270977" y="2779485"/>
              <a:ext cx="618310" cy="863517"/>
            </a:xfrm>
            <a:custGeom>
              <a:avLst/>
              <a:gdLst>
                <a:gd name="T0" fmla="*/ 303 w 321"/>
                <a:gd name="T1" fmla="*/ 310 h 448"/>
                <a:gd name="T2" fmla="*/ 277 w 321"/>
                <a:gd name="T3" fmla="*/ 296 h 448"/>
                <a:gd name="T4" fmla="*/ 277 w 321"/>
                <a:gd name="T5" fmla="*/ 32 h 448"/>
                <a:gd name="T6" fmla="*/ 321 w 321"/>
                <a:gd name="T7" fmla="*/ 0 h 448"/>
                <a:gd name="T8" fmla="*/ 261 w 321"/>
                <a:gd name="T9" fmla="*/ 0 h 448"/>
                <a:gd name="T10" fmla="*/ 63 w 321"/>
                <a:gd name="T11" fmla="*/ 0 h 448"/>
                <a:gd name="T12" fmla="*/ 57 w 321"/>
                <a:gd name="T13" fmla="*/ 171 h 448"/>
                <a:gd name="T14" fmla="*/ 55 w 321"/>
                <a:gd name="T15" fmla="*/ 172 h 448"/>
                <a:gd name="T16" fmla="*/ 0 w 321"/>
                <a:gd name="T17" fmla="*/ 224 h 448"/>
                <a:gd name="T18" fmla="*/ 55 w 321"/>
                <a:gd name="T19" fmla="*/ 275 h 448"/>
                <a:gd name="T20" fmla="*/ 58 w 321"/>
                <a:gd name="T21" fmla="*/ 275 h 448"/>
                <a:gd name="T22" fmla="*/ 58 w 321"/>
                <a:gd name="T23" fmla="*/ 276 h 448"/>
                <a:gd name="T24" fmla="*/ 58 w 321"/>
                <a:gd name="T25" fmla="*/ 275 h 448"/>
                <a:gd name="T26" fmla="*/ 211 w 321"/>
                <a:gd name="T27" fmla="*/ 446 h 448"/>
                <a:gd name="T28" fmla="*/ 212 w 321"/>
                <a:gd name="T29" fmla="*/ 446 h 448"/>
                <a:gd name="T30" fmla="*/ 261 w 321"/>
                <a:gd name="T31" fmla="*/ 446 h 448"/>
                <a:gd name="T32" fmla="*/ 277 w 321"/>
                <a:gd name="T33" fmla="*/ 447 h 448"/>
                <a:gd name="T34" fmla="*/ 277 w 321"/>
                <a:gd name="T35" fmla="*/ 326 h 448"/>
                <a:gd name="T36" fmla="*/ 303 w 321"/>
                <a:gd name="T37" fmla="*/ 3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829818" y="3629153"/>
              <a:ext cx="61913" cy="12220"/>
            </a:xfrm>
            <a:custGeom>
              <a:avLst/>
              <a:gdLst>
                <a:gd name="T0" fmla="*/ 20 w 32"/>
                <a:gd name="T1" fmla="*/ 5 h 6"/>
                <a:gd name="T2" fmla="*/ 32 w 32"/>
                <a:gd name="T3" fmla="*/ 0 h 6"/>
                <a:gd name="T4" fmla="*/ 0 w 32"/>
                <a:gd name="T5" fmla="*/ 6 h 6"/>
                <a:gd name="T6" fmla="*/ 20 w 32"/>
                <a:gd name="T7" fmla="*/ 5 h 6"/>
              </a:gdLst>
              <a:ahLst/>
              <a:cxnLst>
                <a:cxn ang="0">
                  <a:pos x="T0" y="T1"/>
                </a:cxn>
                <a:cxn ang="0">
                  <a:pos x="T2" y="T3"/>
                </a:cxn>
                <a:cxn ang="0">
                  <a:pos x="T4" y="T5"/>
                </a:cxn>
                <a:cxn ang="0">
                  <a:pos x="T6" y="T7"/>
                </a:cxn>
              </a:cxnLst>
              <a:rect l="0" t="0" r="r" b="b"/>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802935" y="3641372"/>
              <a:ext cx="25254" cy="3259"/>
            </a:xfrm>
            <a:custGeom>
              <a:avLst/>
              <a:gdLst>
                <a:gd name="T0" fmla="*/ 0 w 13"/>
                <a:gd name="T1" fmla="*/ 2 h 2"/>
                <a:gd name="T2" fmla="*/ 13 w 13"/>
                <a:gd name="T3" fmla="*/ 0 h 2"/>
                <a:gd name="T4" fmla="*/ 0 w 13"/>
                <a:gd name="T5" fmla="*/ 0 h 2"/>
                <a:gd name="T6" fmla="*/ 0 w 13"/>
                <a:gd name="T7" fmla="*/ 2 h 2"/>
              </a:gdLst>
              <a:ahLst/>
              <a:cxnLst>
                <a:cxn ang="0">
                  <a:pos x="T0" y="T1"/>
                </a:cxn>
                <a:cxn ang="0">
                  <a:pos x="T2" y="T3"/>
                </a:cxn>
                <a:cxn ang="0">
                  <a:pos x="T4" y="T5"/>
                </a:cxn>
                <a:cxn ang="0">
                  <a:pos x="T6" y="T7"/>
                </a:cxn>
              </a:cxnLst>
              <a:rect l="0" t="0" r="r" b="b"/>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802935" y="2779485"/>
              <a:ext cx="474119" cy="861888"/>
            </a:xfrm>
            <a:custGeom>
              <a:avLst/>
              <a:gdLst>
                <a:gd name="T0" fmla="*/ 187 w 246"/>
                <a:gd name="T1" fmla="*/ 276 h 447"/>
                <a:gd name="T2" fmla="*/ 191 w 246"/>
                <a:gd name="T3" fmla="*/ 276 h 447"/>
                <a:gd name="T4" fmla="*/ 246 w 246"/>
                <a:gd name="T5" fmla="*/ 225 h 447"/>
                <a:gd name="T6" fmla="*/ 191 w 246"/>
                <a:gd name="T7" fmla="*/ 174 h 447"/>
                <a:gd name="T8" fmla="*/ 189 w 246"/>
                <a:gd name="T9" fmla="*/ 171 h 447"/>
                <a:gd name="T10" fmla="*/ 182 w 246"/>
                <a:gd name="T11" fmla="*/ 0 h 447"/>
                <a:gd name="T12" fmla="*/ 45 w 246"/>
                <a:gd name="T13" fmla="*/ 0 h 447"/>
                <a:gd name="T14" fmla="*/ 0 w 246"/>
                <a:gd name="T15" fmla="*/ 32 h 447"/>
                <a:gd name="T16" fmla="*/ 0 w 246"/>
                <a:gd name="T17" fmla="*/ 447 h 447"/>
                <a:gd name="T18" fmla="*/ 13 w 246"/>
                <a:gd name="T19" fmla="*/ 447 h 447"/>
                <a:gd name="T20" fmla="*/ 45 w 246"/>
                <a:gd name="T21" fmla="*/ 441 h 447"/>
                <a:gd name="T22" fmla="*/ 187 w 246"/>
                <a:gd name="T23" fmla="*/ 27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756501" y="4760685"/>
              <a:ext cx="317709" cy="1281426"/>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485226" y="4760685"/>
              <a:ext cx="319338" cy="1281426"/>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1457529" y="3743202"/>
              <a:ext cx="634603" cy="618311"/>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1694588" y="3669884"/>
              <a:ext cx="160484" cy="92869"/>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677481" y="3743202"/>
              <a:ext cx="194699" cy="1017484"/>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825745" y="3669884"/>
              <a:ext cx="183294" cy="125454"/>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540622" y="3669884"/>
              <a:ext cx="183294" cy="125454"/>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999702" y="3743202"/>
              <a:ext cx="382880" cy="1152714"/>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078722" y="4880437"/>
              <a:ext cx="223211" cy="163742"/>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745096" y="3743202"/>
              <a:ext cx="581652" cy="1191002"/>
            </a:xfrm>
            <a:custGeom>
              <a:avLst/>
              <a:gdLst>
                <a:gd name="T0" fmla="*/ 55 w 302"/>
                <a:gd name="T1" fmla="*/ 618 h 618"/>
                <a:gd name="T2" fmla="*/ 54 w 302"/>
                <a:gd name="T3" fmla="*/ 618 h 618"/>
                <a:gd name="T4" fmla="*/ 52 w 302"/>
                <a:gd name="T5" fmla="*/ 618 h 618"/>
                <a:gd name="T6" fmla="*/ 1 w 302"/>
                <a:gd name="T7" fmla="*/ 580 h 618"/>
                <a:gd name="T8" fmla="*/ 0 w 302"/>
                <a:gd name="T9" fmla="*/ 580 h 618"/>
                <a:gd name="T10" fmla="*/ 0 w 302"/>
                <a:gd name="T11" fmla="*/ 304 h 618"/>
                <a:gd name="T12" fmla="*/ 134 w 302"/>
                <a:gd name="T13" fmla="*/ 0 h 618"/>
                <a:gd name="T14" fmla="*/ 302 w 302"/>
                <a:gd name="T15" fmla="*/ 0 h 618"/>
                <a:gd name="T16" fmla="*/ 236 w 302"/>
                <a:gd name="T17" fmla="*/ 304 h 618"/>
                <a:gd name="T18" fmla="*/ 236 w 302"/>
                <a:gd name="T19" fmla="*/ 618 h 618"/>
                <a:gd name="T20" fmla="*/ 55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745096" y="3704914"/>
              <a:ext cx="402431" cy="624013"/>
            </a:xfrm>
            <a:custGeom>
              <a:avLst/>
              <a:gdLst>
                <a:gd name="T0" fmla="*/ 265 w 494"/>
                <a:gd name="T1" fmla="*/ 383 h 766"/>
                <a:gd name="T2" fmla="*/ 0 w 494"/>
                <a:gd name="T3" fmla="*/ 766 h 766"/>
                <a:gd name="T4" fmla="*/ 333 w 494"/>
                <a:gd name="T5" fmla="*/ 0 h 766"/>
                <a:gd name="T6" fmla="*/ 494 w 494"/>
                <a:gd name="T7" fmla="*/ 47 h 766"/>
                <a:gd name="T8" fmla="*/ 385 w 494"/>
                <a:gd name="T9" fmla="*/ 203 h 766"/>
                <a:gd name="T10" fmla="*/ 272 w 494"/>
                <a:gd name="T11" fmla="*/ 371 h 766"/>
                <a:gd name="T12" fmla="*/ 265 w 494"/>
                <a:gd name="T13" fmla="*/ 383 h 766"/>
              </a:gdLst>
              <a:ahLst/>
              <a:cxnLst>
                <a:cxn ang="0">
                  <a:pos x="T0" y="T1"/>
                </a:cxn>
                <a:cxn ang="0">
                  <a:pos x="T2" y="T3"/>
                </a:cxn>
                <a:cxn ang="0">
                  <a:pos x="T4" y="T5"/>
                </a:cxn>
                <a:cxn ang="0">
                  <a:pos x="T6" y="T7"/>
                </a:cxn>
                <a:cxn ang="0">
                  <a:pos x="T8" y="T9"/>
                </a:cxn>
                <a:cxn ang="0">
                  <a:pos x="T10" y="T11"/>
                </a:cxn>
                <a:cxn ang="0">
                  <a:pos x="T12" y="T13"/>
                </a:cxn>
              </a:cxnLst>
              <a:rect l="0" t="0" r="r" b="b"/>
              <a:pathLst>
                <a:path w="494" h="766">
                  <a:moveTo>
                    <a:pt x="265" y="383"/>
                  </a:moveTo>
                  <a:lnTo>
                    <a:pt x="0" y="766"/>
                  </a:lnTo>
                  <a:lnTo>
                    <a:pt x="333" y="0"/>
                  </a:lnTo>
                  <a:lnTo>
                    <a:pt x="494" y="47"/>
                  </a:lnTo>
                  <a:lnTo>
                    <a:pt x="385" y="203"/>
                  </a:lnTo>
                  <a:lnTo>
                    <a:pt x="272" y="371"/>
                  </a:lnTo>
                  <a:lnTo>
                    <a:pt x="265" y="383"/>
                  </a:lnTo>
                  <a:close/>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222913" y="3743202"/>
              <a:ext cx="581652" cy="1191002"/>
            </a:xfrm>
            <a:custGeom>
              <a:avLst/>
              <a:gdLst>
                <a:gd name="T0" fmla="*/ 248 w 302"/>
                <a:gd name="T1" fmla="*/ 618 h 618"/>
                <a:gd name="T2" fmla="*/ 248 w 302"/>
                <a:gd name="T3" fmla="*/ 618 h 618"/>
                <a:gd name="T4" fmla="*/ 250 w 302"/>
                <a:gd name="T5" fmla="*/ 618 h 618"/>
                <a:gd name="T6" fmla="*/ 301 w 302"/>
                <a:gd name="T7" fmla="*/ 580 h 618"/>
                <a:gd name="T8" fmla="*/ 302 w 302"/>
                <a:gd name="T9" fmla="*/ 580 h 618"/>
                <a:gd name="T10" fmla="*/ 302 w 302"/>
                <a:gd name="T11" fmla="*/ 304 h 618"/>
                <a:gd name="T12" fmla="*/ 168 w 302"/>
                <a:gd name="T13" fmla="*/ 0 h 618"/>
                <a:gd name="T14" fmla="*/ 0 w 302"/>
                <a:gd name="T15" fmla="*/ 0 h 618"/>
                <a:gd name="T16" fmla="*/ 66 w 302"/>
                <a:gd name="T17" fmla="*/ 304 h 618"/>
                <a:gd name="T18" fmla="*/ 66 w 302"/>
                <a:gd name="T19" fmla="*/ 618 h 618"/>
                <a:gd name="T20" fmla="*/ 248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402133" y="3704914"/>
              <a:ext cx="402431" cy="624013"/>
            </a:xfrm>
            <a:custGeom>
              <a:avLst/>
              <a:gdLst>
                <a:gd name="T0" fmla="*/ 0 w 494"/>
                <a:gd name="T1" fmla="*/ 47 h 766"/>
                <a:gd name="T2" fmla="*/ 161 w 494"/>
                <a:gd name="T3" fmla="*/ 0 h 766"/>
                <a:gd name="T4" fmla="*/ 494 w 494"/>
                <a:gd name="T5" fmla="*/ 766 h 766"/>
                <a:gd name="T6" fmla="*/ 109 w 494"/>
                <a:gd name="T7" fmla="*/ 203 h 766"/>
                <a:gd name="T8" fmla="*/ 0 w 494"/>
                <a:gd name="T9" fmla="*/ 47 h 766"/>
              </a:gdLst>
              <a:ahLst/>
              <a:cxnLst>
                <a:cxn ang="0">
                  <a:pos x="T0" y="T1"/>
                </a:cxn>
                <a:cxn ang="0">
                  <a:pos x="T2" y="T3"/>
                </a:cxn>
                <a:cxn ang="0">
                  <a:pos x="T4" y="T5"/>
                </a:cxn>
                <a:cxn ang="0">
                  <a:pos x="T6" y="T7"/>
                </a:cxn>
                <a:cxn ang="0">
                  <a:pos x="T8" y="T9"/>
                </a:cxn>
              </a:cxnLst>
              <a:rect l="0" t="0" r="r" b="b"/>
              <a:pathLst>
                <a:path w="494" h="766">
                  <a:moveTo>
                    <a:pt x="0" y="47"/>
                  </a:moveTo>
                  <a:lnTo>
                    <a:pt x="161" y="0"/>
                  </a:lnTo>
                  <a:lnTo>
                    <a:pt x="494" y="766"/>
                  </a:lnTo>
                  <a:lnTo>
                    <a:pt x="109" y="203"/>
                  </a:lnTo>
                  <a:lnTo>
                    <a:pt x="0" y="47"/>
                  </a:lnTo>
                  <a:close/>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313338" y="3188433"/>
              <a:ext cx="59469" cy="59469"/>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2174410" y="3188433"/>
              <a:ext cx="60283" cy="59469"/>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306006" y="3188433"/>
              <a:ext cx="59469" cy="59469"/>
            </a:xfrm>
            <a:custGeom>
              <a:avLst/>
              <a:gdLst>
                <a:gd name="T0" fmla="*/ 7 w 31"/>
                <a:gd name="T1" fmla="*/ 24 h 31"/>
                <a:gd name="T2" fmla="*/ 24 w 31"/>
                <a:gd name="T3" fmla="*/ 7 h 31"/>
                <a:gd name="T4" fmla="*/ 31 w 31"/>
                <a:gd name="T5" fmla="*/ 9 h 31"/>
                <a:gd name="T6" fmla="*/ 17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327187" y="2525317"/>
              <a:ext cx="886326" cy="639491"/>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367104" y="6007082"/>
              <a:ext cx="348665" cy="125454"/>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845297" y="6007082"/>
              <a:ext cx="348665" cy="125454"/>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1876253" y="4575763"/>
              <a:ext cx="316080" cy="74947"/>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357328" y="4575763"/>
              <a:ext cx="316080" cy="74947"/>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933653" y="3502069"/>
              <a:ext cx="572691" cy="153967"/>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1715769" y="3449932"/>
              <a:ext cx="181664" cy="39103"/>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noEditPoints="1"/>
            </p:cNvSpPr>
            <p:nvPr/>
          </p:nvSpPr>
          <p:spPr bwMode="auto">
            <a:xfrm>
              <a:off x="1385026" y="3085789"/>
              <a:ext cx="780423" cy="242762"/>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2500294" y="1908636"/>
            <a:ext cx="2859380" cy="4197018"/>
            <a:chOff x="2993937" y="1939592"/>
            <a:chExt cx="2859380" cy="4197018"/>
          </a:xfrm>
        </p:grpSpPr>
        <p:sp>
          <p:nvSpPr>
            <p:cNvPr id="7" name="Rectangle 6"/>
            <p:cNvSpPr>
              <a:spLocks noChangeArrowheads="1"/>
            </p:cNvSpPr>
            <p:nvPr/>
          </p:nvSpPr>
          <p:spPr bwMode="auto">
            <a:xfrm>
              <a:off x="3012673" y="1973807"/>
              <a:ext cx="2819463" cy="254818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2993937" y="1939592"/>
              <a:ext cx="2859380" cy="76576"/>
            </a:xfrm>
            <a:custGeom>
              <a:avLst/>
              <a:gdLst>
                <a:gd name="T0" fmla="*/ 1484 w 1484"/>
                <a:gd name="T1" fmla="*/ 20 h 40"/>
                <a:gd name="T2" fmla="*/ 1464 w 1484"/>
                <a:gd name="T3" fmla="*/ 40 h 40"/>
                <a:gd name="T4" fmla="*/ 20 w 1484"/>
                <a:gd name="T5" fmla="*/ 40 h 40"/>
                <a:gd name="T6" fmla="*/ 0 w 1484"/>
                <a:gd name="T7" fmla="*/ 20 h 40"/>
                <a:gd name="T8" fmla="*/ 0 w 1484"/>
                <a:gd name="T9" fmla="*/ 20 h 40"/>
                <a:gd name="T10" fmla="*/ 20 w 1484"/>
                <a:gd name="T11" fmla="*/ 0 h 40"/>
                <a:gd name="T12" fmla="*/ 1464 w 1484"/>
                <a:gd name="T13" fmla="*/ 0 h 40"/>
                <a:gd name="T14" fmla="*/ 1484 w 1484"/>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0">
                  <a:moveTo>
                    <a:pt x="1484" y="20"/>
                  </a:moveTo>
                  <a:cubicBezTo>
                    <a:pt x="1484" y="31"/>
                    <a:pt x="1475" y="40"/>
                    <a:pt x="1464" y="40"/>
                  </a:cubicBezTo>
                  <a:cubicBezTo>
                    <a:pt x="20" y="40"/>
                    <a:pt x="20" y="40"/>
                    <a:pt x="20" y="40"/>
                  </a:cubicBezTo>
                  <a:cubicBezTo>
                    <a:pt x="9" y="40"/>
                    <a:pt x="0" y="31"/>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993937" y="4482894"/>
              <a:ext cx="2859380" cy="79020"/>
            </a:xfrm>
            <a:custGeom>
              <a:avLst/>
              <a:gdLst>
                <a:gd name="T0" fmla="*/ 1484 w 1484"/>
                <a:gd name="T1" fmla="*/ 20 h 41"/>
                <a:gd name="T2" fmla="*/ 1464 w 1484"/>
                <a:gd name="T3" fmla="*/ 41 h 41"/>
                <a:gd name="T4" fmla="*/ 20 w 1484"/>
                <a:gd name="T5" fmla="*/ 41 h 41"/>
                <a:gd name="T6" fmla="*/ 0 w 1484"/>
                <a:gd name="T7" fmla="*/ 20 h 41"/>
                <a:gd name="T8" fmla="*/ 0 w 1484"/>
                <a:gd name="T9" fmla="*/ 20 h 41"/>
                <a:gd name="T10" fmla="*/ 20 w 1484"/>
                <a:gd name="T11" fmla="*/ 0 h 41"/>
                <a:gd name="T12" fmla="*/ 1464 w 1484"/>
                <a:gd name="T13" fmla="*/ 0 h 41"/>
                <a:gd name="T14" fmla="*/ 1484 w 1484"/>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1">
                  <a:moveTo>
                    <a:pt x="1484" y="20"/>
                  </a:moveTo>
                  <a:cubicBezTo>
                    <a:pt x="1484" y="32"/>
                    <a:pt x="1475" y="41"/>
                    <a:pt x="1464" y="41"/>
                  </a:cubicBezTo>
                  <a:cubicBezTo>
                    <a:pt x="20" y="41"/>
                    <a:pt x="20" y="41"/>
                    <a:pt x="20" y="41"/>
                  </a:cubicBezTo>
                  <a:cubicBezTo>
                    <a:pt x="9" y="41"/>
                    <a:pt x="0" y="32"/>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385339" y="4482894"/>
              <a:ext cx="76576" cy="1653716"/>
            </a:xfrm>
            <a:custGeom>
              <a:avLst/>
              <a:gdLst>
                <a:gd name="T0" fmla="*/ 20 w 40"/>
                <a:gd name="T1" fmla="*/ 858 h 858"/>
                <a:gd name="T2" fmla="*/ 0 w 40"/>
                <a:gd name="T3" fmla="*/ 838 h 858"/>
                <a:gd name="T4" fmla="*/ 0 w 40"/>
                <a:gd name="T5" fmla="*/ 20 h 858"/>
                <a:gd name="T6" fmla="*/ 20 w 40"/>
                <a:gd name="T7" fmla="*/ 0 h 858"/>
                <a:gd name="T8" fmla="*/ 20 w 40"/>
                <a:gd name="T9" fmla="*/ 0 h 858"/>
                <a:gd name="T10" fmla="*/ 40 w 40"/>
                <a:gd name="T11" fmla="*/ 20 h 858"/>
                <a:gd name="T12" fmla="*/ 40 w 40"/>
                <a:gd name="T13" fmla="*/ 838 h 858"/>
                <a:gd name="T14" fmla="*/ 20 w 40"/>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58">
                  <a:moveTo>
                    <a:pt x="20" y="858"/>
                  </a:moveTo>
                  <a:cubicBezTo>
                    <a:pt x="9" y="858"/>
                    <a:pt x="0" y="849"/>
                    <a:pt x="0" y="838"/>
                  </a:cubicBezTo>
                  <a:cubicBezTo>
                    <a:pt x="0" y="20"/>
                    <a:pt x="0" y="20"/>
                    <a:pt x="0" y="20"/>
                  </a:cubicBezTo>
                  <a:cubicBezTo>
                    <a:pt x="0" y="9"/>
                    <a:pt x="9" y="0"/>
                    <a:pt x="20" y="0"/>
                  </a:cubicBezTo>
                  <a:cubicBezTo>
                    <a:pt x="20" y="0"/>
                    <a:pt x="20" y="0"/>
                    <a:pt x="20" y="0"/>
                  </a:cubicBezTo>
                  <a:cubicBezTo>
                    <a:pt x="31" y="0"/>
                    <a:pt x="40" y="9"/>
                    <a:pt x="40" y="20"/>
                  </a:cubicBezTo>
                  <a:cubicBezTo>
                    <a:pt x="40" y="838"/>
                    <a:pt x="40" y="838"/>
                    <a:pt x="40" y="838"/>
                  </a:cubicBezTo>
                  <a:cubicBezTo>
                    <a:pt x="40" y="849"/>
                    <a:pt x="31" y="858"/>
                    <a:pt x="20" y="85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737263" y="4513850"/>
              <a:ext cx="553139" cy="1591804"/>
            </a:xfrm>
            <a:custGeom>
              <a:avLst/>
              <a:gdLst>
                <a:gd name="T0" fmla="*/ 270 w 287"/>
                <a:gd name="T1" fmla="*/ 823 h 826"/>
                <a:gd name="T2" fmla="*/ 245 w 287"/>
                <a:gd name="T3" fmla="*/ 809 h 826"/>
                <a:gd name="T4" fmla="*/ 3 w 287"/>
                <a:gd name="T5" fmla="*/ 29 h 826"/>
                <a:gd name="T6" fmla="*/ 16 w 287"/>
                <a:gd name="T7" fmla="*/ 4 h 826"/>
                <a:gd name="T8" fmla="*/ 16 w 287"/>
                <a:gd name="T9" fmla="*/ 4 h 826"/>
                <a:gd name="T10" fmla="*/ 41 w 287"/>
                <a:gd name="T11" fmla="*/ 17 h 826"/>
                <a:gd name="T12" fmla="*/ 283 w 287"/>
                <a:gd name="T13" fmla="*/ 798 h 826"/>
                <a:gd name="T14" fmla="*/ 270 w 287"/>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826">
                  <a:moveTo>
                    <a:pt x="270" y="823"/>
                  </a:moveTo>
                  <a:cubicBezTo>
                    <a:pt x="260" y="826"/>
                    <a:pt x="248" y="820"/>
                    <a:pt x="245" y="809"/>
                  </a:cubicBezTo>
                  <a:cubicBezTo>
                    <a:pt x="3" y="29"/>
                    <a:pt x="3" y="29"/>
                    <a:pt x="3" y="29"/>
                  </a:cubicBezTo>
                  <a:cubicBezTo>
                    <a:pt x="0" y="18"/>
                    <a:pt x="6" y="7"/>
                    <a:pt x="16" y="4"/>
                  </a:cubicBezTo>
                  <a:cubicBezTo>
                    <a:pt x="16" y="4"/>
                    <a:pt x="16" y="4"/>
                    <a:pt x="16" y="4"/>
                  </a:cubicBezTo>
                  <a:cubicBezTo>
                    <a:pt x="27" y="0"/>
                    <a:pt x="38" y="6"/>
                    <a:pt x="41" y="17"/>
                  </a:cubicBezTo>
                  <a:cubicBezTo>
                    <a:pt x="283" y="798"/>
                    <a:pt x="283" y="798"/>
                    <a:pt x="283" y="798"/>
                  </a:cubicBezTo>
                  <a:cubicBezTo>
                    <a:pt x="287" y="808"/>
                    <a:pt x="281" y="819"/>
                    <a:pt x="270" y="8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569886" y="4513850"/>
              <a:ext cx="554769" cy="1591804"/>
            </a:xfrm>
            <a:custGeom>
              <a:avLst/>
              <a:gdLst>
                <a:gd name="T0" fmla="*/ 17 w 288"/>
                <a:gd name="T1" fmla="*/ 823 h 826"/>
                <a:gd name="T2" fmla="*/ 42 w 288"/>
                <a:gd name="T3" fmla="*/ 809 h 826"/>
                <a:gd name="T4" fmla="*/ 284 w 288"/>
                <a:gd name="T5" fmla="*/ 29 h 826"/>
                <a:gd name="T6" fmla="*/ 271 w 288"/>
                <a:gd name="T7" fmla="*/ 4 h 826"/>
                <a:gd name="T8" fmla="*/ 271 w 288"/>
                <a:gd name="T9" fmla="*/ 4 h 826"/>
                <a:gd name="T10" fmla="*/ 246 w 288"/>
                <a:gd name="T11" fmla="*/ 17 h 826"/>
                <a:gd name="T12" fmla="*/ 4 w 288"/>
                <a:gd name="T13" fmla="*/ 798 h 826"/>
                <a:gd name="T14" fmla="*/ 17 w 288"/>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826">
                  <a:moveTo>
                    <a:pt x="17" y="823"/>
                  </a:moveTo>
                  <a:cubicBezTo>
                    <a:pt x="28" y="826"/>
                    <a:pt x="39" y="820"/>
                    <a:pt x="42" y="809"/>
                  </a:cubicBezTo>
                  <a:cubicBezTo>
                    <a:pt x="284" y="29"/>
                    <a:pt x="284" y="29"/>
                    <a:pt x="284" y="29"/>
                  </a:cubicBezTo>
                  <a:cubicBezTo>
                    <a:pt x="288" y="18"/>
                    <a:pt x="282" y="7"/>
                    <a:pt x="271" y="4"/>
                  </a:cubicBezTo>
                  <a:cubicBezTo>
                    <a:pt x="271" y="4"/>
                    <a:pt x="271" y="4"/>
                    <a:pt x="271" y="4"/>
                  </a:cubicBezTo>
                  <a:cubicBezTo>
                    <a:pt x="260" y="0"/>
                    <a:pt x="249" y="6"/>
                    <a:pt x="246" y="17"/>
                  </a:cubicBezTo>
                  <a:cubicBezTo>
                    <a:pt x="4" y="798"/>
                    <a:pt x="4" y="798"/>
                    <a:pt x="4" y="798"/>
                  </a:cubicBezTo>
                  <a:cubicBezTo>
                    <a:pt x="0" y="808"/>
                    <a:pt x="6" y="819"/>
                    <a:pt x="17" y="8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noEditPoints="1"/>
            </p:cNvSpPr>
            <p:nvPr/>
          </p:nvSpPr>
          <p:spPr bwMode="auto">
            <a:xfrm>
              <a:off x="3570217" y="338316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4" name="Freeform 103"/>
            <p:cNvSpPr>
              <a:spLocks noEditPoints="1"/>
            </p:cNvSpPr>
            <p:nvPr/>
          </p:nvSpPr>
          <p:spPr bwMode="auto">
            <a:xfrm>
              <a:off x="3547945" y="2763744"/>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5" name="Freeform 104"/>
            <p:cNvSpPr>
              <a:spLocks noEditPoints="1"/>
            </p:cNvSpPr>
            <p:nvPr/>
          </p:nvSpPr>
          <p:spPr bwMode="auto">
            <a:xfrm>
              <a:off x="3547945" y="220435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6" name="Rectangle 105"/>
            <p:cNvSpPr/>
            <p:nvPr/>
          </p:nvSpPr>
          <p:spPr>
            <a:xfrm>
              <a:off x="4082451" y="2124030"/>
              <a:ext cx="568041" cy="307777"/>
            </a:xfrm>
            <a:prstGeom prst="rect">
              <a:avLst/>
            </a:prstGeom>
          </p:spPr>
          <p:txBody>
            <a:bodyPr wrap="none">
              <a:spAutoFit/>
            </a:bodyPr>
            <a:lstStyle/>
            <a:p>
              <a:r>
                <a:rPr lang="tr-TR" sz="1400" dirty="0" smtClean="0">
                  <a:solidFill>
                    <a:schemeClr val="tx1">
                      <a:lumMod val="90000"/>
                      <a:lumOff val="10000"/>
                    </a:schemeClr>
                  </a:solidFill>
                </a:rPr>
                <a:t>Sınav</a:t>
              </a:r>
              <a:endParaRPr lang="en-US" sz="1400" dirty="0">
                <a:solidFill>
                  <a:schemeClr val="tx1">
                    <a:lumMod val="90000"/>
                    <a:lumOff val="10000"/>
                  </a:schemeClr>
                </a:solidFill>
              </a:endParaRPr>
            </a:p>
          </p:txBody>
        </p:sp>
        <p:sp>
          <p:nvSpPr>
            <p:cNvPr id="107" name="Rectangle 106"/>
            <p:cNvSpPr/>
            <p:nvPr/>
          </p:nvSpPr>
          <p:spPr>
            <a:xfrm>
              <a:off x="4082450" y="3908777"/>
              <a:ext cx="677493" cy="307777"/>
            </a:xfrm>
            <a:prstGeom prst="rect">
              <a:avLst/>
            </a:prstGeom>
          </p:spPr>
          <p:txBody>
            <a:bodyPr wrap="none">
              <a:spAutoFit/>
            </a:bodyPr>
            <a:lstStyle/>
            <a:p>
              <a:r>
                <a:rPr lang="tr-TR" sz="1400" dirty="0" smtClean="0">
                  <a:solidFill>
                    <a:schemeClr val="tx1">
                      <a:lumMod val="90000"/>
                      <a:lumOff val="10000"/>
                    </a:schemeClr>
                  </a:solidFill>
                </a:rPr>
                <a:t>Zaman</a:t>
              </a:r>
              <a:endParaRPr lang="en-US" sz="1400" dirty="0">
                <a:solidFill>
                  <a:schemeClr val="tx1">
                    <a:lumMod val="90000"/>
                    <a:lumOff val="10000"/>
                  </a:schemeClr>
                </a:solidFill>
              </a:endParaRPr>
            </a:p>
          </p:txBody>
        </p:sp>
        <p:sp>
          <p:nvSpPr>
            <p:cNvPr id="108" name="Rectangle 107"/>
            <p:cNvSpPr/>
            <p:nvPr/>
          </p:nvSpPr>
          <p:spPr>
            <a:xfrm>
              <a:off x="4082451" y="2691212"/>
              <a:ext cx="564001" cy="307777"/>
            </a:xfrm>
            <a:prstGeom prst="rect">
              <a:avLst/>
            </a:prstGeom>
          </p:spPr>
          <p:txBody>
            <a:bodyPr wrap="none">
              <a:spAutoFit/>
            </a:bodyPr>
            <a:lstStyle/>
            <a:p>
              <a:r>
                <a:rPr lang="tr-TR" sz="1400" dirty="0" smtClean="0">
                  <a:solidFill>
                    <a:schemeClr val="tx1">
                      <a:lumMod val="90000"/>
                      <a:lumOff val="10000"/>
                    </a:schemeClr>
                  </a:solidFill>
                </a:rPr>
                <a:t>Kaygı</a:t>
              </a:r>
              <a:endParaRPr lang="en-US" sz="1400" dirty="0">
                <a:solidFill>
                  <a:schemeClr val="tx1">
                    <a:lumMod val="90000"/>
                    <a:lumOff val="10000"/>
                  </a:schemeClr>
                </a:solidFill>
              </a:endParaRPr>
            </a:p>
          </p:txBody>
        </p:sp>
        <p:sp>
          <p:nvSpPr>
            <p:cNvPr id="109" name="Freeform 108"/>
            <p:cNvSpPr>
              <a:spLocks noEditPoints="1"/>
            </p:cNvSpPr>
            <p:nvPr/>
          </p:nvSpPr>
          <p:spPr bwMode="auto">
            <a:xfrm>
              <a:off x="3617613" y="3952030"/>
              <a:ext cx="309113" cy="31699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10" name="Rectangle 109"/>
            <p:cNvSpPr/>
            <p:nvPr/>
          </p:nvSpPr>
          <p:spPr>
            <a:xfrm>
              <a:off x="3986198" y="3307498"/>
              <a:ext cx="1037463" cy="307777"/>
            </a:xfrm>
            <a:prstGeom prst="rect">
              <a:avLst/>
            </a:prstGeom>
          </p:spPr>
          <p:txBody>
            <a:bodyPr wrap="none">
              <a:spAutoFit/>
            </a:bodyPr>
            <a:lstStyle/>
            <a:p>
              <a:r>
                <a:rPr lang="tr-TR" sz="1400" dirty="0" smtClean="0">
                  <a:solidFill>
                    <a:schemeClr val="tx1">
                      <a:lumMod val="90000"/>
                      <a:lumOff val="10000"/>
                    </a:schemeClr>
                  </a:solidFill>
                </a:rPr>
                <a:t>Motivasyon</a:t>
              </a:r>
              <a:endParaRPr lang="en-US" sz="1400" dirty="0">
                <a:solidFill>
                  <a:schemeClr val="tx1">
                    <a:lumMod val="90000"/>
                    <a:lumOff val="10000"/>
                  </a:schemeClr>
                </a:solidFill>
              </a:endParaRPr>
            </a:p>
          </p:txBody>
        </p:sp>
      </p:grpSp>
      <p:sp>
        <p:nvSpPr>
          <p:cNvPr id="91" name="90 Dikdörtgen"/>
          <p:cNvSpPr/>
          <p:nvPr/>
        </p:nvSpPr>
        <p:spPr>
          <a:xfrm>
            <a:off x="0" y="0"/>
            <a:ext cx="12192000" cy="1335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TEKKEKÖY ANADOLU İMAM HATİP LİSESİ</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Metin kutusu 12"/>
          <p:cNvSpPr txBox="1"/>
          <p:nvPr/>
        </p:nvSpPr>
        <p:spPr>
          <a:xfrm>
            <a:off x="6632812" y="3851773"/>
            <a:ext cx="4708478" cy="1200329"/>
          </a:xfrm>
          <a:prstGeom prst="rect">
            <a:avLst/>
          </a:prstGeom>
          <a:noFill/>
        </p:spPr>
        <p:txBody>
          <a:bodyPr wrap="square" rtlCol="0">
            <a:spAutoFit/>
          </a:bodyPr>
          <a:lstStyle/>
          <a:p>
            <a:r>
              <a:rPr lang="tr-TR" dirty="0" smtClean="0">
                <a:solidFill>
                  <a:srgbClr val="006BB4"/>
                </a:solidFill>
              </a:rPr>
              <a:t>Zaman: 25 kasım2020 Çarşamba</a:t>
            </a:r>
          </a:p>
          <a:p>
            <a:r>
              <a:rPr lang="tr-TR" dirty="0" smtClean="0">
                <a:solidFill>
                  <a:srgbClr val="006BB4"/>
                </a:solidFill>
              </a:rPr>
              <a:t>Saat      : 19.50-20.30</a:t>
            </a:r>
          </a:p>
          <a:p>
            <a:r>
              <a:rPr lang="tr-TR" dirty="0" smtClean="0">
                <a:solidFill>
                  <a:srgbClr val="006BB4"/>
                </a:solidFill>
              </a:rPr>
              <a:t>Katılımcı: 9. ve 10. sınıf öğrencileri</a:t>
            </a:r>
          </a:p>
          <a:p>
            <a:r>
              <a:rPr lang="tr-TR" dirty="0" smtClean="0">
                <a:solidFill>
                  <a:srgbClr val="006BB4"/>
                </a:solidFill>
              </a:rPr>
              <a:t>Bağlantı: ZOOM linki</a:t>
            </a:r>
            <a:endParaRPr lang="tr-TR" dirty="0">
              <a:solidFill>
                <a:srgbClr val="006BB4"/>
              </a:solidFill>
            </a:endParaRPr>
          </a:p>
        </p:txBody>
      </p:sp>
    </p:spTree>
    <p:extLst>
      <p:ext uri="{BB962C8B-B14F-4D97-AF65-F5344CB8AC3E}">
        <p14:creationId xmlns:p14="http://schemas.microsoft.com/office/powerpoint/2010/main" val="40718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4"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from="(-#ppt_w/2)" to="(#ppt_x)" calcmode="lin" valueType="num">
                                      <p:cBhvr>
                                        <p:cTn id="19" dur="600" fill="hold">
                                          <p:stCondLst>
                                            <p:cond delay="0"/>
                                          </p:stCondLst>
                                        </p:cTn>
                                        <p:tgtEl>
                                          <p:spTgt spid="2"/>
                                        </p:tgtEl>
                                        <p:attrNameLst>
                                          <p:attrName>ppt_x</p:attrName>
                                        </p:attrNameLst>
                                      </p:cBhvr>
                                    </p:anim>
                                    <p:anim from="0" to="-1.0" calcmode="lin" valueType="num">
                                      <p:cBhvr>
                                        <p:cTn id="20" dur="200" decel="50000" autoRev="1" fill="hold">
                                          <p:stCondLst>
                                            <p:cond delay="600"/>
                                          </p:stCondLst>
                                        </p:cTn>
                                        <p:tgtEl>
                                          <p:spTgt spid="2"/>
                                        </p:tgtEl>
                                        <p:attrNameLst>
                                          <p:attrName>xshear</p:attrName>
                                        </p:attrNameLst>
                                      </p:cBhvr>
                                    </p:anim>
                                    <p:animScale>
                                      <p:cBhvr>
                                        <p:cTn id="21" dur="200" decel="100000" autoRev="1" fill="hold">
                                          <p:stCondLst>
                                            <p:cond delay="600"/>
                                          </p:stCondLst>
                                        </p:cTn>
                                        <p:tgtEl>
                                          <p:spTgt spid="2"/>
                                        </p:tgtEl>
                                      </p:cBhvr>
                                      <p:from x="100000" y="100000"/>
                                      <p:to x="80000" y="100000"/>
                                    </p:animScale>
                                    <p:anim by="(#ppt_h/3+#ppt_w*0.1)" calcmode="lin" valueType="num">
                                      <p:cBhvr additive="sum">
                                        <p:cTn id="22"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145207" y="1452416"/>
            <a:ext cx="6919414" cy="523220"/>
          </a:xfrm>
          <a:prstGeom prst="rect">
            <a:avLst/>
          </a:prstGeom>
          <a:noFill/>
        </p:spPr>
        <p:txBody>
          <a:bodyPr wrap="square" rtlCol="0">
            <a:spAutoFit/>
          </a:bodyPr>
          <a:lstStyle/>
          <a:p>
            <a:r>
              <a:rPr lang="tr-TR" sz="2800" b="1" dirty="0" smtClean="0">
                <a:solidFill>
                  <a:schemeClr val="accent1">
                    <a:lumMod val="75000"/>
                  </a:schemeClr>
                </a:solidFill>
                <a:latin typeface="+mj-lt"/>
              </a:rPr>
              <a:t>Uzun Soruları Atlamayın!</a:t>
            </a:r>
            <a:endParaRPr lang="id-ID" sz="2800" b="1" dirty="0">
              <a:solidFill>
                <a:schemeClr val="accent1">
                  <a:lumMod val="75000"/>
                </a:schemeClr>
              </a:solidFill>
              <a:latin typeface="+mj-lt"/>
            </a:endParaRPr>
          </a:p>
        </p:txBody>
      </p:sp>
      <p:sp>
        <p:nvSpPr>
          <p:cNvPr id="48" name="Rectangle 47"/>
          <p:cNvSpPr/>
          <p:nvPr/>
        </p:nvSpPr>
        <p:spPr>
          <a:xfrm>
            <a:off x="5041232" y="1976013"/>
            <a:ext cx="6593304" cy="2246769"/>
          </a:xfrm>
          <a:prstGeom prst="rect">
            <a:avLst/>
          </a:prstGeom>
        </p:spPr>
        <p:txBody>
          <a:bodyPr wrap="square">
            <a:spAutoFit/>
          </a:bodyPr>
          <a:lstStyle/>
          <a:p>
            <a:pPr algn="just"/>
            <a:r>
              <a:rPr lang="tr-TR" sz="2800" dirty="0">
                <a:solidFill>
                  <a:schemeClr val="tx2"/>
                </a:solidFill>
              </a:rPr>
              <a:t>S</a:t>
            </a:r>
            <a:r>
              <a:rPr lang="tr-TR" sz="2800" dirty="0" smtClean="0">
                <a:solidFill>
                  <a:schemeClr val="tx2"/>
                </a:solidFill>
              </a:rPr>
              <a:t>orunun uzun olması zor olduğu anlamına gelmez. Soruyu sadece uzun olduğu için atlamayın. Bazı uzun sorular da çok kolay olabilir.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630921"/>
            <a:ext cx="4535905" cy="387929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41006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par>
                          <p:cTn id="28" fill="hold">
                            <p:stCondLst>
                              <p:cond delay="3000"/>
                            </p:stCondLst>
                            <p:childTnLst>
                              <p:par>
                                <p:cTn id="29" presetID="4" presetClass="entr" presetSubtype="16" fill="hold" grpId="1"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ox(in)">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8" grpId="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281684" y="137130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Soruya Yorum Katmayın!</a:t>
            </a:r>
            <a:endParaRPr lang="id-ID" sz="2800" b="1" dirty="0">
              <a:solidFill>
                <a:schemeClr val="accent1">
                  <a:lumMod val="75000"/>
                </a:schemeClr>
              </a:solidFill>
              <a:latin typeface="+mj-lt"/>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64066" y="1894527"/>
            <a:ext cx="2719840" cy="364556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
        <p:nvSpPr>
          <p:cNvPr id="3" name="Metin kutusu 2"/>
          <p:cNvSpPr txBox="1"/>
          <p:nvPr/>
        </p:nvSpPr>
        <p:spPr>
          <a:xfrm>
            <a:off x="3985146" y="1962766"/>
            <a:ext cx="7874757" cy="4832092"/>
          </a:xfrm>
          <a:prstGeom prst="rect">
            <a:avLst/>
          </a:prstGeom>
          <a:noFill/>
        </p:spPr>
        <p:txBody>
          <a:bodyPr wrap="square" rtlCol="0">
            <a:spAutoFit/>
          </a:bodyPr>
          <a:lstStyle/>
          <a:p>
            <a:r>
              <a:rPr lang="tr-TR" sz="2800" dirty="0">
                <a:solidFill>
                  <a:schemeClr val="tx2"/>
                </a:solidFill>
              </a:rPr>
              <a:t>Soruda neyi soruyorsa ona odaklanın. Sorunun yanlış veya bu kadar kolay olamayacağını düşünüp </a:t>
            </a:r>
            <a:r>
              <a:rPr lang="tr-TR" sz="2800" dirty="0" smtClean="0">
                <a:solidFill>
                  <a:schemeClr val="tx2"/>
                </a:solidFill>
              </a:rPr>
              <a:t>sorudan </a:t>
            </a:r>
            <a:r>
              <a:rPr lang="tr-TR" sz="2800" dirty="0">
                <a:solidFill>
                  <a:schemeClr val="tx2"/>
                </a:solidFill>
              </a:rPr>
              <a:t>uzaklaşmayın</a:t>
            </a:r>
            <a:r>
              <a:rPr lang="tr-TR" sz="2800" dirty="0" smtClean="0">
                <a:solidFill>
                  <a:schemeClr val="tx2"/>
                </a:solidFill>
              </a:rPr>
              <a:t>.</a:t>
            </a:r>
            <a:r>
              <a:rPr lang="tr-TR" sz="2800" b="1" dirty="0">
                <a:solidFill>
                  <a:srgbClr val="00B0F0"/>
                </a:solidFill>
              </a:rPr>
              <a:t> Her sorunun kendine has mantığı vardır. </a:t>
            </a:r>
            <a:r>
              <a:rPr lang="tr-TR" sz="2800" b="1" dirty="0" smtClean="0">
                <a:solidFill>
                  <a:srgbClr val="00B0F0"/>
                </a:solidFill>
              </a:rPr>
              <a:t>Test </a:t>
            </a:r>
            <a:r>
              <a:rPr lang="tr-TR" sz="2800" b="1" dirty="0">
                <a:solidFill>
                  <a:srgbClr val="00B0F0"/>
                </a:solidFill>
              </a:rPr>
              <a:t>çözerken </a:t>
            </a:r>
            <a:r>
              <a:rPr lang="tr-TR" sz="2800" b="1" dirty="0" smtClean="0">
                <a:solidFill>
                  <a:srgbClr val="00B0F0"/>
                </a:solidFill>
              </a:rPr>
              <a:t>kendi mantığınızla </a:t>
            </a:r>
            <a:r>
              <a:rPr lang="tr-TR" sz="2800" b="1" dirty="0">
                <a:solidFill>
                  <a:srgbClr val="00B0F0"/>
                </a:solidFill>
              </a:rPr>
              <a:t>değil, </a:t>
            </a:r>
            <a:r>
              <a:rPr lang="tr-TR" sz="2800" b="1" dirty="0" smtClean="0">
                <a:solidFill>
                  <a:srgbClr val="00B0F0"/>
                </a:solidFill>
              </a:rPr>
              <a:t>sorunun mantığına </a:t>
            </a:r>
            <a:r>
              <a:rPr lang="tr-TR" sz="2800" b="1" dirty="0">
                <a:solidFill>
                  <a:srgbClr val="00B0F0"/>
                </a:solidFill>
              </a:rPr>
              <a:t>göre hareket etmelisiniz</a:t>
            </a:r>
            <a:r>
              <a:rPr lang="tr-TR" sz="2800" b="1" dirty="0" smtClean="0">
                <a:solidFill>
                  <a:srgbClr val="00B0F0"/>
                </a:solidFill>
              </a:rPr>
              <a:t>.</a:t>
            </a:r>
          </a:p>
          <a:p>
            <a:r>
              <a:rPr lang="tr-TR" sz="2800" b="1" dirty="0"/>
              <a:t>Bazı sorular </a:t>
            </a:r>
            <a:r>
              <a:rPr lang="tr-TR" sz="2800" b="1" dirty="0" smtClean="0"/>
              <a:t>size </a:t>
            </a:r>
            <a:r>
              <a:rPr lang="tr-TR" sz="2800" b="1" dirty="0"/>
              <a:t>çok kolay gelir ve cevabın böyle kolay olmayacağını düşünürsünüz. Halbuki bazen böyle kolay sorular sormak da bu işin tekniğinin bir parçasıdır.</a:t>
            </a:r>
          </a:p>
          <a:p>
            <a:endParaRPr lang="tr-TR" sz="2800" b="1" dirty="0">
              <a:solidFill>
                <a:srgbClr val="00B0F0"/>
              </a:solidFill>
            </a:endParaRPr>
          </a:p>
          <a:p>
            <a:pPr algn="just"/>
            <a:endParaRPr lang="tr-TR" sz="2800" dirty="0">
              <a:solidFill>
                <a:schemeClr val="tx2"/>
              </a:solidFill>
            </a:endParaRPr>
          </a:p>
        </p:txBody>
      </p:sp>
    </p:spTree>
    <p:extLst>
      <p:ext uri="{BB962C8B-B14F-4D97-AF65-F5344CB8AC3E}">
        <p14:creationId xmlns:p14="http://schemas.microsoft.com/office/powerpoint/2010/main" val="78679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id-ID" smtClean="0"/>
              <a:t>www.rehberlikservisim.com</a:t>
            </a:r>
            <a:endParaRPr lang="id-ID"/>
          </a:p>
        </p:txBody>
      </p:sp>
      <p:sp>
        <p:nvSpPr>
          <p:cNvPr id="4" name="1 İçerik Yer Tutucusu"/>
          <p:cNvSpPr txBox="1">
            <a:spLocks/>
          </p:cNvSpPr>
          <p:nvPr/>
        </p:nvSpPr>
        <p:spPr>
          <a:xfrm>
            <a:off x="1854935" y="1681020"/>
            <a:ext cx="7056784" cy="4944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itchFamily="18" charset="2"/>
              <a:buNone/>
            </a:pPr>
            <a:r>
              <a:rPr lang="tr-TR" smtClean="0"/>
              <a:t>   </a:t>
            </a:r>
            <a:endParaRPr lang="tr-TR" b="1" smtClean="0"/>
          </a:p>
          <a:p>
            <a:pPr>
              <a:buFont typeface="Wingdings 2" pitchFamily="18" charset="2"/>
              <a:buNone/>
            </a:pPr>
            <a:r>
              <a:rPr lang="tr-TR" b="1" smtClean="0"/>
              <a:t>     </a:t>
            </a:r>
            <a:r>
              <a:rPr lang="tr-TR" b="1" smtClean="0">
                <a:solidFill>
                  <a:srgbClr val="00B0F0"/>
                </a:solidFill>
              </a:rPr>
              <a:t>Soruların</a:t>
            </a:r>
            <a:r>
              <a:rPr lang="tr-TR" b="1" smtClean="0"/>
              <a:t> </a:t>
            </a:r>
            <a:r>
              <a:rPr lang="tr-TR" b="1" smtClean="0">
                <a:solidFill>
                  <a:srgbClr val="00B0F0"/>
                </a:solidFill>
              </a:rPr>
              <a:t>Zorluk Derecesi</a:t>
            </a:r>
            <a:r>
              <a:rPr lang="tr-TR" b="1" smtClean="0"/>
              <a:t> </a:t>
            </a:r>
            <a:r>
              <a:rPr lang="tr-TR" b="1" smtClean="0">
                <a:solidFill>
                  <a:srgbClr val="FFC000"/>
                </a:solidFill>
              </a:rPr>
              <a:t>Oranı (%)     </a:t>
            </a:r>
          </a:p>
          <a:p>
            <a:pPr>
              <a:buFont typeface="Wingdings 2" pitchFamily="18" charset="2"/>
              <a:buNone/>
            </a:pPr>
            <a:endParaRPr lang="tr-TR" b="1" smtClean="0">
              <a:solidFill>
                <a:srgbClr val="FFC000"/>
              </a:solidFill>
            </a:endParaRPr>
          </a:p>
          <a:p>
            <a:r>
              <a:rPr lang="tr-TR" b="1" smtClean="0">
                <a:solidFill>
                  <a:srgbClr val="FFC000"/>
                </a:solidFill>
              </a:rPr>
              <a:t>           Çok Kolay % 10</a:t>
            </a:r>
            <a:endParaRPr lang="tr-TR" smtClean="0">
              <a:solidFill>
                <a:srgbClr val="FFC000"/>
              </a:solidFill>
            </a:endParaRPr>
          </a:p>
          <a:p>
            <a:r>
              <a:rPr lang="tr-TR" b="1" smtClean="0">
                <a:solidFill>
                  <a:srgbClr val="FFC000"/>
                </a:solidFill>
              </a:rPr>
              <a:t>            Kolay         %20</a:t>
            </a:r>
            <a:endParaRPr lang="tr-TR" smtClean="0">
              <a:solidFill>
                <a:srgbClr val="FFC000"/>
              </a:solidFill>
            </a:endParaRPr>
          </a:p>
          <a:p>
            <a:r>
              <a:rPr lang="tr-TR" b="1" smtClean="0">
                <a:solidFill>
                  <a:srgbClr val="FFC000"/>
                </a:solidFill>
              </a:rPr>
              <a:t>            Normal     %40</a:t>
            </a:r>
            <a:endParaRPr lang="tr-TR" smtClean="0">
              <a:solidFill>
                <a:srgbClr val="FFC000"/>
              </a:solidFill>
            </a:endParaRPr>
          </a:p>
          <a:p>
            <a:r>
              <a:rPr lang="tr-TR" b="1" smtClean="0">
                <a:solidFill>
                  <a:srgbClr val="FFC000"/>
                </a:solidFill>
              </a:rPr>
              <a:t>            Zor            %20</a:t>
            </a:r>
            <a:endParaRPr lang="tr-TR" smtClean="0">
              <a:solidFill>
                <a:srgbClr val="FFC000"/>
              </a:solidFill>
            </a:endParaRPr>
          </a:p>
          <a:p>
            <a:r>
              <a:rPr lang="tr-TR" b="1" smtClean="0">
                <a:solidFill>
                  <a:srgbClr val="FFC000"/>
                </a:solidFill>
              </a:rPr>
              <a:t>            Çok Zor    %10</a:t>
            </a:r>
            <a:endParaRPr lang="tr-TR" smtClean="0">
              <a:solidFill>
                <a:srgbClr val="FFC000"/>
              </a:solidFill>
            </a:endParaRPr>
          </a:p>
          <a:p>
            <a:pPr>
              <a:buFont typeface="Wingdings 2" pitchFamily="18" charset="2"/>
              <a:buNone/>
            </a:pPr>
            <a:endParaRPr lang="tr-TR" b="1" dirty="0" smtClean="0">
              <a:solidFill>
                <a:srgbClr val="FF0000"/>
              </a:solidFill>
            </a:endParaRPr>
          </a:p>
        </p:txBody>
      </p:sp>
      <p:sp>
        <p:nvSpPr>
          <p:cNvPr id="5"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3397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08979" y="1729142"/>
            <a:ext cx="6755642" cy="461665"/>
          </a:xfrm>
          <a:prstGeom prst="rect">
            <a:avLst/>
          </a:prstGeom>
          <a:noFill/>
        </p:spPr>
        <p:txBody>
          <a:bodyPr wrap="square" rtlCol="0">
            <a:spAutoFit/>
          </a:bodyPr>
          <a:lstStyle/>
          <a:p>
            <a:r>
              <a:rPr lang="tr-TR" sz="2400" b="1" dirty="0" smtClean="0">
                <a:solidFill>
                  <a:schemeClr val="accent1">
                    <a:lumMod val="75000"/>
                  </a:schemeClr>
                </a:solidFill>
                <a:latin typeface="+mj-lt"/>
              </a:rPr>
              <a:t>İlk İşaretlediğiniz Seçeneği Değiştirmeyin!.</a:t>
            </a:r>
            <a:endParaRPr lang="id-ID" sz="2400" b="1" dirty="0">
              <a:solidFill>
                <a:schemeClr val="accent1">
                  <a:lumMod val="75000"/>
                </a:schemeClr>
              </a:solidFill>
              <a:latin typeface="+mj-lt"/>
            </a:endParaRPr>
          </a:p>
        </p:txBody>
      </p:sp>
      <p:sp>
        <p:nvSpPr>
          <p:cNvPr id="48" name="Rectangle 47"/>
          <p:cNvSpPr/>
          <p:nvPr/>
        </p:nvSpPr>
        <p:spPr>
          <a:xfrm>
            <a:off x="5418161" y="2228676"/>
            <a:ext cx="6059965" cy="1815882"/>
          </a:xfrm>
          <a:prstGeom prst="rect">
            <a:avLst/>
          </a:prstGeom>
        </p:spPr>
        <p:txBody>
          <a:bodyPr wrap="square">
            <a:spAutoFit/>
          </a:bodyPr>
          <a:lstStyle/>
          <a:p>
            <a:pPr algn="just"/>
            <a:r>
              <a:rPr lang="tr-TR" sz="2800" dirty="0" smtClean="0">
                <a:solidFill>
                  <a:schemeClr val="tx2"/>
                </a:solidFill>
              </a:rPr>
              <a:t>Kararsız kaldıktan sonra ilk işaretlediğin seçeneği </a:t>
            </a:r>
            <a:r>
              <a:rPr lang="tr-TR" sz="2000" dirty="0" smtClean="0">
                <a:solidFill>
                  <a:srgbClr val="FF0000"/>
                </a:solidFill>
              </a:rPr>
              <a:t>(eğer aklına yeni bir bilgi veya ip ucu gelmediyse) </a:t>
            </a:r>
            <a:r>
              <a:rPr lang="tr-TR" sz="2800" dirty="0" smtClean="0">
                <a:solidFill>
                  <a:schemeClr val="tx2"/>
                </a:solidFill>
              </a:rPr>
              <a:t>değiştirme. Genellikle ilk işaretlenen seçenek doğru çıkar.</a:t>
            </a:r>
            <a:endParaRPr lang="en-US" sz="2800" dirty="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82651" y="1517665"/>
            <a:ext cx="5919537" cy="646331"/>
          </a:xfrm>
          <a:prstGeom prst="rect">
            <a:avLst/>
          </a:prstGeom>
          <a:noFill/>
        </p:spPr>
        <p:txBody>
          <a:bodyPr wrap="square" rtlCol="0">
            <a:spAutoFit/>
          </a:bodyPr>
          <a:lstStyle/>
          <a:p>
            <a:r>
              <a:rPr lang="tr-TR" sz="3600" b="1" dirty="0" smtClean="0">
                <a:solidFill>
                  <a:schemeClr val="accent1">
                    <a:lumMod val="75000"/>
                  </a:schemeClr>
                </a:solidFill>
              </a:rPr>
              <a:t>Turlama Tekniğini Kullanın!</a:t>
            </a:r>
            <a:endParaRPr lang="id-ID" sz="3600" b="1" dirty="0">
              <a:solidFill>
                <a:schemeClr val="accent1">
                  <a:lumMod val="75000"/>
                </a:schemeClr>
              </a:solidFill>
            </a:endParaRPr>
          </a:p>
        </p:txBody>
      </p:sp>
      <p:sp>
        <p:nvSpPr>
          <p:cNvPr id="48" name="Rectangle 47"/>
          <p:cNvSpPr/>
          <p:nvPr/>
        </p:nvSpPr>
        <p:spPr>
          <a:xfrm>
            <a:off x="4544703" y="2163996"/>
            <a:ext cx="7178723" cy="4401205"/>
          </a:xfrm>
          <a:prstGeom prst="rect">
            <a:avLst/>
          </a:prstGeom>
        </p:spPr>
        <p:txBody>
          <a:bodyPr wrap="square">
            <a:spAutoFit/>
          </a:bodyPr>
          <a:lstStyle/>
          <a:p>
            <a:pPr algn="just"/>
            <a:r>
              <a:rPr lang="tr-TR" sz="2800" dirty="0" smtClean="0">
                <a:solidFill>
                  <a:schemeClr val="tx2"/>
                </a:solidFill>
              </a:rPr>
              <a:t>Yapamadığın ve zorlandığın sorularda çok zaman kaybetme, o soruları boş bırak. Test sonunda boş bıraktığın sorulara tekrar dön. Test çözerken bir soruya takılıp, çok zaman harcarsan aynı alışkanlık sınavda da devam edecektir. Bazen, süre tutarak test çözün.</a:t>
            </a:r>
          </a:p>
          <a:p>
            <a:pPr algn="just"/>
            <a:r>
              <a:rPr lang="tr-TR" sz="2800" dirty="0">
                <a:solidFill>
                  <a:schemeClr val="tx2"/>
                </a:solidFill>
              </a:rPr>
              <a:t>Soruyu 20 saniye içinde anlayamıyorsanız ya tekrar okuyun ya da geçin. Geçerken buraya tekrar döndüğünüzde ipucu olabilecek bir işaret koyun. Bu sorunun çözümünü ikinci tura bırakın.</a:t>
            </a:r>
            <a:endParaRPr lang="en-US" sz="2800" dirty="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7" y="1840831"/>
            <a:ext cx="3780070"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5" name="14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96300" y="1363496"/>
            <a:ext cx="6318196" cy="1200329"/>
          </a:xfrm>
          <a:prstGeom prst="rect">
            <a:avLst/>
          </a:prstGeom>
          <a:noFill/>
        </p:spPr>
        <p:txBody>
          <a:bodyPr wrap="square" rtlCol="0">
            <a:spAutoFit/>
          </a:bodyPr>
          <a:lstStyle/>
          <a:p>
            <a:r>
              <a:rPr lang="tr-TR" sz="3600" b="1" dirty="0" smtClean="0">
                <a:solidFill>
                  <a:schemeClr val="accent1">
                    <a:lumMod val="75000"/>
                  </a:schemeClr>
                </a:solidFill>
              </a:rPr>
              <a:t>Farklı Zorluk Seviyelerinde Testler Çözün!</a:t>
            </a:r>
            <a:endParaRPr lang="id-ID" sz="3600" b="1" dirty="0">
              <a:solidFill>
                <a:schemeClr val="accent1">
                  <a:lumMod val="75000"/>
                </a:schemeClr>
              </a:solidFill>
            </a:endParaRPr>
          </a:p>
        </p:txBody>
      </p:sp>
      <p:sp>
        <p:nvSpPr>
          <p:cNvPr id="48" name="Rectangle 47"/>
          <p:cNvSpPr/>
          <p:nvPr/>
        </p:nvSpPr>
        <p:spPr>
          <a:xfrm>
            <a:off x="5727028" y="2661987"/>
            <a:ext cx="5775160" cy="1815882"/>
          </a:xfrm>
          <a:prstGeom prst="rect">
            <a:avLst/>
          </a:prstGeom>
        </p:spPr>
        <p:txBody>
          <a:bodyPr wrap="square">
            <a:spAutoFit/>
          </a:bodyPr>
          <a:lstStyle/>
          <a:p>
            <a:pPr algn="just"/>
            <a:r>
              <a:rPr lang="tr-TR" sz="2800" dirty="0" smtClean="0">
                <a:solidFill>
                  <a:schemeClr val="tx2"/>
                </a:solidFill>
              </a:rPr>
              <a:t>Sürekli olarak kolay veya zor kaynaklardan çözmeyin. Sınavda kolay da, zor da sorular olacağı için farklı seviyelerde sorular çözün. </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259307" y="1840831"/>
            <a:ext cx="4708478" cy="385010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5" name="14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318671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Kaleminizi  Kullanın!</a:t>
            </a:r>
            <a:endParaRPr lang="id-ID" sz="2800" b="1" dirty="0">
              <a:solidFill>
                <a:schemeClr val="accent1">
                  <a:lumMod val="75000"/>
                </a:schemeClr>
              </a:solidFill>
              <a:latin typeface="+mj-lt"/>
            </a:endParaRPr>
          </a:p>
        </p:txBody>
      </p:sp>
      <p:sp>
        <p:nvSpPr>
          <p:cNvPr id="48" name="Rectangle 47"/>
          <p:cNvSpPr/>
          <p:nvPr/>
        </p:nvSpPr>
        <p:spPr>
          <a:xfrm>
            <a:off x="5654840" y="2553529"/>
            <a:ext cx="5775160" cy="2677656"/>
          </a:xfrm>
          <a:prstGeom prst="rect">
            <a:avLst/>
          </a:prstGeom>
        </p:spPr>
        <p:txBody>
          <a:bodyPr wrap="square">
            <a:spAutoFit/>
          </a:bodyPr>
          <a:lstStyle/>
          <a:p>
            <a:pPr algn="just"/>
            <a:r>
              <a:rPr lang="tr-TR" sz="2800" dirty="0" smtClean="0">
                <a:solidFill>
                  <a:schemeClr val="tx2"/>
                </a:solidFill>
              </a:rPr>
              <a:t>İşlem gerektiren sorularda kalemini kullan. İşlemleri aklından yapman hata yapma olasılığını artırır. Kodlamaları da kurşun kalemle yapıp silme işlemini de </a:t>
            </a:r>
            <a:r>
              <a:rPr lang="tr-TR" sz="2800" dirty="0" err="1" smtClean="0">
                <a:solidFill>
                  <a:schemeClr val="tx2"/>
                </a:solidFill>
              </a:rPr>
              <a:t>yumusak</a:t>
            </a:r>
            <a:r>
              <a:rPr lang="tr-TR" sz="2800" dirty="0" smtClean="0">
                <a:solidFill>
                  <a:schemeClr val="tx2"/>
                </a:solidFill>
              </a:rPr>
              <a:t> bir silgi ile yapman faydalı olacaktır.</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1"/>
            <a:ext cx="4632157"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Farklı Kaynaklardan Çözün!</a:t>
            </a:r>
            <a:endParaRPr lang="id-ID" sz="2800" b="1" dirty="0">
              <a:solidFill>
                <a:schemeClr val="accent1">
                  <a:lumMod val="75000"/>
                </a:schemeClr>
              </a:solidFill>
              <a:latin typeface="+mj-lt"/>
            </a:endParaRPr>
          </a:p>
        </p:txBody>
      </p:sp>
      <p:sp>
        <p:nvSpPr>
          <p:cNvPr id="48" name="Rectangle 47"/>
          <p:cNvSpPr/>
          <p:nvPr/>
        </p:nvSpPr>
        <p:spPr>
          <a:xfrm>
            <a:off x="5594682" y="2228675"/>
            <a:ext cx="6220328" cy="1815882"/>
          </a:xfrm>
          <a:prstGeom prst="rect">
            <a:avLst/>
          </a:prstGeom>
        </p:spPr>
        <p:txBody>
          <a:bodyPr wrap="square">
            <a:spAutoFit/>
          </a:bodyPr>
          <a:lstStyle/>
          <a:p>
            <a:pPr algn="just"/>
            <a:r>
              <a:rPr lang="tr-TR" sz="2800" dirty="0" smtClean="0">
                <a:solidFill>
                  <a:schemeClr val="tx2"/>
                </a:solidFill>
              </a:rPr>
              <a:t>Böylece farklı soru tiplerinden çözmüş olursunuz. Değişik soru tiplerinden soru çözmeniz faydanıza olacaktır.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4073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266956" y="1917517"/>
            <a:ext cx="5919537" cy="646331"/>
          </a:xfrm>
          <a:prstGeom prst="rect">
            <a:avLst/>
          </a:prstGeom>
          <a:noFill/>
        </p:spPr>
        <p:txBody>
          <a:bodyPr wrap="square" rtlCol="0">
            <a:spAutoFit/>
          </a:bodyPr>
          <a:lstStyle/>
          <a:p>
            <a:r>
              <a:rPr lang="tr-TR" sz="3600" b="1" dirty="0" smtClean="0">
                <a:solidFill>
                  <a:schemeClr val="accent1">
                    <a:lumMod val="75000"/>
                  </a:schemeClr>
                </a:solidFill>
              </a:rPr>
              <a:t>Önce Soruyu Okuyun!</a:t>
            </a:r>
            <a:endParaRPr lang="id-ID" sz="3600" b="1" dirty="0">
              <a:solidFill>
                <a:schemeClr val="accent1">
                  <a:lumMod val="75000"/>
                </a:schemeClr>
              </a:solidFill>
            </a:endParaRPr>
          </a:p>
        </p:txBody>
      </p:sp>
      <p:sp>
        <p:nvSpPr>
          <p:cNvPr id="48" name="Rectangle 47"/>
          <p:cNvSpPr/>
          <p:nvPr/>
        </p:nvSpPr>
        <p:spPr>
          <a:xfrm>
            <a:off x="6200750" y="2700326"/>
            <a:ext cx="5775160" cy="1384995"/>
          </a:xfrm>
          <a:prstGeom prst="rect">
            <a:avLst/>
          </a:prstGeom>
        </p:spPr>
        <p:txBody>
          <a:bodyPr wrap="square">
            <a:spAutoFit/>
          </a:bodyPr>
          <a:lstStyle/>
          <a:p>
            <a:pPr algn="just"/>
            <a:r>
              <a:rPr lang="tr-TR" sz="2800" dirty="0" smtClean="0">
                <a:solidFill>
                  <a:schemeClr val="tx2"/>
                </a:solidFill>
              </a:rPr>
              <a:t>Paragraf ve açıklaması olan sorularda önce soruyu daha sonra paragraf ve açıklama metnini okuyun.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514901"/>
            <a:ext cx="5433882" cy="484495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5" name="14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18391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27028" y="1727604"/>
            <a:ext cx="6318196" cy="646331"/>
          </a:xfrm>
          <a:prstGeom prst="rect">
            <a:avLst/>
          </a:prstGeom>
          <a:noFill/>
        </p:spPr>
        <p:txBody>
          <a:bodyPr wrap="square" rtlCol="0">
            <a:spAutoFit/>
          </a:bodyPr>
          <a:lstStyle/>
          <a:p>
            <a:r>
              <a:rPr lang="tr-TR" sz="3600" b="1" dirty="0" smtClean="0">
                <a:solidFill>
                  <a:schemeClr val="accent1">
                    <a:lumMod val="75000"/>
                  </a:schemeClr>
                </a:solidFill>
              </a:rPr>
              <a:t>Kolaydan Zora Gidin!</a:t>
            </a:r>
            <a:endParaRPr lang="id-ID" sz="3600" b="1" dirty="0">
              <a:solidFill>
                <a:schemeClr val="accent1">
                  <a:lumMod val="75000"/>
                </a:schemeClr>
              </a:solidFill>
            </a:endParaRPr>
          </a:p>
        </p:txBody>
      </p:sp>
      <p:sp>
        <p:nvSpPr>
          <p:cNvPr id="48" name="Rectangle 47"/>
          <p:cNvSpPr/>
          <p:nvPr/>
        </p:nvSpPr>
        <p:spPr>
          <a:xfrm>
            <a:off x="5727028" y="2661987"/>
            <a:ext cx="5775160" cy="1815882"/>
          </a:xfrm>
          <a:prstGeom prst="rect">
            <a:avLst/>
          </a:prstGeom>
        </p:spPr>
        <p:txBody>
          <a:bodyPr wrap="square">
            <a:spAutoFit/>
          </a:bodyPr>
          <a:lstStyle/>
          <a:p>
            <a:pPr algn="just"/>
            <a:r>
              <a:rPr lang="tr-TR" sz="2800" dirty="0" smtClean="0">
                <a:solidFill>
                  <a:schemeClr val="tx2"/>
                </a:solidFill>
              </a:rPr>
              <a:t>Yeni öğrendiğiniz konularla ilgili önce kolay sorulardan test çözmeye başlayın. Öğrendikçe zor testlere geçin.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5" name="14 Altbilgi Yer Tutucusu"/>
          <p:cNvSpPr>
            <a:spLocks noGrp="1"/>
          </p:cNvSpPr>
          <p:nvPr>
            <p:ph type="ftr" sz="quarter" idx="11"/>
          </p:nvPr>
        </p:nvSpPr>
        <p:spPr/>
        <p:txBody>
          <a:bodyPr/>
          <a:lstStyle/>
          <a:p>
            <a:r>
              <a:rPr lang="id-ID" smtClean="0"/>
              <a:t>www.rehberlikservisim.com</a:t>
            </a:r>
            <a:endParaRPr lang="id-ID"/>
          </a:p>
        </p:txBody>
      </p:sp>
      <p:sp>
        <p:nvSpPr>
          <p:cNvPr id="3" name="Dikdörtgen 2"/>
          <p:cNvSpPr/>
          <p:nvPr/>
        </p:nvSpPr>
        <p:spPr>
          <a:xfrm>
            <a:off x="775530" y="1514901"/>
            <a:ext cx="4684292" cy="43809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6000" b="1" dirty="0" smtClean="0"/>
              <a:t>Yeni Konu: </a:t>
            </a:r>
            <a:r>
              <a:rPr lang="tr-TR" sz="6000" b="1" dirty="0" smtClean="0">
                <a:solidFill>
                  <a:schemeClr val="tx1"/>
                </a:solidFill>
              </a:rPr>
              <a:t>Test Çözme Teknikleri</a:t>
            </a:r>
            <a:endParaRPr lang="tr-TR" sz="6000" b="1" dirty="0">
              <a:solidFill>
                <a:schemeClr val="tx1"/>
              </a:solidFill>
            </a:endParaRPr>
          </a:p>
        </p:txBody>
      </p:sp>
    </p:spTree>
    <p:extLst>
      <p:ext uri="{BB962C8B-B14F-4D97-AF65-F5344CB8AC3E}">
        <p14:creationId xmlns:p14="http://schemas.microsoft.com/office/powerpoint/2010/main" val="309968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
                                        <p:tgtEl>
                                          <p:spTgt spid="47"/>
                                        </p:tgtEl>
                                      </p:cBhvr>
                                    </p:animEffect>
                                    <p:anim calcmode="lin" valueType="num">
                                      <p:cBhvr>
                                        <p:cTn id="12" dur="400" fill="hold"/>
                                        <p:tgtEl>
                                          <p:spTgt spid="47"/>
                                        </p:tgtEl>
                                        <p:attrNameLst>
                                          <p:attrName>ppt_x</p:attrName>
                                        </p:attrNameLst>
                                      </p:cBhvr>
                                      <p:tavLst>
                                        <p:tav tm="0">
                                          <p:val>
                                            <p:strVal val="#ppt_x"/>
                                          </p:val>
                                        </p:tav>
                                        <p:tav tm="100000">
                                          <p:val>
                                            <p:strVal val="#ppt_x"/>
                                          </p:val>
                                        </p:tav>
                                      </p:tavLst>
                                    </p:anim>
                                    <p:anim calcmode="lin" valueType="num">
                                      <p:cBhvr>
                                        <p:cTn id="13" dur="400" fill="hold"/>
                                        <p:tgtEl>
                                          <p:spTgt spid="47"/>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ox(in)">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id-ID" smtClean="0"/>
              <a:t>www.rehberlikservisim.com</a:t>
            </a:r>
            <a:endParaRPr lang="id-ID"/>
          </a:p>
        </p:txBody>
      </p:sp>
      <p:sp>
        <p:nvSpPr>
          <p:cNvPr id="4" name="Dikdörtgen 3"/>
          <p:cNvSpPr/>
          <p:nvPr/>
        </p:nvSpPr>
        <p:spPr>
          <a:xfrm>
            <a:off x="4708479" y="1432721"/>
            <a:ext cx="6537278" cy="3970318"/>
          </a:xfrm>
          <a:prstGeom prst="rect">
            <a:avLst/>
          </a:prstGeom>
        </p:spPr>
        <p:txBody>
          <a:bodyPr wrap="square">
            <a:spAutoFit/>
          </a:bodyPr>
          <a:lstStyle/>
          <a:p>
            <a:pPr marL="420624" indent="-384048">
              <a:defRPr/>
            </a:pPr>
            <a:r>
              <a:rPr lang="tr-TR" sz="2800" dirty="0" smtClean="0">
                <a:solidFill>
                  <a:schemeClr val="tx2"/>
                </a:solidFill>
              </a:rPr>
              <a:t>		Test</a:t>
            </a:r>
            <a:r>
              <a:rPr lang="tr-TR" sz="2800" dirty="0">
                <a:solidFill>
                  <a:schemeClr val="tx2"/>
                </a:solidFill>
              </a:rPr>
              <a:t> tekniğine dayalı sınavlarda başarısızlığın nedeni genellikle bilgi eksikliğinden değil, sorulara yaklaşım tarzından veya soru stiline aşina olmamaktan kaynaklanır. Test tecrübesi sınav sonucunu etkileyen en önemli etkenlerdendir.   Test çözme tekniğini iyi bilmek, istenen sonucun alınmasını büyük oranda sağlayacaktır.</a:t>
            </a:r>
          </a:p>
        </p:txBody>
      </p:sp>
      <p:pic>
        <p:nvPicPr>
          <p:cNvPr id="5" name="Picture 4" descr="C:\Users\123456\Desktop\626c4cd73d3d8595a673ad80f05cf4d5_1279367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925" y="1323539"/>
            <a:ext cx="3008051" cy="489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Tree>
    <p:extLst>
      <p:ext uri="{BB962C8B-B14F-4D97-AF65-F5344CB8AC3E}">
        <p14:creationId xmlns:p14="http://schemas.microsoft.com/office/powerpoint/2010/main" val="262819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Tüm seçenekleri oku.</a:t>
            </a:r>
            <a:endParaRPr lang="id-ID" sz="2800" b="1" dirty="0">
              <a:solidFill>
                <a:schemeClr val="accent1">
                  <a:lumMod val="75000"/>
                </a:schemeClr>
              </a:solidFill>
              <a:latin typeface="+mj-lt"/>
            </a:endParaRPr>
          </a:p>
        </p:txBody>
      </p:sp>
      <p:sp>
        <p:nvSpPr>
          <p:cNvPr id="48" name="Rectangle 47"/>
          <p:cNvSpPr/>
          <p:nvPr/>
        </p:nvSpPr>
        <p:spPr>
          <a:xfrm>
            <a:off x="5654840" y="2553529"/>
            <a:ext cx="5775160" cy="1384995"/>
          </a:xfrm>
          <a:prstGeom prst="rect">
            <a:avLst/>
          </a:prstGeom>
        </p:spPr>
        <p:txBody>
          <a:bodyPr wrap="square">
            <a:spAutoFit/>
          </a:bodyPr>
          <a:lstStyle/>
          <a:p>
            <a:pPr algn="just"/>
            <a:r>
              <a:rPr lang="tr-TR" sz="2800" dirty="0" smtClean="0">
                <a:solidFill>
                  <a:schemeClr val="tx2"/>
                </a:solidFill>
              </a:rPr>
              <a:t>Tüm seçenekleri okumadan soruyu cevaplama. Bazı sorular En doğru seçeneği bulmanızı ister.</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51322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37308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128561" y="1534291"/>
            <a:ext cx="5919537" cy="646331"/>
          </a:xfrm>
          <a:prstGeom prst="rect">
            <a:avLst/>
          </a:prstGeom>
          <a:noFill/>
        </p:spPr>
        <p:txBody>
          <a:bodyPr wrap="square" rtlCol="0">
            <a:spAutoFit/>
          </a:bodyPr>
          <a:lstStyle/>
          <a:p>
            <a:r>
              <a:rPr lang="tr-TR" sz="3600" b="1" dirty="0" smtClean="0">
                <a:solidFill>
                  <a:schemeClr val="accent1">
                    <a:lumMod val="75000"/>
                  </a:schemeClr>
                </a:solidFill>
              </a:rPr>
              <a:t>Çok Hızlı Okumayın!</a:t>
            </a:r>
            <a:endParaRPr lang="id-ID" sz="3600" b="1" dirty="0">
              <a:solidFill>
                <a:schemeClr val="accent1">
                  <a:lumMod val="75000"/>
                </a:schemeClr>
              </a:solidFill>
            </a:endParaRPr>
          </a:p>
        </p:txBody>
      </p:sp>
      <p:sp>
        <p:nvSpPr>
          <p:cNvPr id="48" name="Rectangle 47"/>
          <p:cNvSpPr/>
          <p:nvPr/>
        </p:nvSpPr>
        <p:spPr>
          <a:xfrm>
            <a:off x="4844955" y="2160142"/>
            <a:ext cx="7130954" cy="4154984"/>
          </a:xfrm>
          <a:prstGeom prst="rect">
            <a:avLst/>
          </a:prstGeom>
        </p:spPr>
        <p:txBody>
          <a:bodyPr wrap="square">
            <a:spAutoFit/>
          </a:bodyPr>
          <a:lstStyle/>
          <a:p>
            <a:pPr algn="just"/>
            <a:r>
              <a:rPr lang="tr-TR" sz="2800" dirty="0" smtClean="0">
                <a:solidFill>
                  <a:schemeClr val="tx2"/>
                </a:solidFill>
              </a:rPr>
              <a:t>Zamanı yetiştirememe kaygısı ile soruları çok hızlı okumayın. Çok hızlı okumanız soruyu yanlış çözmenize ve tekrar okumak zorunda kalmanıza neden olabilir. Alışkın olduğunuz okuma hızınız neyse aynı şekilde okuyun.</a:t>
            </a:r>
          </a:p>
          <a:p>
            <a:pPr algn="just"/>
            <a:r>
              <a:rPr lang="tr-TR" sz="2800" b="1" dirty="0">
                <a:solidFill>
                  <a:srgbClr val="FFC000"/>
                </a:solidFill>
              </a:rPr>
              <a:t>Sık sık saate bakmak </a:t>
            </a:r>
            <a:r>
              <a:rPr lang="tr-TR" sz="2800" b="1" dirty="0"/>
              <a:t>yerine bölümler arasında saatinize bakınız. Çok sık saate bakmak sizi telaşlandırabilir</a:t>
            </a:r>
            <a:r>
              <a:rPr lang="tr-TR" sz="2800" b="1" dirty="0" smtClean="0"/>
              <a:t>.</a:t>
            </a:r>
            <a:endParaRPr lang="tr-TR" sz="2800" dirty="0" smtClean="0">
              <a:solidFill>
                <a:schemeClr val="tx2"/>
              </a:solidFill>
            </a:endParaRPr>
          </a:p>
          <a:p>
            <a:pPr algn="just"/>
            <a:r>
              <a:rPr lang="tr-TR" sz="2000" dirty="0" smtClean="0">
                <a:solidFill>
                  <a:schemeClr val="accent1">
                    <a:lumMod val="75000"/>
                  </a:schemeClr>
                </a:solidFill>
              </a:rPr>
              <a:t>Okuma hızınız yavaşsa hızlı okuma teknikleri ile okumanızı hızlandırın.</a:t>
            </a:r>
            <a:endParaRPr lang="en-US" sz="2000" b="1" dirty="0">
              <a:solidFill>
                <a:schemeClr val="accent1">
                  <a:lumMod val="75000"/>
                </a:schemeClr>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857457"/>
            <a:ext cx="3878037" cy="350747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5" name="14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360737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10463" y="1283500"/>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Mola Verin</a:t>
            </a:r>
            <a:endParaRPr lang="id-ID" sz="2800" b="1" dirty="0">
              <a:solidFill>
                <a:schemeClr val="accent1">
                  <a:lumMod val="75000"/>
                </a:schemeClr>
              </a:solidFill>
              <a:latin typeface="+mj-lt"/>
            </a:endParaRPr>
          </a:p>
        </p:txBody>
      </p:sp>
      <p:sp>
        <p:nvSpPr>
          <p:cNvPr id="48" name="Rectangle 47"/>
          <p:cNvSpPr/>
          <p:nvPr/>
        </p:nvSpPr>
        <p:spPr>
          <a:xfrm>
            <a:off x="3903260" y="1795973"/>
            <a:ext cx="8052179" cy="6124754"/>
          </a:xfrm>
          <a:prstGeom prst="rect">
            <a:avLst/>
          </a:prstGeom>
        </p:spPr>
        <p:txBody>
          <a:bodyPr wrap="square">
            <a:spAutoFit/>
          </a:bodyPr>
          <a:lstStyle/>
          <a:p>
            <a:pPr algn="just"/>
            <a:r>
              <a:rPr lang="tr-TR" sz="2800" dirty="0" smtClean="0">
                <a:solidFill>
                  <a:schemeClr val="tx2"/>
                </a:solidFill>
              </a:rPr>
              <a:t>Mola vermeden çok uzun süre çalışman verimliliğini düşürecektir.  En fazla 45-50 dk. çalıştıktan sonra 10-15 dk. Mola vermelisin. Beyninin de dinlenmeye ihtiyacı olduğunu unutma.</a:t>
            </a:r>
          </a:p>
          <a:p>
            <a:pPr algn="just"/>
            <a:r>
              <a:rPr lang="tr-TR" sz="2800" b="1" dirty="0" smtClean="0">
                <a:solidFill>
                  <a:schemeClr val="tx2"/>
                </a:solidFill>
                <a:latin typeface="Signika Negative" pitchFamily="2" charset="0"/>
              </a:rPr>
              <a:t>Aynı şekilde sınav anında da molaya ihtiyacınız olabilir.</a:t>
            </a:r>
            <a:r>
              <a:rPr lang="tr-TR" sz="2800" b="1" dirty="0">
                <a:solidFill>
                  <a:srgbClr val="00B0F0"/>
                </a:solidFill>
              </a:rPr>
              <a:t> Her on soruda bir durup gözünüzü kapatın ve sadece burnunuzdan derin bir nefes alın</a:t>
            </a:r>
            <a:r>
              <a:rPr lang="tr-TR" sz="2800" b="1" dirty="0"/>
              <a:t>. Birkaç saniye tutun ve yavaş yavaş verin. Oksijen beynimize giden kan damarlarını genişletecek ve zihniniz daha fazla çalışacaktır. Kaybettirdiği vakitten çok kazandıracaktır, emin olabilirsiniz. </a:t>
            </a:r>
            <a:br>
              <a:rPr lang="tr-TR" sz="2800" b="1" dirty="0"/>
            </a:br>
            <a:r>
              <a:rPr lang="tr-TR" sz="2800" b="1" dirty="0"/>
              <a:t/>
            </a:r>
            <a:br>
              <a:rPr lang="tr-TR" sz="2800" b="1" dirty="0"/>
            </a:br>
            <a:endParaRPr lang="tr-TR" sz="2800" dirty="0"/>
          </a:p>
          <a:p>
            <a:pPr algn="just"/>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3111331" cy="2963180"/>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128561" y="1534291"/>
            <a:ext cx="5919537" cy="646331"/>
          </a:xfrm>
          <a:prstGeom prst="rect">
            <a:avLst/>
          </a:prstGeom>
          <a:noFill/>
        </p:spPr>
        <p:txBody>
          <a:bodyPr wrap="square" rtlCol="0">
            <a:spAutoFit/>
          </a:bodyPr>
          <a:lstStyle/>
          <a:p>
            <a:r>
              <a:rPr lang="tr-TR" sz="3600" b="1" dirty="0" smtClean="0">
                <a:solidFill>
                  <a:schemeClr val="accent1">
                    <a:lumMod val="75000"/>
                  </a:schemeClr>
                </a:solidFill>
              </a:rPr>
              <a:t>Kendinize Aşırı Güven-meyin!</a:t>
            </a:r>
            <a:endParaRPr lang="id-ID" sz="3600" b="1" dirty="0">
              <a:solidFill>
                <a:schemeClr val="accent1">
                  <a:lumMod val="75000"/>
                </a:schemeClr>
              </a:solidFill>
            </a:endParaRPr>
          </a:p>
        </p:txBody>
      </p:sp>
      <p:sp>
        <p:nvSpPr>
          <p:cNvPr id="48" name="Rectangle 47"/>
          <p:cNvSpPr/>
          <p:nvPr/>
        </p:nvSpPr>
        <p:spPr>
          <a:xfrm>
            <a:off x="6200749" y="2160142"/>
            <a:ext cx="5775160" cy="1815882"/>
          </a:xfrm>
          <a:prstGeom prst="rect">
            <a:avLst/>
          </a:prstGeom>
        </p:spPr>
        <p:txBody>
          <a:bodyPr wrap="square">
            <a:spAutoFit/>
          </a:bodyPr>
          <a:lstStyle/>
          <a:p>
            <a:pPr algn="just"/>
            <a:r>
              <a:rPr lang="tr-TR" sz="2800" dirty="0" smtClean="0">
                <a:solidFill>
                  <a:schemeClr val="tx2"/>
                </a:solidFill>
              </a:rPr>
              <a:t>Kendinize aşırı güvenmeniz de, güvenmemeniz de sakıncalıdır. Her iki durumda da motivasyon ve dikkat problemleri yaşarsınız.</a:t>
            </a:r>
            <a:endParaRPr lang="en-US" sz="2000" b="1" dirty="0">
              <a:solidFill>
                <a:schemeClr val="accent1">
                  <a:lumMod val="75000"/>
                </a:schemeClr>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857457"/>
            <a:ext cx="5433882" cy="402678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5" name="14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15448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Öğretmenine Sor!</a:t>
            </a:r>
            <a:endParaRPr lang="id-ID" sz="2800" b="1" dirty="0">
              <a:solidFill>
                <a:schemeClr val="accent1">
                  <a:lumMod val="75000"/>
                </a:schemeClr>
              </a:solidFill>
              <a:latin typeface="+mj-lt"/>
            </a:endParaRPr>
          </a:p>
        </p:txBody>
      </p:sp>
      <p:sp>
        <p:nvSpPr>
          <p:cNvPr id="48" name="Rectangle 47"/>
          <p:cNvSpPr/>
          <p:nvPr/>
        </p:nvSpPr>
        <p:spPr>
          <a:xfrm>
            <a:off x="5594682" y="2228675"/>
            <a:ext cx="6220328" cy="2246769"/>
          </a:xfrm>
          <a:prstGeom prst="rect">
            <a:avLst/>
          </a:prstGeom>
        </p:spPr>
        <p:txBody>
          <a:bodyPr wrap="square">
            <a:spAutoFit/>
          </a:bodyPr>
          <a:lstStyle/>
          <a:p>
            <a:pPr algn="just"/>
            <a:r>
              <a:rPr lang="tr-TR" sz="2800" dirty="0" smtClean="0">
                <a:solidFill>
                  <a:schemeClr val="tx2"/>
                </a:solidFill>
              </a:rPr>
              <a:t>Sınavlarda ve test çözerken yapamadığın soruları öğretmenine sormalısın. Testlerde, cevabını öğrenmediğin soru kalmamalı.</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85445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51093" y="1536637"/>
            <a:ext cx="6172202" cy="523220"/>
          </a:xfrm>
          <a:prstGeom prst="rect">
            <a:avLst/>
          </a:prstGeom>
          <a:noFill/>
        </p:spPr>
        <p:txBody>
          <a:bodyPr wrap="square" rtlCol="0">
            <a:spAutoFit/>
          </a:bodyPr>
          <a:lstStyle/>
          <a:p>
            <a:r>
              <a:rPr lang="tr-TR" sz="2800" b="1" dirty="0" smtClean="0">
                <a:solidFill>
                  <a:schemeClr val="accent1">
                    <a:lumMod val="75000"/>
                  </a:schemeClr>
                </a:solidFill>
                <a:latin typeface="+mj-lt"/>
              </a:rPr>
              <a:t>Olumlu Düşünün, Derin Nefes Alın.</a:t>
            </a:r>
            <a:endParaRPr lang="id-ID" sz="2800" b="1" dirty="0">
              <a:solidFill>
                <a:schemeClr val="accent1">
                  <a:lumMod val="75000"/>
                </a:schemeClr>
              </a:solidFill>
              <a:latin typeface="+mj-lt"/>
            </a:endParaRPr>
          </a:p>
        </p:txBody>
      </p:sp>
      <p:sp>
        <p:nvSpPr>
          <p:cNvPr id="48" name="Rectangle 47"/>
          <p:cNvSpPr/>
          <p:nvPr/>
        </p:nvSpPr>
        <p:spPr>
          <a:xfrm>
            <a:off x="5702966" y="2228676"/>
            <a:ext cx="5775160" cy="1815882"/>
          </a:xfrm>
          <a:prstGeom prst="rect">
            <a:avLst/>
          </a:prstGeom>
        </p:spPr>
        <p:txBody>
          <a:bodyPr wrap="square">
            <a:spAutoFit/>
          </a:bodyPr>
          <a:lstStyle/>
          <a:p>
            <a:pPr algn="just"/>
            <a:r>
              <a:rPr lang="tr-TR" sz="2800" dirty="0" smtClean="0">
                <a:solidFill>
                  <a:schemeClr val="tx2"/>
                </a:solidFill>
              </a:rPr>
              <a:t>Sınava başlayana kadar biraz heyecan olması normaldir. Bu süreyi olumlu düşünceler ile geçirin. Lavabo ihtiyacınız varsa gidebilirsiniz.</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11 Altbilgi Yer Tutucusu"/>
          <p:cNvSpPr>
            <a:spLocks noGrp="1"/>
          </p:cNvSpPr>
          <p:nvPr>
            <p:ph type="ftr" sz="quarter" idx="11"/>
          </p:nvPr>
        </p:nvSpPr>
        <p:spPr/>
        <p:txBody>
          <a:bodyPr/>
          <a:lstStyle/>
          <a:p>
            <a:r>
              <a:rPr lang="id-ID" smtClean="0"/>
              <a:t>www.rehberlikservisim.com</a:t>
            </a:r>
            <a:endParaRPr lang="id-ID"/>
          </a:p>
        </p:txBody>
      </p:sp>
      <p:grpSp>
        <p:nvGrpSpPr>
          <p:cNvPr id="14" name="13 Grup"/>
          <p:cNvGrpSpPr/>
          <p:nvPr/>
        </p:nvGrpSpPr>
        <p:grpSpPr>
          <a:xfrm>
            <a:off x="144379" y="1167063"/>
            <a:ext cx="4752472" cy="5542261"/>
            <a:chOff x="144379" y="1167063"/>
            <a:chExt cx="4752472" cy="5542261"/>
          </a:xfrm>
        </p:grpSpPr>
        <p:sp>
          <p:nvSpPr>
            <p:cNvPr id="11" name="10 Bulut Belirtme Çizgisi"/>
            <p:cNvSpPr/>
            <p:nvPr/>
          </p:nvSpPr>
          <p:spPr>
            <a:xfrm>
              <a:off x="866274" y="1167063"/>
              <a:ext cx="4030577" cy="1852863"/>
            </a:xfrm>
            <a:prstGeom prst="cloudCallout">
              <a:avLst>
                <a:gd name="adj1" fmla="val -30482"/>
                <a:gd name="adj2" fmla="val 8448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b="1" dirty="0" smtClean="0">
                  <a:solidFill>
                    <a:schemeClr val="tx1">
                      <a:lumMod val="85000"/>
                      <a:lumOff val="15000"/>
                    </a:schemeClr>
                  </a:solidFill>
                </a:rPr>
                <a:t>Sınav önemli olabilir fakat hayatım ve geleceğim sadece bu sınava bağlı değil</a:t>
              </a:r>
              <a:r>
                <a:rPr lang="tr-TR" dirty="0" smtClean="0">
                  <a:solidFill>
                    <a:schemeClr val="tx1">
                      <a:lumMod val="85000"/>
                      <a:lumOff val="15000"/>
                    </a:schemeClr>
                  </a:solidFill>
                </a:rPr>
                <a:t>.</a:t>
              </a:r>
              <a:endParaRPr lang="tr-TR" dirty="0">
                <a:solidFill>
                  <a:schemeClr val="tx1">
                    <a:lumMod val="85000"/>
                    <a:lumOff val="15000"/>
                  </a:schemeClr>
                </a:solidFill>
              </a:endParaRPr>
            </a:p>
          </p:txBody>
        </p:sp>
        <p:pic>
          <p:nvPicPr>
            <p:cNvPr id="13" name="12 Resim" descr="ders-çalışma.jpg"/>
            <p:cNvPicPr>
              <a:picLocks noChangeAspect="1"/>
            </p:cNvPicPr>
            <p:nvPr/>
          </p:nvPicPr>
          <p:blipFill>
            <a:blip r:embed="rId2" cstate="print"/>
            <a:stretch>
              <a:fillRect/>
            </a:stretch>
          </p:blipFill>
          <p:spPr>
            <a:xfrm>
              <a:off x="144379" y="3711026"/>
              <a:ext cx="2911642" cy="2998298"/>
            </a:xfrm>
            <a:prstGeom prst="rect">
              <a:avLst/>
            </a:prstGeom>
          </p:spPr>
        </p:pic>
      </p:grpSp>
    </p:spTree>
    <p:extLst>
      <p:ext uri="{BB962C8B-B14F-4D97-AF65-F5344CB8AC3E}">
        <p14:creationId xmlns:p14="http://schemas.microsoft.com/office/powerpoint/2010/main" val="286718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94684" y="1693047"/>
            <a:ext cx="6874041" cy="523220"/>
          </a:xfrm>
          <a:prstGeom prst="rect">
            <a:avLst/>
          </a:prstGeom>
          <a:noFill/>
        </p:spPr>
        <p:txBody>
          <a:bodyPr wrap="square" rtlCol="0">
            <a:spAutoFit/>
          </a:bodyPr>
          <a:lstStyle/>
          <a:p>
            <a:r>
              <a:rPr lang="tr-TR" sz="2800" b="1" dirty="0" smtClean="0">
                <a:solidFill>
                  <a:schemeClr val="accent1">
                    <a:lumMod val="75000"/>
                  </a:schemeClr>
                </a:solidFill>
                <a:latin typeface="+mj-lt"/>
              </a:rPr>
              <a:t>Bilemediğin Soruları Boş Bırak</a:t>
            </a:r>
            <a:endParaRPr lang="id-ID" sz="2800" b="1" dirty="0">
              <a:solidFill>
                <a:schemeClr val="accent1">
                  <a:lumMod val="75000"/>
                </a:schemeClr>
              </a:solidFill>
              <a:latin typeface="+mj-lt"/>
            </a:endParaRPr>
          </a:p>
        </p:txBody>
      </p:sp>
      <p:sp>
        <p:nvSpPr>
          <p:cNvPr id="48" name="Rectangle 47"/>
          <p:cNvSpPr/>
          <p:nvPr/>
        </p:nvSpPr>
        <p:spPr>
          <a:xfrm>
            <a:off x="5702966" y="2228676"/>
            <a:ext cx="5775160" cy="2246769"/>
          </a:xfrm>
          <a:prstGeom prst="rect">
            <a:avLst/>
          </a:prstGeom>
        </p:spPr>
        <p:txBody>
          <a:bodyPr wrap="square">
            <a:spAutoFit/>
          </a:bodyPr>
          <a:lstStyle/>
          <a:p>
            <a:pPr algn="just"/>
            <a:r>
              <a:rPr lang="tr-TR" sz="2800" dirty="0" smtClean="0">
                <a:solidFill>
                  <a:schemeClr val="tx2"/>
                </a:solidFill>
              </a:rPr>
              <a:t>3 (4) yanlış bir doğru cevabı götürdüğü için, bilemediğin soruları boş bırak. İki seçenek arasında kaldığında sana yakın gelen seçeneklerden birini seçebilirsin.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11 Çarpma"/>
          <p:cNvSpPr/>
          <p:nvPr/>
        </p:nvSpPr>
        <p:spPr>
          <a:xfrm>
            <a:off x="661736" y="2057400"/>
            <a:ext cx="1624264" cy="1732547"/>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grpSp>
        <p:nvGrpSpPr>
          <p:cNvPr id="16" name="15 Grup"/>
          <p:cNvGrpSpPr/>
          <p:nvPr/>
        </p:nvGrpSpPr>
        <p:grpSpPr>
          <a:xfrm>
            <a:off x="1909010" y="2205788"/>
            <a:ext cx="3088105" cy="2626895"/>
            <a:chOff x="1909010" y="2205788"/>
            <a:chExt cx="3088105" cy="2626895"/>
          </a:xfrm>
        </p:grpSpPr>
        <p:sp>
          <p:nvSpPr>
            <p:cNvPr id="13" name="12 Çarpma"/>
            <p:cNvSpPr/>
            <p:nvPr/>
          </p:nvSpPr>
          <p:spPr>
            <a:xfrm>
              <a:off x="1909010" y="2995861"/>
              <a:ext cx="1760622" cy="1836822"/>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4" name="13 Çarpma"/>
            <p:cNvSpPr/>
            <p:nvPr/>
          </p:nvSpPr>
          <p:spPr>
            <a:xfrm>
              <a:off x="3609474" y="2205788"/>
              <a:ext cx="1387641" cy="172853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grpSp>
      <p:sp>
        <p:nvSpPr>
          <p:cNvPr id="15" name="14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16428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634790" y="2090089"/>
            <a:ext cx="6557210" cy="523220"/>
          </a:xfrm>
          <a:prstGeom prst="rect">
            <a:avLst/>
          </a:prstGeom>
          <a:noFill/>
        </p:spPr>
        <p:txBody>
          <a:bodyPr wrap="square" rtlCol="0">
            <a:spAutoFit/>
          </a:bodyPr>
          <a:lstStyle/>
          <a:p>
            <a:r>
              <a:rPr lang="tr-TR" sz="2800" b="1" dirty="0" smtClean="0">
                <a:solidFill>
                  <a:schemeClr val="accent1">
                    <a:lumMod val="75000"/>
                  </a:schemeClr>
                </a:solidFill>
                <a:latin typeface="+mj-lt"/>
              </a:rPr>
              <a:t>Kaygılandığında Nefes Egzersizi Yap</a:t>
            </a:r>
            <a:endParaRPr lang="id-ID" sz="2800" b="1" dirty="0">
              <a:solidFill>
                <a:schemeClr val="accent1">
                  <a:lumMod val="75000"/>
                </a:schemeClr>
              </a:solidFill>
              <a:latin typeface="+mj-lt"/>
            </a:endParaRPr>
          </a:p>
        </p:txBody>
      </p:sp>
      <p:sp>
        <p:nvSpPr>
          <p:cNvPr id="48" name="Rectangle 47"/>
          <p:cNvSpPr/>
          <p:nvPr/>
        </p:nvSpPr>
        <p:spPr>
          <a:xfrm>
            <a:off x="5654840" y="2553528"/>
            <a:ext cx="6220328" cy="2677656"/>
          </a:xfrm>
          <a:prstGeom prst="rect">
            <a:avLst/>
          </a:prstGeom>
        </p:spPr>
        <p:txBody>
          <a:bodyPr wrap="square">
            <a:spAutoFit/>
          </a:bodyPr>
          <a:lstStyle/>
          <a:p>
            <a:pPr algn="just"/>
            <a:r>
              <a:rPr lang="tr-TR" sz="2800" dirty="0" smtClean="0">
                <a:solidFill>
                  <a:schemeClr val="tx2"/>
                </a:solidFill>
              </a:rPr>
              <a:t>Sınavda kaygın artar ve bu durum dikkatini ve performansını olumsuz etkileyecek duruma gelirse;</a:t>
            </a:r>
          </a:p>
          <a:p>
            <a:pPr algn="just"/>
            <a:endParaRPr lang="tr-TR" sz="2800" dirty="0" smtClean="0">
              <a:solidFill>
                <a:schemeClr val="tx2"/>
              </a:solidFill>
            </a:endParaRPr>
          </a:p>
          <a:p>
            <a:pPr algn="just"/>
            <a:r>
              <a:rPr lang="tr-TR" sz="2800" b="1" dirty="0" smtClean="0">
                <a:solidFill>
                  <a:schemeClr val="accent3">
                    <a:lumMod val="75000"/>
                  </a:schemeClr>
                </a:solidFill>
                <a:latin typeface="Signika Negative" pitchFamily="2" charset="0"/>
              </a:rPr>
              <a:t>-</a:t>
            </a:r>
            <a:r>
              <a:rPr lang="tr-TR" sz="2800" b="1" dirty="0" smtClean="0">
                <a:solidFill>
                  <a:schemeClr val="accent3">
                    <a:lumMod val="75000"/>
                  </a:schemeClr>
                </a:solidFill>
              </a:rPr>
              <a:t>Geriye yaslan ve 3-4 defa derin nefes al.</a:t>
            </a:r>
          </a:p>
          <a:p>
            <a:pPr algn="just"/>
            <a:r>
              <a:rPr lang="tr-TR" sz="2800" b="1" dirty="0" smtClean="0">
                <a:solidFill>
                  <a:schemeClr val="accent3">
                    <a:lumMod val="75000"/>
                  </a:schemeClr>
                </a:solidFill>
              </a:rPr>
              <a:t>-Olumlu iç konuşmalar yap.</a:t>
            </a:r>
            <a:endParaRPr lang="en-US" sz="2800" b="1" dirty="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48915" y="1792706"/>
            <a:ext cx="5053263" cy="3513222"/>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182737" y="1167486"/>
            <a:ext cx="6537278" cy="523220"/>
          </a:xfrm>
          <a:prstGeom prst="rect">
            <a:avLst/>
          </a:prstGeom>
          <a:noFill/>
        </p:spPr>
        <p:txBody>
          <a:bodyPr wrap="square" rtlCol="0">
            <a:spAutoFit/>
          </a:bodyPr>
          <a:lstStyle/>
          <a:p>
            <a:r>
              <a:rPr lang="tr-TR" sz="2800" b="1" dirty="0" smtClean="0">
                <a:solidFill>
                  <a:schemeClr val="accent1">
                    <a:lumMod val="75000"/>
                  </a:schemeClr>
                </a:solidFill>
                <a:latin typeface="+mj-lt"/>
              </a:rPr>
              <a:t>Kodlamayı Sınav Sonuna Bırakmayın.</a:t>
            </a:r>
            <a:endParaRPr lang="id-ID" sz="2800" b="1" dirty="0">
              <a:solidFill>
                <a:schemeClr val="accent1">
                  <a:lumMod val="75000"/>
                </a:schemeClr>
              </a:solidFill>
              <a:latin typeface="+mj-lt"/>
            </a:endParaRPr>
          </a:p>
        </p:txBody>
      </p:sp>
      <p:sp>
        <p:nvSpPr>
          <p:cNvPr id="48" name="Rectangle 47"/>
          <p:cNvSpPr/>
          <p:nvPr/>
        </p:nvSpPr>
        <p:spPr>
          <a:xfrm>
            <a:off x="4285397" y="2103152"/>
            <a:ext cx="7615451" cy="4512004"/>
          </a:xfrm>
          <a:prstGeom prst="rect">
            <a:avLst/>
          </a:prstGeom>
        </p:spPr>
        <p:txBody>
          <a:bodyPr wrap="square">
            <a:spAutoFit/>
          </a:bodyPr>
          <a:lstStyle/>
          <a:p>
            <a:pPr>
              <a:lnSpc>
                <a:spcPct val="90000"/>
              </a:lnSpc>
            </a:pPr>
            <a:r>
              <a:rPr lang="tr-TR" sz="2800" dirty="0" smtClean="0">
                <a:solidFill>
                  <a:schemeClr val="tx2"/>
                </a:solidFill>
              </a:rPr>
              <a:t>Cevapları kodlamayı sınav sonuna bırakma. Her sorudan sonra </a:t>
            </a:r>
            <a:r>
              <a:rPr lang="tr-TR" sz="2800" dirty="0" smtClean="0">
                <a:solidFill>
                  <a:srgbClr val="FF0000"/>
                </a:solidFill>
              </a:rPr>
              <a:t>veya </a:t>
            </a:r>
            <a:r>
              <a:rPr lang="tr-TR" sz="2800" dirty="0" smtClean="0">
                <a:solidFill>
                  <a:schemeClr val="tx2"/>
                </a:solidFill>
              </a:rPr>
              <a:t>sayfa sayfa kodla. En ideal olanı her sayfadan sonra kodlamandır. </a:t>
            </a:r>
            <a:r>
              <a:rPr lang="tr-TR" sz="2800" b="1" dirty="0">
                <a:solidFill>
                  <a:srgbClr val="FFC000"/>
                </a:solidFill>
              </a:rPr>
              <a:t>Zaman kazanacağım diye kodlamayı sona bırakmak sınav sonrası yorgunluk ve  dikkat dağılmasının fazlalığı sebebiyle hatalı veya eksik kodlama riskini artırır, kaydırma yapmanıza yol açar</a:t>
            </a:r>
            <a:r>
              <a:rPr lang="tr-TR" sz="2800" b="1" dirty="0"/>
              <a:t>. Her yıl </a:t>
            </a:r>
            <a:r>
              <a:rPr lang="tr-TR" sz="2800" b="1" dirty="0">
                <a:solidFill>
                  <a:srgbClr val="C00000"/>
                </a:solidFill>
              </a:rPr>
              <a:t>%0,5 </a:t>
            </a:r>
            <a:r>
              <a:rPr lang="tr-TR" sz="2800" b="1" dirty="0"/>
              <a:t>adayın kaydırma hataları nedeniyle mağdur olduğunu unutmayınız.</a:t>
            </a:r>
            <a:r>
              <a:rPr lang="tr-TR" sz="3200" dirty="0">
                <a:solidFill>
                  <a:srgbClr val="002060"/>
                </a:solidFill>
              </a:rPr>
              <a:t> </a:t>
            </a:r>
          </a:p>
          <a:p>
            <a:pPr>
              <a:lnSpc>
                <a:spcPct val="90000"/>
              </a:lnSpc>
            </a:pPr>
            <a:endParaRPr lang="tr-TR" sz="3200" b="1" dirty="0">
              <a:solidFill>
                <a:srgbClr val="0070C0"/>
              </a:solidFill>
            </a:endParaRPr>
          </a:p>
          <a:p>
            <a:pPr algn="just"/>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250088" y="1398498"/>
            <a:ext cx="3780071"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Kontrol  Et.</a:t>
            </a:r>
            <a:endParaRPr lang="id-ID" sz="2800" b="1" dirty="0">
              <a:solidFill>
                <a:schemeClr val="accent1">
                  <a:lumMod val="75000"/>
                </a:schemeClr>
              </a:solidFill>
              <a:latin typeface="+mj-lt"/>
            </a:endParaRPr>
          </a:p>
        </p:txBody>
      </p:sp>
      <p:sp>
        <p:nvSpPr>
          <p:cNvPr id="48" name="Rectangle 47"/>
          <p:cNvSpPr/>
          <p:nvPr/>
        </p:nvSpPr>
        <p:spPr>
          <a:xfrm>
            <a:off x="5594682" y="2228675"/>
            <a:ext cx="6220328" cy="3539430"/>
          </a:xfrm>
          <a:prstGeom prst="rect">
            <a:avLst/>
          </a:prstGeom>
        </p:spPr>
        <p:txBody>
          <a:bodyPr wrap="square">
            <a:spAutoFit/>
          </a:bodyPr>
          <a:lstStyle/>
          <a:p>
            <a:pPr algn="just"/>
            <a:r>
              <a:rPr lang="tr-TR" sz="2800" dirty="0" smtClean="0">
                <a:solidFill>
                  <a:schemeClr val="tx2"/>
                </a:solidFill>
              </a:rPr>
              <a:t>Sınav  sonunda sınav evraklarını teslim etmeden önce;</a:t>
            </a:r>
          </a:p>
          <a:p>
            <a:pPr algn="just"/>
            <a:endParaRPr lang="tr-TR" sz="2800" dirty="0" smtClean="0">
              <a:solidFill>
                <a:schemeClr val="tx2"/>
              </a:solidFill>
            </a:endParaRPr>
          </a:p>
          <a:p>
            <a:pPr algn="just"/>
            <a:r>
              <a:rPr lang="tr-TR" sz="2800" b="1" dirty="0" smtClean="0">
                <a:solidFill>
                  <a:schemeClr val="accent3">
                    <a:lumMod val="75000"/>
                  </a:schemeClr>
                </a:solidFill>
                <a:latin typeface="Signika Negative" pitchFamily="2" charset="0"/>
              </a:rPr>
              <a:t>-</a:t>
            </a:r>
            <a:r>
              <a:rPr lang="tr-TR" sz="2800" b="1" dirty="0" smtClean="0">
                <a:solidFill>
                  <a:schemeClr val="accent3">
                    <a:lumMod val="75000"/>
                  </a:schemeClr>
                </a:solidFill>
              </a:rPr>
              <a:t>Kitapçık türü ve diğer kodlaman gereken bölümleri kodlayıp kodlamadığını,</a:t>
            </a:r>
          </a:p>
          <a:p>
            <a:pPr algn="just"/>
            <a:r>
              <a:rPr lang="tr-TR" sz="2800" b="1" dirty="0" smtClean="0">
                <a:solidFill>
                  <a:schemeClr val="accent3">
                    <a:lumMod val="75000"/>
                  </a:schemeClr>
                </a:solidFill>
              </a:rPr>
              <a:t>-Boş bıraktığın soruları,</a:t>
            </a:r>
          </a:p>
          <a:p>
            <a:pPr algn="just"/>
            <a:r>
              <a:rPr lang="tr-TR" sz="2800" b="1" dirty="0" smtClean="0">
                <a:solidFill>
                  <a:schemeClr val="accent3">
                    <a:lumMod val="75000"/>
                  </a:schemeClr>
                </a:solidFill>
              </a:rPr>
              <a:t>-Cevaplarını doğru şekilde kodladığını kontrol et.</a:t>
            </a:r>
            <a:endParaRPr lang="en-US" sz="2800" b="1" dirty="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id-ID" smtClean="0"/>
              <a:t>www.rehberlikservisim.com</a:t>
            </a:r>
            <a:endParaRPr lang="id-ID"/>
          </a:p>
        </p:txBody>
      </p:sp>
      <p:sp>
        <p:nvSpPr>
          <p:cNvPr id="4" name="Dikdörtgen 3"/>
          <p:cNvSpPr/>
          <p:nvPr/>
        </p:nvSpPr>
        <p:spPr>
          <a:xfrm>
            <a:off x="5536333" y="1483772"/>
            <a:ext cx="4968155" cy="523220"/>
          </a:xfrm>
          <a:prstGeom prst="rect">
            <a:avLst/>
          </a:prstGeom>
        </p:spPr>
        <p:txBody>
          <a:bodyPr wrap="none">
            <a:spAutoFit/>
          </a:bodyPr>
          <a:lstStyle/>
          <a:p>
            <a:r>
              <a:rPr lang="tr-TR" sz="2800" b="1" dirty="0">
                <a:solidFill>
                  <a:schemeClr val="tx2">
                    <a:satMod val="130000"/>
                  </a:schemeClr>
                </a:solidFill>
              </a:rPr>
              <a:t>Test çözmede </a:t>
            </a:r>
            <a:r>
              <a:rPr lang="tr-TR" sz="2800" b="1" dirty="0">
                <a:solidFill>
                  <a:srgbClr val="FF0000"/>
                </a:solidFill>
              </a:rPr>
              <a:t>3</a:t>
            </a:r>
            <a:r>
              <a:rPr lang="tr-TR" sz="2800" b="1" dirty="0">
                <a:solidFill>
                  <a:schemeClr val="tx2">
                    <a:satMod val="130000"/>
                  </a:schemeClr>
                </a:solidFill>
              </a:rPr>
              <a:t> unsur önemlidir.</a:t>
            </a:r>
            <a:endParaRPr lang="tr-TR" sz="2800" dirty="0"/>
          </a:p>
        </p:txBody>
      </p:sp>
      <p:sp>
        <p:nvSpPr>
          <p:cNvPr id="5" name="Rectangle 3"/>
          <p:cNvSpPr txBox="1">
            <a:spLocks noChangeArrowheads="1"/>
          </p:cNvSpPr>
          <p:nvPr/>
        </p:nvSpPr>
        <p:spPr>
          <a:xfrm>
            <a:off x="4708478" y="2006992"/>
            <a:ext cx="5796010" cy="4446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2" charset="2"/>
              <a:buNone/>
            </a:pPr>
            <a:r>
              <a:rPr lang="tr-TR" dirty="0" smtClean="0"/>
              <a:t>      </a:t>
            </a:r>
            <a:r>
              <a:rPr lang="tr-TR" sz="2400" b="1" dirty="0" smtClean="0">
                <a:solidFill>
                  <a:srgbClr val="FF0000"/>
                </a:solidFill>
              </a:rPr>
              <a:t>BİLGİ</a:t>
            </a:r>
            <a:r>
              <a:rPr lang="tr-TR" sz="2400" dirty="0" smtClean="0">
                <a:solidFill>
                  <a:srgbClr val="FF0000"/>
                </a:solidFill>
              </a:rPr>
              <a:t>: </a:t>
            </a:r>
            <a:r>
              <a:rPr lang="tr-TR" sz="2400" dirty="0" smtClean="0"/>
              <a:t>Öğrenme ile </a:t>
            </a:r>
            <a:r>
              <a:rPr lang="tr-TR" sz="2400" dirty="0" err="1" smtClean="0"/>
              <a:t>kazanılır.Tekrar</a:t>
            </a:r>
            <a:r>
              <a:rPr lang="tr-TR" sz="2400" dirty="0" smtClean="0"/>
              <a:t> ile pekiştirilir. Test çözme tekniğini kullanmanın temelini teşkil eder.</a:t>
            </a:r>
          </a:p>
          <a:p>
            <a:pPr>
              <a:lnSpc>
                <a:spcPct val="80000"/>
              </a:lnSpc>
              <a:buFont typeface="Wingdings" pitchFamily="2" charset="2"/>
              <a:buNone/>
            </a:pPr>
            <a:r>
              <a:rPr lang="tr-TR" sz="2400" b="1" dirty="0" smtClean="0"/>
              <a:t>  </a:t>
            </a:r>
          </a:p>
          <a:p>
            <a:pPr>
              <a:lnSpc>
                <a:spcPct val="80000"/>
              </a:lnSpc>
              <a:buFont typeface="Wingdings" pitchFamily="2" charset="2"/>
              <a:buNone/>
            </a:pPr>
            <a:r>
              <a:rPr lang="tr-TR" sz="2400" b="1" dirty="0" smtClean="0"/>
              <a:t> 	</a:t>
            </a:r>
            <a:r>
              <a:rPr lang="tr-TR" sz="2400" b="1" dirty="0" smtClean="0">
                <a:solidFill>
                  <a:srgbClr val="FF0000"/>
                </a:solidFill>
              </a:rPr>
              <a:t>YORUM:</a:t>
            </a:r>
            <a:r>
              <a:rPr lang="tr-TR" sz="2400" dirty="0" smtClean="0"/>
              <a:t> Öğrenilen ve tekrar ile pekiştirilen bilgi ile ilgili düşünce geliştirme veya bilgiye farklı açılardan bakabilme gücünü ifade eder. Test çözme tekniğinin geliştirilmesini sağlar.</a:t>
            </a:r>
          </a:p>
          <a:p>
            <a:pPr>
              <a:lnSpc>
                <a:spcPct val="80000"/>
              </a:lnSpc>
              <a:buFont typeface="Wingdings" pitchFamily="2" charset="2"/>
              <a:buNone/>
            </a:pPr>
            <a:r>
              <a:rPr lang="tr-TR" sz="2400" b="1" dirty="0" smtClean="0"/>
              <a:t>   </a:t>
            </a:r>
          </a:p>
          <a:p>
            <a:pPr>
              <a:lnSpc>
                <a:spcPct val="80000"/>
              </a:lnSpc>
              <a:buFont typeface="Wingdings" pitchFamily="2" charset="2"/>
              <a:buNone/>
            </a:pPr>
            <a:r>
              <a:rPr lang="tr-TR" sz="2400" b="1" dirty="0" smtClean="0">
                <a:solidFill>
                  <a:srgbClr val="FF0000"/>
                </a:solidFill>
              </a:rPr>
              <a:t>	</a:t>
            </a:r>
            <a:r>
              <a:rPr lang="tr-TR" sz="2400" b="1" dirty="0" err="1" smtClean="0">
                <a:solidFill>
                  <a:srgbClr val="FF0000"/>
                </a:solidFill>
              </a:rPr>
              <a:t>HIZ:</a:t>
            </a:r>
            <a:r>
              <a:rPr lang="tr-TR" sz="2400" dirty="0" err="1" smtClean="0"/>
              <a:t>Hız</a:t>
            </a:r>
            <a:r>
              <a:rPr lang="tr-TR" sz="2400" dirty="0" smtClean="0"/>
              <a:t>, test çözerken  zamanı etkin bir biçimde kullanmamıza yardım eder.</a:t>
            </a:r>
          </a:p>
          <a:p>
            <a:pPr>
              <a:lnSpc>
                <a:spcPct val="80000"/>
              </a:lnSpc>
              <a:buFont typeface="Wingdings" pitchFamily="2" charset="2"/>
              <a:buNone/>
            </a:pPr>
            <a:endParaRPr lang="tr-TR" sz="2500" dirty="0" smtClean="0">
              <a:solidFill>
                <a:schemeClr val="bg1"/>
              </a:solidFill>
            </a:endParaRPr>
          </a:p>
        </p:txBody>
      </p:sp>
      <p:pic>
        <p:nvPicPr>
          <p:cNvPr id="6" name="Picture 1028" descr="C:\Documents and Settings\Fulya\Application Data\Microsoft\Media Catalog\Downloaded Clips\cl4\BD1001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29" y="1378424"/>
            <a:ext cx="2286000" cy="49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Tree>
    <p:extLst>
      <p:ext uri="{BB962C8B-B14F-4D97-AF65-F5344CB8AC3E}">
        <p14:creationId xmlns:p14="http://schemas.microsoft.com/office/powerpoint/2010/main" val="1123700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114147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sz="6000" b="1" dirty="0" smtClean="0"/>
              <a:t>Sınavlarda </a:t>
            </a:r>
            <a:r>
              <a:rPr lang="tr-TR" sz="6000" b="1" smtClean="0"/>
              <a:t>Başarılar Dilerim…</a:t>
            </a:r>
            <a:endParaRPr lang="id-ID" sz="6000" dirty="0"/>
          </a:p>
        </p:txBody>
      </p:sp>
      <p:sp>
        <p:nvSpPr>
          <p:cNvPr id="37" name="Freeform 5"/>
          <p:cNvSpPr>
            <a:spLocks/>
          </p:cNvSpPr>
          <p:nvPr/>
        </p:nvSpPr>
        <p:spPr bwMode="auto">
          <a:xfrm>
            <a:off x="0" y="4591051"/>
            <a:ext cx="8477250" cy="1838325"/>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solidFill>
            <a:schemeClr val="accent1"/>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8" name="Freeform 6"/>
          <p:cNvSpPr>
            <a:spLocks/>
          </p:cNvSpPr>
          <p:nvPr/>
        </p:nvSpPr>
        <p:spPr bwMode="auto">
          <a:xfrm>
            <a:off x="0" y="3635376"/>
            <a:ext cx="7520472" cy="1838325"/>
          </a:xfrm>
          <a:custGeom>
            <a:avLst/>
            <a:gdLst>
              <a:gd name="T0" fmla="*/ 3655 w 3655"/>
              <a:gd name="T1" fmla="*/ 579 h 1158"/>
              <a:gd name="T2" fmla="*/ 3195 w 3655"/>
              <a:gd name="T3" fmla="*/ 0 h 1158"/>
              <a:gd name="T4" fmla="*/ 3195 w 3655"/>
              <a:gd name="T5" fmla="*/ 307 h 1158"/>
              <a:gd name="T6" fmla="*/ 0 w 3655"/>
              <a:gd name="T7" fmla="*/ 307 h 1158"/>
              <a:gd name="T8" fmla="*/ 0 w 3655"/>
              <a:gd name="T9" fmla="*/ 851 h 1158"/>
              <a:gd name="T10" fmla="*/ 3195 w 3655"/>
              <a:gd name="T11" fmla="*/ 851 h 1158"/>
              <a:gd name="T12" fmla="*/ 3195 w 3655"/>
              <a:gd name="T13" fmla="*/ 1158 h 1158"/>
              <a:gd name="T14" fmla="*/ 3655 w 3655"/>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5" h="1158">
                <a:moveTo>
                  <a:pt x="3655" y="579"/>
                </a:moveTo>
                <a:lnTo>
                  <a:pt x="3195" y="0"/>
                </a:lnTo>
                <a:lnTo>
                  <a:pt x="3195" y="307"/>
                </a:lnTo>
                <a:lnTo>
                  <a:pt x="0" y="307"/>
                </a:lnTo>
                <a:lnTo>
                  <a:pt x="0" y="851"/>
                </a:lnTo>
                <a:lnTo>
                  <a:pt x="3195" y="851"/>
                </a:lnTo>
                <a:lnTo>
                  <a:pt x="3195" y="1158"/>
                </a:lnTo>
                <a:lnTo>
                  <a:pt x="3655" y="579"/>
                </a:lnTo>
                <a:close/>
              </a:path>
            </a:pathLst>
          </a:custGeom>
          <a:solidFill>
            <a:schemeClr val="accent2"/>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9" name="Freeform 7"/>
          <p:cNvSpPr>
            <a:spLocks/>
          </p:cNvSpPr>
          <p:nvPr/>
        </p:nvSpPr>
        <p:spPr bwMode="auto">
          <a:xfrm>
            <a:off x="0" y="2654301"/>
            <a:ext cx="6553407" cy="1836738"/>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chemeClr val="accent3"/>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40" name="Freeform 8"/>
          <p:cNvSpPr>
            <a:spLocks/>
          </p:cNvSpPr>
          <p:nvPr/>
        </p:nvSpPr>
        <p:spPr bwMode="auto">
          <a:xfrm>
            <a:off x="0" y="1692276"/>
            <a:ext cx="5582227" cy="1836738"/>
          </a:xfrm>
          <a:custGeom>
            <a:avLst/>
            <a:gdLst>
              <a:gd name="T0" fmla="*/ 2713 w 2713"/>
              <a:gd name="T1" fmla="*/ 579 h 1157"/>
              <a:gd name="T2" fmla="*/ 2253 w 2713"/>
              <a:gd name="T3" fmla="*/ 0 h 1157"/>
              <a:gd name="T4" fmla="*/ 2253 w 2713"/>
              <a:gd name="T5" fmla="*/ 307 h 1157"/>
              <a:gd name="T6" fmla="*/ 0 w 2713"/>
              <a:gd name="T7" fmla="*/ 307 h 1157"/>
              <a:gd name="T8" fmla="*/ 0 w 2713"/>
              <a:gd name="T9" fmla="*/ 851 h 1157"/>
              <a:gd name="T10" fmla="*/ 2253 w 2713"/>
              <a:gd name="T11" fmla="*/ 851 h 1157"/>
              <a:gd name="T12" fmla="*/ 2253 w 2713"/>
              <a:gd name="T13" fmla="*/ 1157 h 1157"/>
              <a:gd name="T14" fmla="*/ 2713 w 2713"/>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3" h="1157">
                <a:moveTo>
                  <a:pt x="2713" y="579"/>
                </a:moveTo>
                <a:lnTo>
                  <a:pt x="2253" y="0"/>
                </a:lnTo>
                <a:lnTo>
                  <a:pt x="2253" y="307"/>
                </a:lnTo>
                <a:lnTo>
                  <a:pt x="0" y="307"/>
                </a:lnTo>
                <a:lnTo>
                  <a:pt x="0" y="851"/>
                </a:lnTo>
                <a:lnTo>
                  <a:pt x="2253" y="851"/>
                </a:lnTo>
                <a:lnTo>
                  <a:pt x="2253" y="1157"/>
                </a:lnTo>
                <a:lnTo>
                  <a:pt x="2713" y="579"/>
                </a:lnTo>
                <a:close/>
              </a:path>
            </a:pathLst>
          </a:custGeom>
          <a:solidFill>
            <a:schemeClr val="accent4"/>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43" name="TextBox 23"/>
          <p:cNvSpPr txBox="1"/>
          <p:nvPr/>
        </p:nvSpPr>
        <p:spPr>
          <a:xfrm>
            <a:off x="397042" y="2349035"/>
            <a:ext cx="4030579"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Serap TANRIVER</a:t>
            </a:r>
            <a:endParaRPr lang="id-ID" sz="2800" b="1" dirty="0">
              <a:solidFill>
                <a:schemeClr val="bg1"/>
              </a:solidFill>
              <a:latin typeface="+mj-lt"/>
            </a:endParaRPr>
          </a:p>
        </p:txBody>
      </p:sp>
      <p:sp>
        <p:nvSpPr>
          <p:cNvPr id="44" name="TextBox 23"/>
          <p:cNvSpPr txBox="1"/>
          <p:nvPr/>
        </p:nvSpPr>
        <p:spPr>
          <a:xfrm>
            <a:off x="542891" y="3286998"/>
            <a:ext cx="3872699"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Psikolojik Danışman</a:t>
            </a:r>
            <a:endParaRPr lang="id-ID" sz="2800" b="1" dirty="0">
              <a:solidFill>
                <a:schemeClr val="bg1"/>
              </a:solidFill>
              <a:latin typeface="+mj-lt"/>
            </a:endParaRPr>
          </a:p>
        </p:txBody>
      </p:sp>
      <p:sp>
        <p:nvSpPr>
          <p:cNvPr id="45" name="TextBox 23"/>
          <p:cNvSpPr txBox="1"/>
          <p:nvPr/>
        </p:nvSpPr>
        <p:spPr>
          <a:xfrm>
            <a:off x="554922" y="4304960"/>
            <a:ext cx="5244299"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www.rehberlikservisim.com</a:t>
            </a:r>
            <a:endParaRPr lang="id-ID" sz="2800" b="1" dirty="0">
              <a:solidFill>
                <a:schemeClr val="bg1"/>
              </a:solidFill>
              <a:latin typeface="+mj-lt"/>
            </a:endParaRPr>
          </a:p>
        </p:txBody>
      </p:sp>
      <p:sp>
        <p:nvSpPr>
          <p:cNvPr id="46" name="TextBox 23"/>
          <p:cNvSpPr txBox="1"/>
          <p:nvPr/>
        </p:nvSpPr>
        <p:spPr>
          <a:xfrm>
            <a:off x="603048" y="5212509"/>
            <a:ext cx="5677436"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Sunumumuz Bitmiştir.</a:t>
            </a:r>
            <a:endParaRPr lang="id-ID" sz="2800" b="1" dirty="0">
              <a:solidFill>
                <a:schemeClr val="bg1"/>
              </a:solidFill>
              <a:latin typeface="+mj-lt"/>
            </a:endParaRPr>
          </a:p>
        </p:txBody>
      </p:sp>
      <p:sp>
        <p:nvSpPr>
          <p:cNvPr id="30" name="29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id-ID" smtClean="0"/>
              <a:t>www.rehberlikservisim.com</a:t>
            </a:r>
            <a:endParaRPr lang="id-ID"/>
          </a:p>
        </p:txBody>
      </p:sp>
      <p:sp>
        <p:nvSpPr>
          <p:cNvPr id="4"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
        <p:nvSpPr>
          <p:cNvPr id="5" name="Rectangle 3"/>
          <p:cNvSpPr>
            <a:spLocks noChangeArrowheads="1"/>
          </p:cNvSpPr>
          <p:nvPr/>
        </p:nvSpPr>
        <p:spPr bwMode="auto">
          <a:xfrm>
            <a:off x="1626643" y="1470357"/>
            <a:ext cx="61007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tr-TR" sz="2800" dirty="0">
                <a:latin typeface="Comic Sans MS" pitchFamily="66" charset="0"/>
                <a:cs typeface="Times New Roman" pitchFamily="18" charset="0"/>
              </a:rPr>
              <a:t>   Her sınavın amacı bellidir aslında; bilenlerle bilmeyenleri ayırmak.</a:t>
            </a:r>
          </a:p>
          <a:p>
            <a:pPr eaLnBrk="0" hangingPunct="0"/>
            <a:r>
              <a:rPr lang="tr-TR" sz="2800" dirty="0">
                <a:latin typeface="Comic Sans MS" pitchFamily="66" charset="0"/>
                <a:cs typeface="Times New Roman" pitchFamily="18" charset="0"/>
              </a:rPr>
              <a:t>  </a:t>
            </a:r>
            <a:r>
              <a:rPr lang="tr-TR" sz="2800" b="1" u="sng" dirty="0">
                <a:solidFill>
                  <a:srgbClr val="C00000"/>
                </a:solidFill>
                <a:latin typeface="Comic Sans MS" pitchFamily="66" charset="0"/>
                <a:cs typeface="Times New Roman" pitchFamily="18" charset="0"/>
              </a:rPr>
              <a:t>Ancak sadece bilmek yetmiyor.</a:t>
            </a:r>
            <a:r>
              <a:rPr lang="tr-TR" sz="2800" dirty="0">
                <a:solidFill>
                  <a:srgbClr val="C00000"/>
                </a:solidFill>
                <a:latin typeface="Comic Sans MS" pitchFamily="66" charset="0"/>
                <a:cs typeface="Times New Roman" pitchFamily="18" charset="0"/>
              </a:rPr>
              <a:t> </a:t>
            </a:r>
          </a:p>
          <a:p>
            <a:pPr eaLnBrk="0" hangingPunct="0"/>
            <a:r>
              <a:rPr lang="tr-TR" sz="2800" dirty="0">
                <a:latin typeface="Comic Sans MS" pitchFamily="66" charset="0"/>
                <a:cs typeface="Times New Roman" pitchFamily="18" charset="0"/>
              </a:rPr>
              <a:t> </a:t>
            </a:r>
          </a:p>
          <a:p>
            <a:pPr eaLnBrk="0" hangingPunct="0"/>
            <a:r>
              <a:rPr lang="tr-TR" sz="2800" dirty="0" smtClean="0">
                <a:solidFill>
                  <a:srgbClr val="7030A0"/>
                </a:solidFill>
                <a:latin typeface="Comic Sans MS" pitchFamily="66" charset="0"/>
                <a:cs typeface="Times New Roman" pitchFamily="18" charset="0"/>
              </a:rPr>
              <a:t> -Zamanı </a:t>
            </a:r>
            <a:r>
              <a:rPr lang="tr-TR" sz="2800" dirty="0">
                <a:solidFill>
                  <a:srgbClr val="7030A0"/>
                </a:solidFill>
                <a:latin typeface="Comic Sans MS" pitchFamily="66" charset="0"/>
                <a:cs typeface="Times New Roman" pitchFamily="18" charset="0"/>
              </a:rPr>
              <a:t>iyi kullanacaksın, </a:t>
            </a:r>
          </a:p>
          <a:p>
            <a:pPr eaLnBrk="0" hangingPunct="0"/>
            <a:r>
              <a:rPr lang="tr-TR" sz="2800" dirty="0">
                <a:solidFill>
                  <a:srgbClr val="7030A0"/>
                </a:solidFill>
                <a:latin typeface="Comic Sans MS" pitchFamily="66" charset="0"/>
                <a:cs typeface="Times New Roman" pitchFamily="18" charset="0"/>
              </a:rPr>
              <a:t> -Heyecanlanmayacaksın,</a:t>
            </a:r>
          </a:p>
          <a:p>
            <a:pPr eaLnBrk="0" hangingPunct="0"/>
            <a:r>
              <a:rPr lang="tr-TR" sz="2800" dirty="0">
                <a:solidFill>
                  <a:srgbClr val="7030A0"/>
                </a:solidFill>
                <a:latin typeface="Comic Sans MS" pitchFamily="66" charset="0"/>
                <a:cs typeface="Times New Roman" pitchFamily="18" charset="0"/>
              </a:rPr>
              <a:t> -Dikkatsiz olmayacaksın, </a:t>
            </a:r>
          </a:p>
          <a:p>
            <a:pPr eaLnBrk="0" hangingPunct="0"/>
            <a:r>
              <a:rPr lang="tr-TR" sz="2800" dirty="0">
                <a:solidFill>
                  <a:srgbClr val="7030A0"/>
                </a:solidFill>
                <a:latin typeface="Comic Sans MS" pitchFamily="66" charset="0"/>
                <a:cs typeface="Times New Roman" pitchFamily="18" charset="0"/>
              </a:rPr>
              <a:t> -Kendine güveneceksin,</a:t>
            </a:r>
          </a:p>
          <a:p>
            <a:pPr eaLnBrk="0" hangingPunct="0"/>
            <a:r>
              <a:rPr lang="tr-TR" sz="2800" dirty="0">
                <a:solidFill>
                  <a:srgbClr val="7030A0"/>
                </a:solidFill>
                <a:latin typeface="Comic Sans MS" pitchFamily="66" charset="0"/>
                <a:cs typeface="Times New Roman" pitchFamily="18" charset="0"/>
              </a:rPr>
              <a:t> -Test tekniklerinde usta olacaksın…</a:t>
            </a:r>
            <a:r>
              <a:rPr lang="tr-TR" sz="2800" dirty="0">
                <a:latin typeface="Comic Sans MS" pitchFamily="66" charset="0"/>
                <a:cs typeface="Times New Roman" pitchFamily="18" charset="0"/>
              </a:rPr>
              <a:t/>
            </a:r>
            <a:br>
              <a:rPr lang="tr-TR" sz="2800" dirty="0">
                <a:latin typeface="Comic Sans MS" pitchFamily="66" charset="0"/>
                <a:cs typeface="Times New Roman" pitchFamily="18" charset="0"/>
              </a:rPr>
            </a:br>
            <a:endParaRPr lang="tr-TR" sz="2800" u="sng" dirty="0">
              <a:latin typeface="Comic Sans MS" pitchFamily="66" charset="0"/>
            </a:endParaRPr>
          </a:p>
        </p:txBody>
      </p:sp>
    </p:spTree>
    <p:extLst>
      <p:ext uri="{BB962C8B-B14F-4D97-AF65-F5344CB8AC3E}">
        <p14:creationId xmlns:p14="http://schemas.microsoft.com/office/powerpoint/2010/main" val="250534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35314" y="1729143"/>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Düzenli Beslenin</a:t>
            </a:r>
            <a:endParaRPr lang="id-ID" sz="2800" b="1" dirty="0">
              <a:solidFill>
                <a:schemeClr val="accent1">
                  <a:lumMod val="75000"/>
                </a:schemeClr>
              </a:solidFill>
              <a:latin typeface="+mj-lt"/>
            </a:endParaRPr>
          </a:p>
        </p:txBody>
      </p:sp>
      <p:sp>
        <p:nvSpPr>
          <p:cNvPr id="48" name="Rectangle 47"/>
          <p:cNvSpPr/>
          <p:nvPr/>
        </p:nvSpPr>
        <p:spPr>
          <a:xfrm>
            <a:off x="5835313" y="2276803"/>
            <a:ext cx="5775160" cy="2677656"/>
          </a:xfrm>
          <a:prstGeom prst="rect">
            <a:avLst/>
          </a:prstGeom>
        </p:spPr>
        <p:txBody>
          <a:bodyPr wrap="square">
            <a:spAutoFit/>
          </a:bodyPr>
          <a:lstStyle/>
          <a:p>
            <a:pPr algn="just"/>
            <a:r>
              <a:rPr lang="tr-TR" sz="2800" dirty="0" smtClean="0">
                <a:solidFill>
                  <a:schemeClr val="tx2"/>
                </a:solidFill>
              </a:rPr>
              <a:t>Beynimizin büyüklüğü vücudumuzun % 2’si kadar olmasına rağmen enerjimizin % 20’sini kullanır. Eğer kahvaltı yapmazsanız, sınavda beyniniz verimli çalışmaz dikkat ve odaklanma sorunları yaşabilirsiniz.</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0359"/>
            <a:ext cx="4944979" cy="3356810"/>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38766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35314" y="1729143"/>
            <a:ext cx="5919537" cy="954107"/>
          </a:xfrm>
          <a:prstGeom prst="rect">
            <a:avLst/>
          </a:prstGeom>
          <a:noFill/>
        </p:spPr>
        <p:txBody>
          <a:bodyPr wrap="square" rtlCol="0">
            <a:spAutoFit/>
          </a:bodyPr>
          <a:lstStyle/>
          <a:p>
            <a:r>
              <a:rPr lang="tr-TR" sz="2800" b="1" dirty="0" smtClean="0">
                <a:solidFill>
                  <a:schemeClr val="accent1">
                    <a:lumMod val="75000"/>
                  </a:schemeClr>
                </a:solidFill>
                <a:latin typeface="+mj-lt"/>
              </a:rPr>
              <a:t>Konuyu Öğrendikten Sonra Test Çözün.</a:t>
            </a:r>
            <a:endParaRPr lang="id-ID" sz="2800" b="1" dirty="0">
              <a:solidFill>
                <a:schemeClr val="accent1">
                  <a:lumMod val="75000"/>
                </a:schemeClr>
              </a:solidFill>
              <a:latin typeface="+mj-lt"/>
            </a:endParaRPr>
          </a:p>
        </p:txBody>
      </p:sp>
      <p:sp>
        <p:nvSpPr>
          <p:cNvPr id="48" name="Rectangle 47"/>
          <p:cNvSpPr/>
          <p:nvPr/>
        </p:nvSpPr>
        <p:spPr>
          <a:xfrm>
            <a:off x="5739779" y="2816748"/>
            <a:ext cx="5775160" cy="1815882"/>
          </a:xfrm>
          <a:prstGeom prst="rect">
            <a:avLst/>
          </a:prstGeom>
        </p:spPr>
        <p:txBody>
          <a:bodyPr wrap="square">
            <a:spAutoFit/>
          </a:bodyPr>
          <a:lstStyle/>
          <a:p>
            <a:pPr algn="just"/>
            <a:r>
              <a:rPr lang="tr-TR" sz="2800" dirty="0" smtClean="0">
                <a:solidFill>
                  <a:schemeClr val="tx2"/>
                </a:solidFill>
              </a:rPr>
              <a:t>Konuyu iyi öğrenmeden test çözmek zaman kaybına neden olacaktır.</a:t>
            </a:r>
            <a:r>
              <a:rPr lang="tr-TR" sz="2800" dirty="0">
                <a:solidFill>
                  <a:schemeClr val="tx2"/>
                </a:solidFill>
              </a:rPr>
              <a:t> </a:t>
            </a:r>
            <a:r>
              <a:rPr lang="tr-TR" sz="2800" dirty="0" smtClean="0">
                <a:solidFill>
                  <a:schemeClr val="tx2"/>
                </a:solidFill>
              </a:rPr>
              <a:t>Bu nedenle konuyu öğrendikten sonra test çözün.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0358"/>
            <a:ext cx="4691237" cy="405976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71409" y="190961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Soruda </a:t>
            </a:r>
            <a:r>
              <a:rPr lang="tr-TR" sz="2800" b="1" dirty="0">
                <a:solidFill>
                  <a:schemeClr val="accent1">
                    <a:lumMod val="75000"/>
                  </a:schemeClr>
                </a:solidFill>
                <a:latin typeface="+mj-lt"/>
              </a:rPr>
              <a:t>V</a:t>
            </a:r>
            <a:r>
              <a:rPr lang="tr-TR" sz="2800" b="1" dirty="0" smtClean="0">
                <a:solidFill>
                  <a:schemeClr val="accent1">
                    <a:lumMod val="75000"/>
                  </a:schemeClr>
                </a:solidFill>
                <a:latin typeface="+mj-lt"/>
              </a:rPr>
              <a:t>erilenlere Dikkat Edin!</a:t>
            </a:r>
            <a:endParaRPr lang="id-ID" sz="2800" b="1" dirty="0">
              <a:solidFill>
                <a:schemeClr val="accent1">
                  <a:lumMod val="75000"/>
                </a:schemeClr>
              </a:solidFill>
              <a:latin typeface="+mj-lt"/>
            </a:endParaRPr>
          </a:p>
        </p:txBody>
      </p:sp>
      <p:sp>
        <p:nvSpPr>
          <p:cNvPr id="48" name="Rectangle 47"/>
          <p:cNvSpPr/>
          <p:nvPr/>
        </p:nvSpPr>
        <p:spPr>
          <a:xfrm>
            <a:off x="5702966" y="2649782"/>
            <a:ext cx="5775160" cy="4401205"/>
          </a:xfrm>
          <a:prstGeom prst="rect">
            <a:avLst/>
          </a:prstGeom>
        </p:spPr>
        <p:txBody>
          <a:bodyPr wrap="square">
            <a:spAutoFit/>
          </a:bodyPr>
          <a:lstStyle/>
          <a:p>
            <a:pPr algn="just"/>
            <a:r>
              <a:rPr lang="tr-TR" sz="2800" dirty="0">
                <a:solidFill>
                  <a:schemeClr val="tx2"/>
                </a:solidFill>
              </a:rPr>
              <a:t>V</a:t>
            </a:r>
            <a:r>
              <a:rPr lang="tr-TR" sz="2800" dirty="0" smtClean="0">
                <a:solidFill>
                  <a:schemeClr val="tx2"/>
                </a:solidFill>
              </a:rPr>
              <a:t>erilen bilgileri dikkatli okuyun. Altı çizili veya koyu yazılmış kelimelere dikkat edin. </a:t>
            </a:r>
          </a:p>
          <a:p>
            <a:r>
              <a:rPr lang="tr-TR" sz="2400" dirty="0">
                <a:solidFill>
                  <a:srgbClr val="C00000"/>
                </a:solidFill>
              </a:rPr>
              <a:t>*</a:t>
            </a:r>
            <a:r>
              <a:rPr lang="tr-TR" sz="2400" dirty="0"/>
              <a:t> </a:t>
            </a:r>
            <a:r>
              <a:rPr lang="tr-TR" sz="2400" b="1" dirty="0">
                <a:solidFill>
                  <a:schemeClr val="bg1"/>
                </a:solidFill>
              </a:rPr>
              <a:t> </a:t>
            </a:r>
            <a:r>
              <a:rPr lang="tr-TR" sz="2800" b="1" dirty="0">
                <a:solidFill>
                  <a:srgbClr val="00B0F0"/>
                </a:solidFill>
              </a:rPr>
              <a:t>Her kelimenin altını </a:t>
            </a:r>
            <a:r>
              <a:rPr lang="tr-TR" sz="2800" b="1" u="sng" dirty="0">
                <a:solidFill>
                  <a:srgbClr val="00B0F0"/>
                </a:solidFill>
              </a:rPr>
              <a:t>çizmeyiniz</a:t>
            </a:r>
            <a:r>
              <a:rPr lang="tr-TR" sz="2800" b="1" u="sng" dirty="0"/>
              <a:t>.</a:t>
            </a:r>
            <a:r>
              <a:rPr lang="tr-TR" sz="2800" b="1" dirty="0"/>
              <a:t> Bu size zaman kaybettirir.</a:t>
            </a:r>
          </a:p>
          <a:p>
            <a:r>
              <a:rPr lang="tr-TR" sz="2800" b="1" dirty="0"/>
              <a:t>  </a:t>
            </a:r>
          </a:p>
          <a:p>
            <a:r>
              <a:rPr lang="tr-TR" sz="2800" b="1" dirty="0"/>
              <a:t>   </a:t>
            </a:r>
            <a:r>
              <a:rPr lang="tr-TR" sz="2800" dirty="0"/>
              <a:t> </a:t>
            </a:r>
            <a:r>
              <a:rPr lang="tr-TR" sz="2800" dirty="0">
                <a:solidFill>
                  <a:srgbClr val="C00000"/>
                </a:solidFill>
              </a:rPr>
              <a:t>*</a:t>
            </a:r>
            <a:r>
              <a:rPr lang="tr-TR" sz="2800" dirty="0"/>
              <a:t> </a:t>
            </a:r>
            <a:r>
              <a:rPr lang="tr-TR" sz="2800" b="1" dirty="0">
                <a:solidFill>
                  <a:srgbClr val="FFC000"/>
                </a:solidFill>
              </a:rPr>
              <a:t>Sadece soru köklerinin ve önemli gördüğünüz diğer ipuçlarının altını çiziniz.</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5027"/>
            <a:ext cx="4944979" cy="410679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71409" y="190961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Vurgulanan Yerlere Dikkat Edin!</a:t>
            </a:r>
            <a:endParaRPr lang="id-ID" sz="2800" b="1" dirty="0">
              <a:solidFill>
                <a:schemeClr val="accent1">
                  <a:lumMod val="75000"/>
                </a:schemeClr>
              </a:solidFill>
              <a:latin typeface="+mj-lt"/>
            </a:endParaRPr>
          </a:p>
        </p:txBody>
      </p:sp>
      <p:sp>
        <p:nvSpPr>
          <p:cNvPr id="48" name="Rectangle 47"/>
          <p:cNvSpPr/>
          <p:nvPr/>
        </p:nvSpPr>
        <p:spPr>
          <a:xfrm>
            <a:off x="5702966" y="2649782"/>
            <a:ext cx="5775160" cy="2246769"/>
          </a:xfrm>
          <a:prstGeom prst="rect">
            <a:avLst/>
          </a:prstGeom>
        </p:spPr>
        <p:txBody>
          <a:bodyPr wrap="square">
            <a:spAutoFit/>
          </a:bodyPr>
          <a:lstStyle/>
          <a:p>
            <a:pPr algn="just"/>
            <a:r>
              <a:rPr lang="tr-TR" sz="2800" dirty="0" smtClean="0">
                <a:solidFill>
                  <a:schemeClr val="tx2"/>
                </a:solidFill>
              </a:rPr>
              <a:t>Tamamen, mutlaka, sadece, en az, en fazla, en önemli, her zaman, asla, yalnızca, değildir, ulaşılmaz, ilk, son </a:t>
            </a:r>
            <a:r>
              <a:rPr lang="tr-TR" sz="2800" dirty="0" err="1" smtClean="0">
                <a:solidFill>
                  <a:schemeClr val="tx2"/>
                </a:solidFill>
              </a:rPr>
              <a:t>v.b</a:t>
            </a:r>
            <a:r>
              <a:rPr lang="tr-TR" sz="2800" dirty="0" smtClean="0">
                <a:solidFill>
                  <a:schemeClr val="tx2"/>
                </a:solidFill>
              </a:rPr>
              <a:t>.  Vurgulanan yerleri gözden kaçırmayın.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12821" y="1461990"/>
            <a:ext cx="4873327" cy="403241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125344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54051" y="1452416"/>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Sorulara Ön Yargılı Yaklaşmayın.</a:t>
            </a:r>
            <a:endParaRPr lang="id-ID" sz="2800" b="1" dirty="0">
              <a:solidFill>
                <a:schemeClr val="accent1">
                  <a:lumMod val="75000"/>
                </a:schemeClr>
              </a:solidFill>
              <a:latin typeface="+mj-lt"/>
            </a:endParaRPr>
          </a:p>
        </p:txBody>
      </p:sp>
      <p:sp>
        <p:nvSpPr>
          <p:cNvPr id="48" name="Rectangle 47"/>
          <p:cNvSpPr/>
          <p:nvPr/>
        </p:nvSpPr>
        <p:spPr>
          <a:xfrm>
            <a:off x="5041232" y="1976013"/>
            <a:ext cx="6593304" cy="3108543"/>
          </a:xfrm>
          <a:prstGeom prst="rect">
            <a:avLst/>
          </a:prstGeom>
        </p:spPr>
        <p:txBody>
          <a:bodyPr wrap="square">
            <a:spAutoFit/>
          </a:bodyPr>
          <a:lstStyle/>
          <a:p>
            <a:pPr algn="just"/>
            <a:r>
              <a:rPr lang="tr-TR" sz="2800" dirty="0" smtClean="0">
                <a:solidFill>
                  <a:schemeClr val="tx2"/>
                </a:solidFill>
              </a:rPr>
              <a:t>Sınavda zor da, kolay da sorular olacaktır. </a:t>
            </a:r>
          </a:p>
          <a:p>
            <a:pPr algn="just"/>
            <a:r>
              <a:rPr lang="tr-TR" sz="2800" dirty="0" smtClean="0">
                <a:solidFill>
                  <a:schemeClr val="tx2"/>
                </a:solidFill>
              </a:rPr>
              <a:t>Bu kadar kolay soru olmaz diye soruya yorumunuzu katmayın. </a:t>
            </a:r>
          </a:p>
          <a:p>
            <a:pPr algn="just"/>
            <a:r>
              <a:rPr lang="tr-TR" sz="2800" dirty="0" smtClean="0">
                <a:solidFill>
                  <a:schemeClr val="tx2"/>
                </a:solidFill>
              </a:rPr>
              <a:t>Kolay soruları küçümsemeyin. Unutmayın bir çok öğrenci en kolay sorularda basit hatalar yapıyor.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7" y="1840832"/>
            <a:ext cx="4199020"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ltbilgi Yer Tutucusu"/>
          <p:cNvSpPr>
            <a:spLocks noGrp="1"/>
          </p:cNvSpPr>
          <p:nvPr>
            <p:ph type="ftr" sz="quarter" idx="11"/>
          </p:nvPr>
        </p:nvSpPr>
        <p:spPr/>
        <p:txBody>
          <a:bodyPr/>
          <a:lstStyle/>
          <a:p>
            <a:r>
              <a:rPr lang="id-ID" smtClean="0"/>
              <a:t>www.rehberlikservisim.com</a:t>
            </a:r>
            <a:endParaRPr lang="id-ID"/>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par>
                          <p:cTn id="28" fill="hold">
                            <p:stCondLst>
                              <p:cond delay="3000"/>
                            </p:stCondLst>
                            <p:childTnLst>
                              <p:par>
                                <p:cTn id="29" presetID="4" presetClass="entr" presetSubtype="16" fill="hold" grpId="1"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ox(in)">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8" grpId="1"/>
      <p:bldP spid="30" grpId="0" animBg="1"/>
    </p:bldLst>
  </p:timing>
</p:sld>
</file>

<file path=ppt/theme/theme1.xml><?xml version="1.0" encoding="utf-8"?>
<a:theme xmlns:a="http://schemas.openxmlformats.org/drawingml/2006/main" name="Office Theme">
  <a:themeElements>
    <a:clrScheme name="Ultimate Revision">
      <a:dk1>
        <a:sysClr val="windowText" lastClr="000000"/>
      </a:dk1>
      <a:lt1>
        <a:sysClr val="window" lastClr="FFFFFF"/>
      </a:lt1>
      <a:dk2>
        <a:srgbClr val="7F7F7F"/>
      </a:dk2>
      <a:lt2>
        <a:srgbClr val="E7E6E6"/>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Custom 10">
      <a:majorFont>
        <a:latin typeface="ubuntu"/>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10909</TotalTime>
  <Words>1192</Words>
  <Application>Microsoft Office PowerPoint</Application>
  <PresentationFormat>Özel</PresentationFormat>
  <Paragraphs>187</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Theme</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Sınav Teknikleri</vt:lpstr>
      <vt:lpstr>Sınav Teknikleri</vt:lpstr>
      <vt:lpstr>Sınav Teknikleri</vt:lpstr>
      <vt:lpstr>Sınav Teknikleri</vt:lpstr>
      <vt:lpstr>Sınav Teknikleri</vt:lpstr>
      <vt:lpstr>Sınavlarda Başarılar Dilerim…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c:creator>
  <cp:lastModifiedBy>orhan</cp:lastModifiedBy>
  <cp:revision>569</cp:revision>
  <dcterms:created xsi:type="dcterms:W3CDTF">2014-12-21T04:26:02Z</dcterms:created>
  <dcterms:modified xsi:type="dcterms:W3CDTF">2020-11-25T12:05:47Z</dcterms:modified>
</cp:coreProperties>
</file>