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6"/>
  </p:notesMasterIdLst>
  <p:handoutMasterIdLst>
    <p:handoutMasterId r:id="rId17"/>
  </p:handoutMasterIdLst>
  <p:sldIdLst>
    <p:sldId id="256" r:id="rId2"/>
    <p:sldId id="288" r:id="rId3"/>
    <p:sldId id="257" r:id="rId4"/>
    <p:sldId id="301" r:id="rId5"/>
    <p:sldId id="302" r:id="rId6"/>
    <p:sldId id="259" r:id="rId7"/>
    <p:sldId id="291" r:id="rId8"/>
    <p:sldId id="292" r:id="rId9"/>
    <p:sldId id="293" r:id="rId10"/>
    <p:sldId id="294" r:id="rId11"/>
    <p:sldId id="295" r:id="rId12"/>
    <p:sldId id="296" r:id="rId13"/>
    <p:sldId id="297" r:id="rId14"/>
    <p:sldId id="290" r:id="rId15"/>
  </p:sldIdLst>
  <p:sldSz cx="9144000" cy="5143500" type="screen16x9"/>
  <p:notesSz cx="6858000" cy="9144000"/>
  <p:embeddedFontLst>
    <p:embeddedFont>
      <p:font typeface="Montserrat" panose="020B0604020202020204" charset="-94"/>
      <p:regular r:id="rId18"/>
      <p:bold r:id="rId19"/>
      <p:italic r:id="rId20"/>
      <p:boldItalic r:id="rId21"/>
    </p:embeddedFont>
    <p:embeddedFont>
      <p:font typeface="맑은 고딕" panose="020B0503020000020004" pitchFamily="34" charset="-127"/>
      <p:regular r:id="rId22"/>
      <p:bold r:id="rId23"/>
    </p:embeddedFont>
    <p:embeddedFont>
      <p:font typeface="Shadows Into Light" panose="020B0604020202020204" charset="-94"/>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FF8B"/>
    <a:srgbClr val="EEFFB2"/>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C79126-42EA-4C61-A789-5B12A4F0AA87}">
  <a:tblStyle styleId="{51C79126-42EA-4C61-A789-5B12A4F0AA8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5" d="100"/>
          <a:sy n="145" d="100"/>
        </p:scale>
        <p:origin x="732" y="1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46B444-3052-4ED5-889D-56B80E7C4619}" type="datetimeFigureOut">
              <a:rPr lang="tr-TR" smtClean="0"/>
              <a:t>8.12.2020</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asasa</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4DC165-AA9F-4C51-80A8-F28CD7255B7D}" type="slidenum">
              <a:rPr lang="tr-TR" smtClean="0"/>
              <a:t>‹#›</a:t>
            </a:fld>
            <a:endParaRPr lang="tr-TR"/>
          </a:p>
        </p:txBody>
      </p:sp>
    </p:spTree>
    <p:extLst>
      <p:ext uri="{BB962C8B-B14F-4D97-AF65-F5344CB8AC3E}">
        <p14:creationId xmlns:p14="http://schemas.microsoft.com/office/powerpoint/2010/main" val="14093369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13713865"/>
      </p:ext>
    </p:extLst>
  </p:cSld>
  <p:clrMap bg1="lt1" tx1="dk1" bg2="dk2" tx2="lt2" accent1="accent1" accent2="accent2" accent3="accent3" accent4="accent4" accent5="accent5" accent6="accent6" hlink="hlink" folHlink="folHlink"/>
  <p:hf hd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95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6148753f06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6148753f06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158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6032ae72dc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6032ae72dc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7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1350" y="2847725"/>
            <a:ext cx="5203800" cy="997500"/>
          </a:xfrm>
          <a:prstGeom prst="rect">
            <a:avLst/>
          </a:prstGeom>
        </p:spPr>
        <p:txBody>
          <a:bodyPr spcFirstLastPara="1" wrap="square" lIns="91425" tIns="91425" rIns="91425" bIns="91425" anchor="ctr" anchorCtr="0">
            <a:noAutofit/>
          </a:bodyPr>
          <a:lstStyle>
            <a:lvl1pPr lvl="0" algn="r">
              <a:spcBef>
                <a:spcPts val="0"/>
              </a:spcBef>
              <a:spcAft>
                <a:spcPts val="0"/>
              </a:spcAft>
              <a:buSzPts val="9600"/>
              <a:buNone/>
              <a:defRPr sz="96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10" name="Google Shape;10;p2"/>
          <p:cNvSpPr txBox="1">
            <a:spLocks noGrp="1"/>
          </p:cNvSpPr>
          <p:nvPr>
            <p:ph type="subTitle" idx="1"/>
          </p:nvPr>
        </p:nvSpPr>
        <p:spPr>
          <a:xfrm>
            <a:off x="3204350" y="3970925"/>
            <a:ext cx="5110800" cy="3489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900"/>
              <a:buNone/>
              <a:defRPr sz="900"/>
            </a:lvl1pPr>
            <a:lvl2pPr lvl="1" algn="r">
              <a:lnSpc>
                <a:spcPct val="100000"/>
              </a:lnSpc>
              <a:spcBef>
                <a:spcPts val="0"/>
              </a:spcBef>
              <a:spcAft>
                <a:spcPts val="0"/>
              </a:spcAft>
              <a:buSzPts val="2800"/>
              <a:buNone/>
              <a:defRPr sz="2800"/>
            </a:lvl2pPr>
            <a:lvl3pPr lvl="2" algn="r">
              <a:lnSpc>
                <a:spcPct val="100000"/>
              </a:lnSpc>
              <a:spcBef>
                <a:spcPts val="0"/>
              </a:spcBef>
              <a:spcAft>
                <a:spcPts val="0"/>
              </a:spcAft>
              <a:buSzPts val="2800"/>
              <a:buNone/>
              <a:defRPr sz="2800"/>
            </a:lvl3pPr>
            <a:lvl4pPr lvl="3" algn="r">
              <a:lnSpc>
                <a:spcPct val="100000"/>
              </a:lnSpc>
              <a:spcBef>
                <a:spcPts val="0"/>
              </a:spcBef>
              <a:spcAft>
                <a:spcPts val="0"/>
              </a:spcAft>
              <a:buSzPts val="2800"/>
              <a:buNone/>
              <a:defRPr sz="2800"/>
            </a:lvl4pPr>
            <a:lvl5pPr lvl="4" algn="r">
              <a:lnSpc>
                <a:spcPct val="100000"/>
              </a:lnSpc>
              <a:spcBef>
                <a:spcPts val="0"/>
              </a:spcBef>
              <a:spcAft>
                <a:spcPts val="0"/>
              </a:spcAft>
              <a:buSzPts val="2800"/>
              <a:buNone/>
              <a:defRPr sz="2800"/>
            </a:lvl5pPr>
            <a:lvl6pPr lvl="5" algn="r">
              <a:lnSpc>
                <a:spcPct val="100000"/>
              </a:lnSpc>
              <a:spcBef>
                <a:spcPts val="0"/>
              </a:spcBef>
              <a:spcAft>
                <a:spcPts val="0"/>
              </a:spcAft>
              <a:buSzPts val="2800"/>
              <a:buNone/>
              <a:defRPr sz="2800"/>
            </a:lvl6pPr>
            <a:lvl7pPr lvl="6" algn="r">
              <a:lnSpc>
                <a:spcPct val="100000"/>
              </a:lnSpc>
              <a:spcBef>
                <a:spcPts val="0"/>
              </a:spcBef>
              <a:spcAft>
                <a:spcPts val="0"/>
              </a:spcAft>
              <a:buSzPts val="2800"/>
              <a:buNone/>
              <a:defRPr sz="2800"/>
            </a:lvl7pPr>
            <a:lvl8pPr lvl="7" algn="r">
              <a:lnSpc>
                <a:spcPct val="100000"/>
              </a:lnSpc>
              <a:spcBef>
                <a:spcPts val="0"/>
              </a:spcBef>
              <a:spcAft>
                <a:spcPts val="0"/>
              </a:spcAft>
              <a:buSzPts val="2800"/>
              <a:buNone/>
              <a:defRPr sz="2800"/>
            </a:lvl8pPr>
            <a:lvl9pPr lvl="8" algn="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ULLET POINTS">
  <p:cSld name="BIG_NUMBER_1_2_2">
    <p:bg>
      <p:bgPr>
        <a:solidFill>
          <a:schemeClr val="accen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927450" y="531600"/>
            <a:ext cx="7289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body" idx="1"/>
          </p:nvPr>
        </p:nvSpPr>
        <p:spPr>
          <a:xfrm>
            <a:off x="1018650" y="1288400"/>
            <a:ext cx="6618300" cy="30168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Char char="●"/>
              <a:defRPr sz="1000"/>
            </a:lvl1pPr>
            <a:lvl2pPr marL="914400" lvl="1" indent="-292100" rtl="0">
              <a:lnSpc>
                <a:spcPct val="115000"/>
              </a:lnSpc>
              <a:spcBef>
                <a:spcPts val="1600"/>
              </a:spcBef>
              <a:spcAft>
                <a:spcPts val="0"/>
              </a:spcAft>
              <a:buSzPts val="1000"/>
              <a:buChar char="○"/>
              <a:defRPr sz="1000"/>
            </a:lvl2pPr>
            <a:lvl3pPr marL="1371600" lvl="2" indent="-292100" rtl="0">
              <a:lnSpc>
                <a:spcPct val="115000"/>
              </a:lnSpc>
              <a:spcBef>
                <a:spcPts val="1600"/>
              </a:spcBef>
              <a:spcAft>
                <a:spcPts val="0"/>
              </a:spcAft>
              <a:buSzPts val="1000"/>
              <a:buChar char="■"/>
              <a:defRPr sz="1000"/>
            </a:lvl3pPr>
            <a:lvl4pPr marL="1828800" lvl="3" indent="-292100" rtl="0">
              <a:lnSpc>
                <a:spcPct val="115000"/>
              </a:lnSpc>
              <a:spcBef>
                <a:spcPts val="1600"/>
              </a:spcBef>
              <a:spcAft>
                <a:spcPts val="0"/>
              </a:spcAft>
              <a:buSzPts val="1000"/>
              <a:buChar char="●"/>
              <a:defRPr sz="1000"/>
            </a:lvl4pPr>
            <a:lvl5pPr marL="2286000" lvl="4" indent="-292100" rtl="0">
              <a:lnSpc>
                <a:spcPct val="115000"/>
              </a:lnSpc>
              <a:spcBef>
                <a:spcPts val="1600"/>
              </a:spcBef>
              <a:spcAft>
                <a:spcPts val="0"/>
              </a:spcAft>
              <a:buSzPts val="1000"/>
              <a:buChar char="○"/>
              <a:defRPr sz="1000"/>
            </a:lvl5pPr>
            <a:lvl6pPr marL="2743200" lvl="5" indent="-292100" rtl="0">
              <a:lnSpc>
                <a:spcPct val="115000"/>
              </a:lnSpc>
              <a:spcBef>
                <a:spcPts val="1600"/>
              </a:spcBef>
              <a:spcAft>
                <a:spcPts val="0"/>
              </a:spcAft>
              <a:buSzPts val="1000"/>
              <a:buChar char="■"/>
              <a:defRPr sz="1000"/>
            </a:lvl6pPr>
            <a:lvl7pPr marL="3200400" lvl="6" indent="-292100" rtl="0">
              <a:lnSpc>
                <a:spcPct val="115000"/>
              </a:lnSpc>
              <a:spcBef>
                <a:spcPts val="1600"/>
              </a:spcBef>
              <a:spcAft>
                <a:spcPts val="0"/>
              </a:spcAft>
              <a:buSzPts val="1000"/>
              <a:buChar char="●"/>
              <a:defRPr sz="1000"/>
            </a:lvl7pPr>
            <a:lvl8pPr marL="3657600" lvl="7" indent="-292100" rtl="0">
              <a:lnSpc>
                <a:spcPct val="115000"/>
              </a:lnSpc>
              <a:spcBef>
                <a:spcPts val="1600"/>
              </a:spcBef>
              <a:spcAft>
                <a:spcPts val="0"/>
              </a:spcAft>
              <a:buSzPts val="1000"/>
              <a:buChar char="○"/>
              <a:defRPr sz="1000"/>
            </a:lvl8pPr>
            <a:lvl9pPr marL="4114800" lvl="8" indent="-292100" rtl="0">
              <a:lnSpc>
                <a:spcPct val="115000"/>
              </a:lnSpc>
              <a:spcBef>
                <a:spcPts val="1600"/>
              </a:spcBef>
              <a:spcAft>
                <a:spcPts val="1600"/>
              </a:spcAft>
              <a:buSzPts val="1000"/>
              <a:buChar char="■"/>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bg>
      <p:bgPr>
        <a:solidFill>
          <a:schemeClr val="accent1"/>
        </a:solidFill>
        <a:effectLst/>
      </p:bgPr>
    </p:bg>
    <p:spTree>
      <p:nvGrpSpPr>
        <p:cNvPr id="1" name="Shape 25"/>
        <p:cNvGrpSpPr/>
        <p:nvPr/>
      </p:nvGrpSpPr>
      <p:grpSpPr>
        <a:xfrm>
          <a:off x="0" y="0"/>
          <a:ext cx="0" cy="0"/>
          <a:chOff x="0" y="0"/>
          <a:chExt cx="0" cy="0"/>
        </a:xfrm>
      </p:grpSpPr>
      <p:sp>
        <p:nvSpPr>
          <p:cNvPr id="26" name="Google Shape;26;p5"/>
          <p:cNvSpPr/>
          <p:nvPr/>
        </p:nvSpPr>
        <p:spPr>
          <a:xfrm rot="982846">
            <a:off x="2325218" y="707256"/>
            <a:ext cx="4865710" cy="4154282"/>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2947800" y="1855800"/>
            <a:ext cx="32484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5"/>
          <p:cNvSpPr txBox="1">
            <a:spLocks noGrp="1"/>
          </p:cNvSpPr>
          <p:nvPr>
            <p:ph type="subTitle" idx="1"/>
          </p:nvPr>
        </p:nvSpPr>
        <p:spPr>
          <a:xfrm>
            <a:off x="3045450" y="2754325"/>
            <a:ext cx="3053100" cy="15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type="blank">
  <p:cSld name="BLANK">
    <p:bg>
      <p:bgPr>
        <a:solidFill>
          <a:schemeClr val="accent1"/>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
  <p:cSld name="BLANK_1">
    <p:spTree>
      <p:nvGrpSpPr>
        <p:cNvPr id="1" name="Shape 11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1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6607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Contents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5554FB4E-E79F-4FCD-B373-1990A7E51642}"/>
              </a:ext>
            </a:extLst>
          </p:cNvPr>
          <p:cNvSpPr>
            <a:spLocks noGrp="1"/>
          </p:cNvSpPr>
          <p:nvPr>
            <p:ph type="pic" sz="quarter" idx="65" hasCustomPrompt="1"/>
          </p:nvPr>
        </p:nvSpPr>
        <p:spPr>
          <a:xfrm>
            <a:off x="0" y="0"/>
            <a:ext cx="7652441" cy="5143500"/>
          </a:xfrm>
          <a:custGeom>
            <a:avLst/>
            <a:gdLst>
              <a:gd name="connsiteX0" fmla="*/ 0 w 8908610"/>
              <a:gd name="connsiteY0" fmla="*/ 0 h 6858000"/>
              <a:gd name="connsiteX1" fmla="*/ 8908610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725909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 name="connsiteX0" fmla="*/ 0 w 8908610"/>
              <a:gd name="connsiteY0" fmla="*/ 0 h 6858000"/>
              <a:gd name="connsiteX1" fmla="*/ 4330673 w 8908610"/>
              <a:gd name="connsiteY1" fmla="*/ 0 h 6858000"/>
              <a:gd name="connsiteX2" fmla="*/ 8908610 w 8908610"/>
              <a:gd name="connsiteY2" fmla="*/ 6858000 h 6858000"/>
              <a:gd name="connsiteX3" fmla="*/ 0 w 8908610"/>
              <a:gd name="connsiteY3" fmla="*/ 6858000 h 6858000"/>
              <a:gd name="connsiteX4" fmla="*/ 0 w 890861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8610" h="6858000">
                <a:moveTo>
                  <a:pt x="0" y="0"/>
                </a:moveTo>
                <a:lnTo>
                  <a:pt x="4330673" y="0"/>
                </a:lnTo>
                <a:lnTo>
                  <a:pt x="8908610" y="6858000"/>
                </a:ln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lvl1pPr marL="0" indent="0">
              <a:buNone/>
              <a:defRPr lang="ko-KR" altLang="en-US" sz="9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135246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1pPr>
            <a:lvl2pPr lvl="1">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2pPr>
            <a:lvl3pPr lvl="2">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3pPr>
            <a:lvl4pPr lvl="3">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4pPr>
            <a:lvl5pPr lvl="4">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5pPr>
            <a:lvl6pPr lvl="5">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6pPr>
            <a:lvl7pPr lvl="6">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7pPr>
            <a:lvl8pPr lvl="7">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8pPr>
            <a:lvl9pPr lvl="8">
              <a:spcBef>
                <a:spcPts val="0"/>
              </a:spcBef>
              <a:spcAft>
                <a:spcPts val="0"/>
              </a:spcAft>
              <a:buClr>
                <a:srgbClr val="1D1D1B"/>
              </a:buClr>
              <a:buSzPts val="2800"/>
              <a:buFont typeface="Shadows Into Light"/>
              <a:buNone/>
              <a:defRPr sz="2800">
                <a:solidFill>
                  <a:srgbClr val="1D1D1B"/>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1D1D1B"/>
              </a:buClr>
              <a:buSzPts val="1800"/>
              <a:buFont typeface="Montserrat"/>
              <a:buChar char="●"/>
              <a:defRPr sz="1800">
                <a:solidFill>
                  <a:srgbClr val="1D1D1B"/>
                </a:solidFill>
                <a:latin typeface="Montserrat"/>
                <a:ea typeface="Montserrat"/>
                <a:cs typeface="Montserrat"/>
                <a:sym typeface="Montserrat"/>
              </a:defRPr>
            </a:lvl1pPr>
            <a:lvl2pPr marL="914400" lvl="1"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2pPr>
            <a:lvl3pPr marL="1371600" lvl="2"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3pPr>
            <a:lvl4pPr marL="1828800" lvl="3"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4pPr>
            <a:lvl5pPr marL="2286000" lvl="4"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5pPr>
            <a:lvl6pPr marL="2743200" lvl="5"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6pPr>
            <a:lvl7pPr marL="3200400" lvl="6"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7pPr>
            <a:lvl8pPr marL="3657600" lvl="7" indent="-317500">
              <a:lnSpc>
                <a:spcPct val="115000"/>
              </a:lnSpc>
              <a:spcBef>
                <a:spcPts val="1600"/>
              </a:spcBef>
              <a:spcAft>
                <a:spcPts val="0"/>
              </a:spcAft>
              <a:buClr>
                <a:srgbClr val="1D1D1B"/>
              </a:buClr>
              <a:buSzPts val="1400"/>
              <a:buFont typeface="Montserrat"/>
              <a:buChar char="○"/>
              <a:defRPr>
                <a:solidFill>
                  <a:srgbClr val="1D1D1B"/>
                </a:solidFill>
                <a:latin typeface="Montserrat"/>
                <a:ea typeface="Montserrat"/>
                <a:cs typeface="Montserrat"/>
                <a:sym typeface="Montserrat"/>
              </a:defRPr>
            </a:lvl8pPr>
            <a:lvl9pPr marL="4114800" lvl="8" indent="-317500">
              <a:lnSpc>
                <a:spcPct val="115000"/>
              </a:lnSpc>
              <a:spcBef>
                <a:spcPts val="1600"/>
              </a:spcBef>
              <a:spcAft>
                <a:spcPts val="1600"/>
              </a:spcAft>
              <a:buClr>
                <a:srgbClr val="1D1D1B"/>
              </a:buClr>
              <a:buSzPts val="1400"/>
              <a:buFont typeface="Montserrat"/>
              <a:buChar char="■"/>
              <a:defRPr>
                <a:solidFill>
                  <a:srgbClr val="1D1D1B"/>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65" r:id="rId4"/>
    <p:sldLayoutId id="2147483666" r:id="rId5"/>
    <p:sldLayoutId id="2147483670" r:id="rId6"/>
    <p:sldLayoutId id="2147483673"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3707314" y="411510"/>
            <a:ext cx="5203800" cy="352047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tr-TR" sz="6600" dirty="0" smtClean="0"/>
              <a:t>UZAKTAN</a:t>
            </a:r>
            <a:br>
              <a:rPr lang="tr-TR" sz="6600" dirty="0" smtClean="0"/>
            </a:br>
            <a:r>
              <a:rPr lang="tr-TR" sz="6600" dirty="0" smtClean="0"/>
              <a:t>EĞİTİMDE</a:t>
            </a:r>
            <a:br>
              <a:rPr lang="tr-TR" sz="6600" dirty="0" smtClean="0"/>
            </a:br>
            <a:r>
              <a:rPr lang="tr-TR" sz="6600" dirty="0" smtClean="0"/>
              <a:t>VELİLERE</a:t>
            </a:r>
            <a:br>
              <a:rPr lang="tr-TR" sz="6600" dirty="0" smtClean="0"/>
            </a:br>
            <a:r>
              <a:rPr lang="tr-TR" sz="6600" dirty="0" smtClean="0"/>
              <a:t>ÖNERİLER</a:t>
            </a:r>
            <a:endParaRPr sz="6600" dirty="0"/>
          </a:p>
        </p:txBody>
      </p:sp>
      <p:sp>
        <p:nvSpPr>
          <p:cNvPr id="124" name="Google Shape;124;p23"/>
          <p:cNvSpPr txBox="1">
            <a:spLocks noGrp="1"/>
          </p:cNvSpPr>
          <p:nvPr>
            <p:ph type="subTitle" idx="1"/>
          </p:nvPr>
        </p:nvSpPr>
        <p:spPr>
          <a:xfrm>
            <a:off x="6625468" y="4285883"/>
            <a:ext cx="2257968" cy="348900"/>
          </a:xfrm>
          <a:prstGeom prst="rect">
            <a:avLst/>
          </a:prstGeom>
        </p:spPr>
        <p:txBody>
          <a:bodyPr spcFirstLastPara="1" wrap="square" lIns="91425" tIns="91425" rIns="91425" bIns="91425" anchor="t" anchorCtr="0">
            <a:noAutofit/>
          </a:bodyPr>
          <a:lstStyle/>
          <a:p>
            <a:pPr marL="0" lvl="0" indent="0"/>
            <a:r>
              <a:rPr lang="tr-TR" dirty="0"/>
              <a:t>Samsun İl Milli Eğitim Müdürlüğü</a:t>
            </a:r>
          </a:p>
          <a:p>
            <a:pPr marL="0" lvl="0" indent="0"/>
            <a:r>
              <a:rPr lang="tr-TR" dirty="0"/>
              <a:t>AR-GE Birimi</a:t>
            </a:r>
          </a:p>
        </p:txBody>
      </p:sp>
      <p:grpSp>
        <p:nvGrpSpPr>
          <p:cNvPr id="125" name="Google Shape;125;p23"/>
          <p:cNvGrpSpPr/>
          <p:nvPr/>
        </p:nvGrpSpPr>
        <p:grpSpPr>
          <a:xfrm rot="-1007578">
            <a:off x="-436869" y="211281"/>
            <a:ext cx="5327436" cy="4474201"/>
            <a:chOff x="759525" y="238100"/>
            <a:chExt cx="6086275" cy="5238575"/>
          </a:xfrm>
        </p:grpSpPr>
        <p:sp>
          <p:nvSpPr>
            <p:cNvPr id="126" name="Google Shape;126;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p:nvPr/>
          </p:nvSpPr>
          <p:spPr>
            <a:xfrm>
              <a:off x="956475" y="238100"/>
              <a:ext cx="5739125" cy="4899275"/>
            </a:xfrm>
            <a:custGeom>
              <a:avLst/>
              <a:gdLst/>
              <a:ahLst/>
              <a:cxnLst/>
              <a:rect l="l" t="t" r="r" b="b"/>
              <a:pathLst>
                <a:path w="229565" h="195971" extrusionOk="0">
                  <a:moveTo>
                    <a:pt x="163601" y="1"/>
                  </a:moveTo>
                  <a:cubicBezTo>
                    <a:pt x="157516" y="1"/>
                    <a:pt x="151426" y="1252"/>
                    <a:pt x="145747" y="3949"/>
                  </a:cubicBezTo>
                  <a:cubicBezTo>
                    <a:pt x="134264" y="9404"/>
                    <a:pt x="124441" y="17339"/>
                    <a:pt x="111791" y="20259"/>
                  </a:cubicBezTo>
                  <a:cubicBezTo>
                    <a:pt x="108699" y="20972"/>
                    <a:pt x="105454" y="21277"/>
                    <a:pt x="102097" y="21277"/>
                  </a:cubicBezTo>
                  <a:cubicBezTo>
                    <a:pt x="82544" y="21277"/>
                    <a:pt x="59157" y="10951"/>
                    <a:pt x="39664" y="10951"/>
                  </a:cubicBezTo>
                  <a:cubicBezTo>
                    <a:pt x="25548" y="10951"/>
                    <a:pt x="13474" y="16365"/>
                    <a:pt x="6375" y="35035"/>
                  </a:cubicBezTo>
                  <a:cubicBezTo>
                    <a:pt x="0" y="51803"/>
                    <a:pt x="2555" y="73903"/>
                    <a:pt x="14105" y="87921"/>
                  </a:cubicBezTo>
                  <a:cubicBezTo>
                    <a:pt x="17811" y="92417"/>
                    <a:pt x="22331" y="96337"/>
                    <a:pt x="25072" y="101479"/>
                  </a:cubicBezTo>
                  <a:cubicBezTo>
                    <a:pt x="32571" y="115556"/>
                    <a:pt x="21958" y="131029"/>
                    <a:pt x="17148" y="144163"/>
                  </a:cubicBezTo>
                  <a:cubicBezTo>
                    <a:pt x="5782" y="175198"/>
                    <a:pt x="48637" y="192369"/>
                    <a:pt x="71894" y="195535"/>
                  </a:cubicBezTo>
                  <a:cubicBezTo>
                    <a:pt x="74078" y="195832"/>
                    <a:pt x="76241" y="195970"/>
                    <a:pt x="78384" y="195970"/>
                  </a:cubicBezTo>
                  <a:cubicBezTo>
                    <a:pt x="107527" y="195970"/>
                    <a:pt x="133092" y="170369"/>
                    <a:pt x="161193" y="170369"/>
                  </a:cubicBezTo>
                  <a:cubicBezTo>
                    <a:pt x="167418" y="170369"/>
                    <a:pt x="173768" y="171625"/>
                    <a:pt x="180310" y="174696"/>
                  </a:cubicBezTo>
                  <a:cubicBezTo>
                    <a:pt x="184521" y="176673"/>
                    <a:pt x="188652" y="177577"/>
                    <a:pt x="192602" y="177577"/>
                  </a:cubicBezTo>
                  <a:cubicBezTo>
                    <a:pt x="213641" y="177577"/>
                    <a:pt x="229565" y="151937"/>
                    <a:pt x="225445" y="126298"/>
                  </a:cubicBezTo>
                  <a:cubicBezTo>
                    <a:pt x="222240" y="106360"/>
                    <a:pt x="206028" y="87282"/>
                    <a:pt x="207542" y="66967"/>
                  </a:cubicBezTo>
                  <a:cubicBezTo>
                    <a:pt x="207594" y="66262"/>
                    <a:pt x="207655" y="65563"/>
                    <a:pt x="207722" y="64870"/>
                  </a:cubicBezTo>
                  <a:cubicBezTo>
                    <a:pt x="208955" y="52116"/>
                    <a:pt x="211909" y="40037"/>
                    <a:pt x="206690" y="27766"/>
                  </a:cubicBezTo>
                  <a:cubicBezTo>
                    <a:pt x="199528" y="10929"/>
                    <a:pt x="181585" y="1"/>
                    <a:pt x="163601" y="1"/>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3"/>
            <p:cNvSpPr/>
            <p:nvPr/>
          </p:nvSpPr>
          <p:spPr>
            <a:xfrm>
              <a:off x="1103575" y="1127900"/>
              <a:ext cx="938850" cy="938875"/>
            </a:xfrm>
            <a:custGeom>
              <a:avLst/>
              <a:gdLst/>
              <a:ahLst/>
              <a:cxnLst/>
              <a:rect l="l" t="t" r="r" b="b"/>
              <a:pathLst>
                <a:path w="37554" h="37555" extrusionOk="0">
                  <a:moveTo>
                    <a:pt x="18776" y="0"/>
                  </a:moveTo>
                  <a:cubicBezTo>
                    <a:pt x="13797" y="0"/>
                    <a:pt x="9021" y="1979"/>
                    <a:pt x="5500" y="5500"/>
                  </a:cubicBezTo>
                  <a:cubicBezTo>
                    <a:pt x="1978" y="9021"/>
                    <a:pt x="0" y="13798"/>
                    <a:pt x="0" y="18778"/>
                  </a:cubicBezTo>
                  <a:cubicBezTo>
                    <a:pt x="0" y="23758"/>
                    <a:pt x="1978" y="28533"/>
                    <a:pt x="5500" y="32054"/>
                  </a:cubicBezTo>
                  <a:cubicBezTo>
                    <a:pt x="9021" y="35576"/>
                    <a:pt x="13797" y="37554"/>
                    <a:pt x="18776" y="37554"/>
                  </a:cubicBezTo>
                  <a:cubicBezTo>
                    <a:pt x="23756" y="37554"/>
                    <a:pt x="28533" y="35576"/>
                    <a:pt x="32054" y="32054"/>
                  </a:cubicBezTo>
                  <a:cubicBezTo>
                    <a:pt x="35576" y="28533"/>
                    <a:pt x="37554" y="23758"/>
                    <a:pt x="37554" y="18778"/>
                  </a:cubicBezTo>
                  <a:cubicBezTo>
                    <a:pt x="37554" y="13798"/>
                    <a:pt x="35576" y="9021"/>
                    <a:pt x="32054" y="5500"/>
                  </a:cubicBezTo>
                  <a:cubicBezTo>
                    <a:pt x="28533" y="1979"/>
                    <a:pt x="23756" y="0"/>
                    <a:pt x="187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3"/>
            <p:cNvSpPr/>
            <p:nvPr/>
          </p:nvSpPr>
          <p:spPr>
            <a:xfrm>
              <a:off x="1096775" y="1121125"/>
              <a:ext cx="952450" cy="952425"/>
            </a:xfrm>
            <a:custGeom>
              <a:avLst/>
              <a:gdLst/>
              <a:ahLst/>
              <a:cxnLst/>
              <a:rect l="l" t="t" r="r" b="b"/>
              <a:pathLst>
                <a:path w="38098" h="38097" extrusionOk="0">
                  <a:moveTo>
                    <a:pt x="19048" y="544"/>
                  </a:moveTo>
                  <a:lnTo>
                    <a:pt x="19048" y="546"/>
                  </a:lnTo>
                  <a:cubicBezTo>
                    <a:pt x="29253" y="546"/>
                    <a:pt x="37553" y="8845"/>
                    <a:pt x="37553" y="19049"/>
                  </a:cubicBezTo>
                  <a:cubicBezTo>
                    <a:pt x="37553" y="29252"/>
                    <a:pt x="29253" y="37552"/>
                    <a:pt x="19048" y="37552"/>
                  </a:cubicBezTo>
                  <a:cubicBezTo>
                    <a:pt x="8845" y="37552"/>
                    <a:pt x="544" y="29252"/>
                    <a:pt x="544" y="19049"/>
                  </a:cubicBezTo>
                  <a:cubicBezTo>
                    <a:pt x="544" y="8845"/>
                    <a:pt x="8845" y="546"/>
                    <a:pt x="19048" y="544"/>
                  </a:cubicBezTo>
                  <a:close/>
                  <a:moveTo>
                    <a:pt x="19048" y="0"/>
                  </a:moveTo>
                  <a:cubicBezTo>
                    <a:pt x="8545" y="0"/>
                    <a:pt x="1" y="8545"/>
                    <a:pt x="1" y="19049"/>
                  </a:cubicBezTo>
                  <a:cubicBezTo>
                    <a:pt x="1" y="29551"/>
                    <a:pt x="8545" y="38097"/>
                    <a:pt x="19048" y="38097"/>
                  </a:cubicBezTo>
                  <a:cubicBezTo>
                    <a:pt x="29552" y="38097"/>
                    <a:pt x="38097" y="29551"/>
                    <a:pt x="38097" y="19049"/>
                  </a:cubicBezTo>
                  <a:cubicBezTo>
                    <a:pt x="38097" y="8545"/>
                    <a:pt x="29552"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3"/>
            <p:cNvSpPr/>
            <p:nvPr/>
          </p:nvSpPr>
          <p:spPr>
            <a:xfrm>
              <a:off x="1068575" y="1081250"/>
              <a:ext cx="938875" cy="938875"/>
            </a:xfrm>
            <a:custGeom>
              <a:avLst/>
              <a:gdLst/>
              <a:ahLst/>
              <a:cxnLst/>
              <a:rect l="l" t="t" r="r" b="b"/>
              <a:pathLst>
                <a:path w="37555" h="37555" extrusionOk="0">
                  <a:moveTo>
                    <a:pt x="18777" y="1"/>
                  </a:moveTo>
                  <a:cubicBezTo>
                    <a:pt x="13797" y="1"/>
                    <a:pt x="9021" y="1979"/>
                    <a:pt x="5501" y="5501"/>
                  </a:cubicBezTo>
                  <a:cubicBezTo>
                    <a:pt x="1979" y="9022"/>
                    <a:pt x="1" y="13797"/>
                    <a:pt x="1" y="18777"/>
                  </a:cubicBezTo>
                  <a:cubicBezTo>
                    <a:pt x="1" y="23757"/>
                    <a:pt x="1979" y="28533"/>
                    <a:pt x="5501" y="32054"/>
                  </a:cubicBezTo>
                  <a:cubicBezTo>
                    <a:pt x="9021" y="35575"/>
                    <a:pt x="13797" y="37555"/>
                    <a:pt x="18777" y="37555"/>
                  </a:cubicBezTo>
                  <a:cubicBezTo>
                    <a:pt x="23756" y="37555"/>
                    <a:pt x="28534" y="35575"/>
                    <a:pt x="32054" y="32054"/>
                  </a:cubicBezTo>
                  <a:cubicBezTo>
                    <a:pt x="35576" y="28533"/>
                    <a:pt x="37554" y="23757"/>
                    <a:pt x="37554" y="18777"/>
                  </a:cubicBezTo>
                  <a:cubicBezTo>
                    <a:pt x="37554" y="13797"/>
                    <a:pt x="35576" y="9022"/>
                    <a:pt x="32054" y="5501"/>
                  </a:cubicBezTo>
                  <a:cubicBezTo>
                    <a:pt x="28534" y="1979"/>
                    <a:pt x="23756" y="1"/>
                    <a:pt x="18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p:nvPr/>
          </p:nvSpPr>
          <p:spPr>
            <a:xfrm>
              <a:off x="1061800" y="1074475"/>
              <a:ext cx="952425" cy="952425"/>
            </a:xfrm>
            <a:custGeom>
              <a:avLst/>
              <a:gdLst/>
              <a:ahLst/>
              <a:cxnLst/>
              <a:rect l="l" t="t" r="r" b="b"/>
              <a:pathLst>
                <a:path w="38097" h="38097" extrusionOk="0">
                  <a:moveTo>
                    <a:pt x="19048" y="543"/>
                  </a:moveTo>
                  <a:cubicBezTo>
                    <a:pt x="29252" y="543"/>
                    <a:pt x="37552" y="8845"/>
                    <a:pt x="37552" y="19048"/>
                  </a:cubicBezTo>
                  <a:cubicBezTo>
                    <a:pt x="37552" y="29252"/>
                    <a:pt x="29252" y="37553"/>
                    <a:pt x="19048" y="37553"/>
                  </a:cubicBezTo>
                  <a:cubicBezTo>
                    <a:pt x="8845" y="37553"/>
                    <a:pt x="544" y="29252"/>
                    <a:pt x="544" y="19048"/>
                  </a:cubicBezTo>
                  <a:cubicBezTo>
                    <a:pt x="544" y="8845"/>
                    <a:pt x="8845" y="543"/>
                    <a:pt x="19048" y="543"/>
                  </a:cubicBezTo>
                  <a:close/>
                  <a:moveTo>
                    <a:pt x="19048" y="0"/>
                  </a:moveTo>
                  <a:cubicBezTo>
                    <a:pt x="8545" y="0"/>
                    <a:pt x="0" y="8546"/>
                    <a:pt x="0" y="19048"/>
                  </a:cubicBezTo>
                  <a:cubicBezTo>
                    <a:pt x="0" y="29552"/>
                    <a:pt x="8545" y="38097"/>
                    <a:pt x="19048" y="38097"/>
                  </a:cubicBezTo>
                  <a:cubicBezTo>
                    <a:pt x="29551" y="38097"/>
                    <a:pt x="38097" y="29552"/>
                    <a:pt x="38097" y="19048"/>
                  </a:cubicBezTo>
                  <a:cubicBezTo>
                    <a:pt x="38097" y="8544"/>
                    <a:pt x="29551" y="0"/>
                    <a:pt x="190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p:nvPr/>
          </p:nvSpPr>
          <p:spPr>
            <a:xfrm>
              <a:off x="1115225" y="1127900"/>
              <a:ext cx="845550" cy="845550"/>
            </a:xfrm>
            <a:custGeom>
              <a:avLst/>
              <a:gdLst/>
              <a:ahLst/>
              <a:cxnLst/>
              <a:rect l="l" t="t" r="r" b="b"/>
              <a:pathLst>
                <a:path w="33822" h="33822" extrusionOk="0">
                  <a:moveTo>
                    <a:pt x="16911" y="0"/>
                  </a:moveTo>
                  <a:cubicBezTo>
                    <a:pt x="12426" y="0"/>
                    <a:pt x="8124" y="1783"/>
                    <a:pt x="4953" y="4954"/>
                  </a:cubicBezTo>
                  <a:cubicBezTo>
                    <a:pt x="1782" y="8125"/>
                    <a:pt x="0" y="12427"/>
                    <a:pt x="0" y="16911"/>
                  </a:cubicBezTo>
                  <a:cubicBezTo>
                    <a:pt x="0" y="21397"/>
                    <a:pt x="1782" y="25697"/>
                    <a:pt x="4953" y="28868"/>
                  </a:cubicBezTo>
                  <a:cubicBezTo>
                    <a:pt x="8124" y="32041"/>
                    <a:pt x="12426" y="33822"/>
                    <a:pt x="16911" y="33822"/>
                  </a:cubicBezTo>
                  <a:cubicBezTo>
                    <a:pt x="21397" y="33822"/>
                    <a:pt x="25697" y="32041"/>
                    <a:pt x="28868" y="28868"/>
                  </a:cubicBezTo>
                  <a:cubicBezTo>
                    <a:pt x="32040" y="25697"/>
                    <a:pt x="33821" y="21397"/>
                    <a:pt x="33821" y="16911"/>
                  </a:cubicBezTo>
                  <a:cubicBezTo>
                    <a:pt x="33821" y="12427"/>
                    <a:pt x="32040" y="8125"/>
                    <a:pt x="28868" y="4954"/>
                  </a:cubicBezTo>
                  <a:cubicBezTo>
                    <a:pt x="25697" y="1783"/>
                    <a:pt x="21397" y="0"/>
                    <a:pt x="169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1108425" y="1121125"/>
              <a:ext cx="859175" cy="859150"/>
            </a:xfrm>
            <a:custGeom>
              <a:avLst/>
              <a:gdLst/>
              <a:ahLst/>
              <a:cxnLst/>
              <a:rect l="l" t="t" r="r" b="b"/>
              <a:pathLst>
                <a:path w="34367" h="34366" extrusionOk="0">
                  <a:moveTo>
                    <a:pt x="17183" y="544"/>
                  </a:moveTo>
                  <a:lnTo>
                    <a:pt x="17183" y="546"/>
                  </a:lnTo>
                  <a:cubicBezTo>
                    <a:pt x="26358" y="546"/>
                    <a:pt x="33822" y="8008"/>
                    <a:pt x="33822" y="17182"/>
                  </a:cubicBezTo>
                  <a:cubicBezTo>
                    <a:pt x="33822" y="26356"/>
                    <a:pt x="26357" y="33821"/>
                    <a:pt x="17183" y="33821"/>
                  </a:cubicBezTo>
                  <a:cubicBezTo>
                    <a:pt x="8008" y="33821"/>
                    <a:pt x="545" y="26356"/>
                    <a:pt x="545" y="17182"/>
                  </a:cubicBezTo>
                  <a:cubicBezTo>
                    <a:pt x="545" y="8008"/>
                    <a:pt x="8008" y="544"/>
                    <a:pt x="17183" y="544"/>
                  </a:cubicBezTo>
                  <a:close/>
                  <a:moveTo>
                    <a:pt x="17183" y="0"/>
                  </a:moveTo>
                  <a:cubicBezTo>
                    <a:pt x="7708" y="0"/>
                    <a:pt x="1" y="7709"/>
                    <a:pt x="1" y="17182"/>
                  </a:cubicBezTo>
                  <a:cubicBezTo>
                    <a:pt x="1" y="26657"/>
                    <a:pt x="7709" y="34365"/>
                    <a:pt x="17183" y="34365"/>
                  </a:cubicBezTo>
                  <a:cubicBezTo>
                    <a:pt x="26657" y="34365"/>
                    <a:pt x="34366" y="26657"/>
                    <a:pt x="34366" y="17182"/>
                  </a:cubicBezTo>
                  <a:cubicBezTo>
                    <a:pt x="34366" y="7709"/>
                    <a:pt x="26657" y="0"/>
                    <a:pt x="17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p:nvPr/>
          </p:nvSpPr>
          <p:spPr>
            <a:xfrm>
              <a:off x="759525" y="865500"/>
              <a:ext cx="1382050" cy="1224600"/>
            </a:xfrm>
            <a:custGeom>
              <a:avLst/>
              <a:gdLst/>
              <a:ahLst/>
              <a:cxnLst/>
              <a:rect l="l" t="t" r="r" b="b"/>
              <a:pathLst>
                <a:path w="55282" h="48984" extrusionOk="0">
                  <a:moveTo>
                    <a:pt x="36622" y="1"/>
                  </a:moveTo>
                  <a:cubicBezTo>
                    <a:pt x="36622" y="1"/>
                    <a:pt x="34056" y="1400"/>
                    <a:pt x="31024" y="5832"/>
                  </a:cubicBezTo>
                  <a:cubicBezTo>
                    <a:pt x="27990" y="10263"/>
                    <a:pt x="29157" y="14695"/>
                    <a:pt x="29157" y="14695"/>
                  </a:cubicBezTo>
                  <a:cubicBezTo>
                    <a:pt x="29157" y="14695"/>
                    <a:pt x="27291" y="10030"/>
                    <a:pt x="24026" y="6765"/>
                  </a:cubicBezTo>
                  <a:cubicBezTo>
                    <a:pt x="20761" y="3499"/>
                    <a:pt x="7465" y="1400"/>
                    <a:pt x="7465" y="1400"/>
                  </a:cubicBezTo>
                  <a:lnTo>
                    <a:pt x="7465" y="1400"/>
                  </a:lnTo>
                  <a:cubicBezTo>
                    <a:pt x="7465" y="1400"/>
                    <a:pt x="10264" y="3966"/>
                    <a:pt x="13296" y="8165"/>
                  </a:cubicBezTo>
                  <a:cubicBezTo>
                    <a:pt x="16328" y="12363"/>
                    <a:pt x="26358" y="21926"/>
                    <a:pt x="26358" y="21926"/>
                  </a:cubicBezTo>
                  <a:cubicBezTo>
                    <a:pt x="26358" y="21926"/>
                    <a:pt x="21459" y="17728"/>
                    <a:pt x="17027" y="17261"/>
                  </a:cubicBezTo>
                  <a:cubicBezTo>
                    <a:pt x="16625" y="17219"/>
                    <a:pt x="16167" y="17199"/>
                    <a:pt x="15666" y="17199"/>
                  </a:cubicBezTo>
                  <a:cubicBezTo>
                    <a:pt x="10650" y="17199"/>
                    <a:pt x="1336" y="19128"/>
                    <a:pt x="701" y="19128"/>
                  </a:cubicBezTo>
                  <a:cubicBezTo>
                    <a:pt x="0" y="19128"/>
                    <a:pt x="4899" y="20993"/>
                    <a:pt x="8397" y="22626"/>
                  </a:cubicBezTo>
                  <a:cubicBezTo>
                    <a:pt x="11897" y="24260"/>
                    <a:pt x="25424" y="25659"/>
                    <a:pt x="25424" y="25659"/>
                  </a:cubicBezTo>
                  <a:cubicBezTo>
                    <a:pt x="25424" y="25659"/>
                    <a:pt x="19593" y="27291"/>
                    <a:pt x="15628" y="28690"/>
                  </a:cubicBezTo>
                  <a:cubicBezTo>
                    <a:pt x="11662" y="30090"/>
                    <a:pt x="7932" y="40352"/>
                    <a:pt x="7932" y="40352"/>
                  </a:cubicBezTo>
                  <a:cubicBezTo>
                    <a:pt x="7932" y="40352"/>
                    <a:pt x="13063" y="35688"/>
                    <a:pt x="17495" y="34521"/>
                  </a:cubicBezTo>
                  <a:cubicBezTo>
                    <a:pt x="21926" y="33356"/>
                    <a:pt x="28223" y="31256"/>
                    <a:pt x="28223" y="31256"/>
                  </a:cubicBezTo>
                  <a:lnTo>
                    <a:pt x="28223" y="31256"/>
                  </a:lnTo>
                  <a:cubicBezTo>
                    <a:pt x="28223" y="31256"/>
                    <a:pt x="24259" y="35688"/>
                    <a:pt x="23324" y="38721"/>
                  </a:cubicBezTo>
                  <a:cubicBezTo>
                    <a:pt x="22391" y="41753"/>
                    <a:pt x="23091" y="48751"/>
                    <a:pt x="23091" y="48751"/>
                  </a:cubicBezTo>
                  <a:cubicBezTo>
                    <a:pt x="23091" y="48751"/>
                    <a:pt x="25191" y="42219"/>
                    <a:pt x="27756" y="39653"/>
                  </a:cubicBezTo>
                  <a:cubicBezTo>
                    <a:pt x="30322" y="37087"/>
                    <a:pt x="33122" y="32656"/>
                    <a:pt x="33122" y="32656"/>
                  </a:cubicBezTo>
                  <a:cubicBezTo>
                    <a:pt x="33122" y="32656"/>
                    <a:pt x="34755" y="35221"/>
                    <a:pt x="36620" y="39187"/>
                  </a:cubicBezTo>
                  <a:cubicBezTo>
                    <a:pt x="38486" y="43152"/>
                    <a:pt x="39652" y="48984"/>
                    <a:pt x="39652" y="48984"/>
                  </a:cubicBezTo>
                  <a:cubicBezTo>
                    <a:pt x="39652" y="48984"/>
                    <a:pt x="42684" y="42452"/>
                    <a:pt x="42451" y="39187"/>
                  </a:cubicBezTo>
                  <a:cubicBezTo>
                    <a:pt x="42218" y="35921"/>
                    <a:pt x="38720" y="30090"/>
                    <a:pt x="38720" y="30090"/>
                  </a:cubicBezTo>
                  <a:cubicBezTo>
                    <a:pt x="38720" y="30090"/>
                    <a:pt x="39863" y="29290"/>
                    <a:pt x="41748" y="29290"/>
                  </a:cubicBezTo>
                  <a:cubicBezTo>
                    <a:pt x="42556" y="29290"/>
                    <a:pt x="43501" y="29437"/>
                    <a:pt x="44551" y="29856"/>
                  </a:cubicBezTo>
                  <a:cubicBezTo>
                    <a:pt x="48049" y="31256"/>
                    <a:pt x="54113" y="37087"/>
                    <a:pt x="54113" y="37087"/>
                  </a:cubicBezTo>
                  <a:cubicBezTo>
                    <a:pt x="54113" y="37087"/>
                    <a:pt x="52714" y="29390"/>
                    <a:pt x="50382" y="26358"/>
                  </a:cubicBezTo>
                  <a:cubicBezTo>
                    <a:pt x="48049" y="23325"/>
                    <a:pt x="38021" y="22393"/>
                    <a:pt x="38021" y="22393"/>
                  </a:cubicBezTo>
                  <a:cubicBezTo>
                    <a:pt x="38021" y="22393"/>
                    <a:pt x="43618" y="19128"/>
                    <a:pt x="47117" y="18427"/>
                  </a:cubicBezTo>
                  <a:cubicBezTo>
                    <a:pt x="47734" y="18304"/>
                    <a:pt x="48387" y="18253"/>
                    <a:pt x="49045" y="18253"/>
                  </a:cubicBezTo>
                  <a:cubicBezTo>
                    <a:pt x="52116" y="18253"/>
                    <a:pt x="55281" y="19361"/>
                    <a:pt x="55281" y="19361"/>
                  </a:cubicBezTo>
                  <a:cubicBezTo>
                    <a:pt x="55281" y="19361"/>
                    <a:pt x="49916" y="11896"/>
                    <a:pt x="45718" y="11430"/>
                  </a:cubicBezTo>
                  <a:cubicBezTo>
                    <a:pt x="45573" y="11414"/>
                    <a:pt x="45426" y="11406"/>
                    <a:pt x="45277" y="11406"/>
                  </a:cubicBezTo>
                  <a:cubicBezTo>
                    <a:pt x="41093" y="11406"/>
                    <a:pt x="35222" y="17494"/>
                    <a:pt x="35222" y="17494"/>
                  </a:cubicBezTo>
                  <a:cubicBezTo>
                    <a:pt x="35222" y="17494"/>
                    <a:pt x="36622" y="10496"/>
                    <a:pt x="37088" y="8165"/>
                  </a:cubicBezTo>
                  <a:cubicBezTo>
                    <a:pt x="37554" y="5832"/>
                    <a:pt x="36622" y="1"/>
                    <a:pt x="36622" y="1"/>
                  </a:cubicBezTo>
                  <a:close/>
                </a:path>
              </a:pathLst>
            </a:custGeom>
            <a:solidFill>
              <a:srgbClr val="C9D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3"/>
            <p:cNvSpPr/>
            <p:nvPr/>
          </p:nvSpPr>
          <p:spPr>
            <a:xfrm>
              <a:off x="1599550" y="1002050"/>
              <a:ext cx="20975" cy="56750"/>
            </a:xfrm>
            <a:custGeom>
              <a:avLst/>
              <a:gdLst/>
              <a:ahLst/>
              <a:cxnLst/>
              <a:rect l="l" t="t" r="r" b="b"/>
              <a:pathLst>
                <a:path w="839" h="2270" extrusionOk="0">
                  <a:moveTo>
                    <a:pt x="687" y="0"/>
                  </a:moveTo>
                  <a:cubicBezTo>
                    <a:pt x="628" y="0"/>
                    <a:pt x="574" y="39"/>
                    <a:pt x="557" y="98"/>
                  </a:cubicBezTo>
                  <a:cubicBezTo>
                    <a:pt x="366" y="738"/>
                    <a:pt x="186" y="1413"/>
                    <a:pt x="19" y="2102"/>
                  </a:cubicBezTo>
                  <a:cubicBezTo>
                    <a:pt x="0" y="2175"/>
                    <a:pt x="45" y="2249"/>
                    <a:pt x="118" y="2266"/>
                  </a:cubicBezTo>
                  <a:cubicBezTo>
                    <a:pt x="129" y="2269"/>
                    <a:pt x="139" y="2270"/>
                    <a:pt x="150" y="2270"/>
                  </a:cubicBezTo>
                  <a:cubicBezTo>
                    <a:pt x="214" y="2270"/>
                    <a:pt x="268" y="2226"/>
                    <a:pt x="282" y="2165"/>
                  </a:cubicBezTo>
                  <a:cubicBezTo>
                    <a:pt x="448" y="1481"/>
                    <a:pt x="628" y="812"/>
                    <a:pt x="817" y="175"/>
                  </a:cubicBezTo>
                  <a:cubicBezTo>
                    <a:pt x="839" y="104"/>
                    <a:pt x="797" y="28"/>
                    <a:pt x="726" y="6"/>
                  </a:cubicBezTo>
                  <a:cubicBezTo>
                    <a:pt x="713" y="2"/>
                    <a:pt x="700" y="0"/>
                    <a:pt x="6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3"/>
            <p:cNvSpPr/>
            <p:nvPr/>
          </p:nvSpPr>
          <p:spPr>
            <a:xfrm>
              <a:off x="1209975" y="1051925"/>
              <a:ext cx="387600" cy="423450"/>
            </a:xfrm>
            <a:custGeom>
              <a:avLst/>
              <a:gdLst/>
              <a:ahLst/>
              <a:cxnLst/>
              <a:rect l="l" t="t" r="r" b="b"/>
              <a:pathLst>
                <a:path w="15504" h="16938" extrusionOk="0">
                  <a:moveTo>
                    <a:pt x="155" y="1"/>
                  </a:moveTo>
                  <a:cubicBezTo>
                    <a:pt x="113" y="1"/>
                    <a:pt x="72" y="20"/>
                    <a:pt x="45" y="56"/>
                  </a:cubicBezTo>
                  <a:cubicBezTo>
                    <a:pt x="1" y="117"/>
                    <a:pt x="14" y="203"/>
                    <a:pt x="75" y="247"/>
                  </a:cubicBezTo>
                  <a:cubicBezTo>
                    <a:pt x="2164" y="1771"/>
                    <a:pt x="4951" y="3993"/>
                    <a:pt x="6364" y="5919"/>
                  </a:cubicBezTo>
                  <a:cubicBezTo>
                    <a:pt x="8900" y="9376"/>
                    <a:pt x="14008" y="16804"/>
                    <a:pt x="14058" y="16878"/>
                  </a:cubicBezTo>
                  <a:cubicBezTo>
                    <a:pt x="14085" y="16915"/>
                    <a:pt x="14126" y="16938"/>
                    <a:pt x="14171" y="16938"/>
                  </a:cubicBezTo>
                  <a:cubicBezTo>
                    <a:pt x="14185" y="16938"/>
                    <a:pt x="14200" y="16935"/>
                    <a:pt x="14214" y="16930"/>
                  </a:cubicBezTo>
                  <a:cubicBezTo>
                    <a:pt x="14273" y="16911"/>
                    <a:pt x="14310" y="16856"/>
                    <a:pt x="14307" y="16795"/>
                  </a:cubicBezTo>
                  <a:cubicBezTo>
                    <a:pt x="14304" y="16722"/>
                    <a:pt x="13981" y="9329"/>
                    <a:pt x="15488" y="1876"/>
                  </a:cubicBezTo>
                  <a:cubicBezTo>
                    <a:pt x="15504" y="1803"/>
                    <a:pt x="15456" y="1730"/>
                    <a:pt x="15382" y="1715"/>
                  </a:cubicBezTo>
                  <a:cubicBezTo>
                    <a:pt x="15374" y="1714"/>
                    <a:pt x="15365" y="1713"/>
                    <a:pt x="15357" y="1713"/>
                  </a:cubicBezTo>
                  <a:cubicBezTo>
                    <a:pt x="15293" y="1713"/>
                    <a:pt x="15236" y="1757"/>
                    <a:pt x="15222" y="1823"/>
                  </a:cubicBezTo>
                  <a:cubicBezTo>
                    <a:pt x="13926" y="8234"/>
                    <a:pt x="13977" y="14601"/>
                    <a:pt x="14021" y="16343"/>
                  </a:cubicBezTo>
                  <a:cubicBezTo>
                    <a:pt x="12939" y="14774"/>
                    <a:pt x="8790" y="8766"/>
                    <a:pt x="6584" y="5759"/>
                  </a:cubicBezTo>
                  <a:cubicBezTo>
                    <a:pt x="5151" y="3805"/>
                    <a:pt x="2340" y="1563"/>
                    <a:pt x="235" y="27"/>
                  </a:cubicBezTo>
                  <a:cubicBezTo>
                    <a:pt x="211" y="9"/>
                    <a:pt x="183"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3"/>
            <p:cNvSpPr/>
            <p:nvPr/>
          </p:nvSpPr>
          <p:spPr>
            <a:xfrm>
              <a:off x="1128850" y="996225"/>
              <a:ext cx="51050" cy="35150"/>
            </a:xfrm>
            <a:custGeom>
              <a:avLst/>
              <a:gdLst/>
              <a:ahLst/>
              <a:cxnLst/>
              <a:rect l="l" t="t" r="r" b="b"/>
              <a:pathLst>
                <a:path w="2042" h="1406" extrusionOk="0">
                  <a:moveTo>
                    <a:pt x="156" y="1"/>
                  </a:moveTo>
                  <a:cubicBezTo>
                    <a:pt x="111" y="1"/>
                    <a:pt x="67" y="23"/>
                    <a:pt x="40" y="64"/>
                  </a:cubicBezTo>
                  <a:cubicBezTo>
                    <a:pt x="1" y="128"/>
                    <a:pt x="19" y="211"/>
                    <a:pt x="83" y="252"/>
                  </a:cubicBezTo>
                  <a:cubicBezTo>
                    <a:pt x="89" y="256"/>
                    <a:pt x="775" y="690"/>
                    <a:pt x="1778" y="1381"/>
                  </a:cubicBezTo>
                  <a:cubicBezTo>
                    <a:pt x="1800" y="1397"/>
                    <a:pt x="1827" y="1405"/>
                    <a:pt x="1854" y="1405"/>
                  </a:cubicBezTo>
                  <a:cubicBezTo>
                    <a:pt x="1855" y="1405"/>
                    <a:pt x="1855" y="1405"/>
                    <a:pt x="1856" y="1405"/>
                  </a:cubicBezTo>
                  <a:cubicBezTo>
                    <a:pt x="1988" y="1405"/>
                    <a:pt x="2042" y="1233"/>
                    <a:pt x="1931" y="1158"/>
                  </a:cubicBezTo>
                  <a:cubicBezTo>
                    <a:pt x="925" y="464"/>
                    <a:pt x="235" y="26"/>
                    <a:pt x="228" y="22"/>
                  </a:cubicBezTo>
                  <a:cubicBezTo>
                    <a:pt x="206" y="7"/>
                    <a:pt x="181" y="1"/>
                    <a:pt x="1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3"/>
            <p:cNvSpPr/>
            <p:nvPr/>
          </p:nvSpPr>
          <p:spPr>
            <a:xfrm>
              <a:off x="1559700" y="1226725"/>
              <a:ext cx="498275" cy="248650"/>
            </a:xfrm>
            <a:custGeom>
              <a:avLst/>
              <a:gdLst/>
              <a:ahLst/>
              <a:cxnLst/>
              <a:rect l="l" t="t" r="r" b="b"/>
              <a:pathLst>
                <a:path w="19931" h="9946" extrusionOk="0">
                  <a:moveTo>
                    <a:pt x="13984" y="1"/>
                  </a:moveTo>
                  <a:cubicBezTo>
                    <a:pt x="13581" y="1"/>
                    <a:pt x="13169" y="36"/>
                    <a:pt x="12752" y="114"/>
                  </a:cubicBezTo>
                  <a:cubicBezTo>
                    <a:pt x="9022" y="813"/>
                    <a:pt x="449" y="9351"/>
                    <a:pt x="85" y="9714"/>
                  </a:cubicBezTo>
                  <a:cubicBezTo>
                    <a:pt x="0" y="9800"/>
                    <a:pt x="61" y="9945"/>
                    <a:pt x="182" y="9946"/>
                  </a:cubicBezTo>
                  <a:cubicBezTo>
                    <a:pt x="217" y="9946"/>
                    <a:pt x="252" y="9931"/>
                    <a:pt x="277" y="9906"/>
                  </a:cubicBezTo>
                  <a:cubicBezTo>
                    <a:pt x="366" y="9817"/>
                    <a:pt x="9153" y="1064"/>
                    <a:pt x="12801" y="381"/>
                  </a:cubicBezTo>
                  <a:cubicBezTo>
                    <a:pt x="13203" y="306"/>
                    <a:pt x="13600" y="272"/>
                    <a:pt x="13989" y="272"/>
                  </a:cubicBezTo>
                  <a:cubicBezTo>
                    <a:pt x="17103" y="272"/>
                    <a:pt x="19658" y="2426"/>
                    <a:pt x="19686" y="2449"/>
                  </a:cubicBezTo>
                  <a:cubicBezTo>
                    <a:pt x="19712" y="2473"/>
                    <a:pt x="19745" y="2485"/>
                    <a:pt x="19778" y="2485"/>
                  </a:cubicBezTo>
                  <a:cubicBezTo>
                    <a:pt x="19816" y="2485"/>
                    <a:pt x="19854" y="2469"/>
                    <a:pt x="19881" y="2437"/>
                  </a:cubicBezTo>
                  <a:cubicBezTo>
                    <a:pt x="19931" y="2379"/>
                    <a:pt x="19923" y="2290"/>
                    <a:pt x="19863" y="2243"/>
                  </a:cubicBezTo>
                  <a:cubicBezTo>
                    <a:pt x="19834" y="2218"/>
                    <a:pt x="17202" y="1"/>
                    <a:pt x="139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3"/>
            <p:cNvSpPr/>
            <p:nvPr/>
          </p:nvSpPr>
          <p:spPr>
            <a:xfrm>
              <a:off x="1105650" y="1653825"/>
              <a:ext cx="66525" cy="60625"/>
            </a:xfrm>
            <a:custGeom>
              <a:avLst/>
              <a:gdLst/>
              <a:ahLst/>
              <a:cxnLst/>
              <a:rect l="l" t="t" r="r" b="b"/>
              <a:pathLst>
                <a:path w="2661" h="2425" extrusionOk="0">
                  <a:moveTo>
                    <a:pt x="2504" y="0"/>
                  </a:moveTo>
                  <a:cubicBezTo>
                    <a:pt x="2478" y="0"/>
                    <a:pt x="2452" y="8"/>
                    <a:pt x="2429" y="24"/>
                  </a:cubicBezTo>
                  <a:cubicBezTo>
                    <a:pt x="251" y="1412"/>
                    <a:pt x="27" y="2223"/>
                    <a:pt x="19" y="2256"/>
                  </a:cubicBezTo>
                  <a:cubicBezTo>
                    <a:pt x="1" y="2327"/>
                    <a:pt x="44" y="2400"/>
                    <a:pt x="116" y="2419"/>
                  </a:cubicBezTo>
                  <a:cubicBezTo>
                    <a:pt x="128" y="2423"/>
                    <a:pt x="138" y="2424"/>
                    <a:pt x="150" y="2424"/>
                  </a:cubicBezTo>
                  <a:cubicBezTo>
                    <a:pt x="211" y="2424"/>
                    <a:pt x="265" y="2383"/>
                    <a:pt x="283" y="2325"/>
                  </a:cubicBezTo>
                  <a:cubicBezTo>
                    <a:pt x="284" y="2317"/>
                    <a:pt x="520" y="1563"/>
                    <a:pt x="2574" y="253"/>
                  </a:cubicBezTo>
                  <a:cubicBezTo>
                    <a:pt x="2641" y="214"/>
                    <a:pt x="2661" y="128"/>
                    <a:pt x="2619" y="63"/>
                  </a:cubicBezTo>
                  <a:cubicBezTo>
                    <a:pt x="2594" y="22"/>
                    <a:pt x="2549" y="0"/>
                    <a:pt x="250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3"/>
            <p:cNvSpPr/>
            <p:nvPr/>
          </p:nvSpPr>
          <p:spPr>
            <a:xfrm>
              <a:off x="1203525" y="1497700"/>
              <a:ext cx="848575" cy="181775"/>
            </a:xfrm>
            <a:custGeom>
              <a:avLst/>
              <a:gdLst/>
              <a:ahLst/>
              <a:cxnLst/>
              <a:rect l="l" t="t" r="r" b="b"/>
              <a:pathLst>
                <a:path w="33943" h="7271" extrusionOk="0">
                  <a:moveTo>
                    <a:pt x="14899" y="1"/>
                  </a:moveTo>
                  <a:cubicBezTo>
                    <a:pt x="14883" y="1"/>
                    <a:pt x="14867" y="3"/>
                    <a:pt x="14852" y="7"/>
                  </a:cubicBezTo>
                  <a:cubicBezTo>
                    <a:pt x="14745" y="43"/>
                    <a:pt x="4006" y="3564"/>
                    <a:pt x="97" y="5391"/>
                  </a:cubicBezTo>
                  <a:cubicBezTo>
                    <a:pt x="30" y="5423"/>
                    <a:pt x="1" y="5503"/>
                    <a:pt x="32" y="5572"/>
                  </a:cubicBezTo>
                  <a:cubicBezTo>
                    <a:pt x="56" y="5621"/>
                    <a:pt x="104" y="5650"/>
                    <a:pt x="156" y="5650"/>
                  </a:cubicBezTo>
                  <a:cubicBezTo>
                    <a:pt x="175" y="5650"/>
                    <a:pt x="195" y="5646"/>
                    <a:pt x="214" y="5637"/>
                  </a:cubicBezTo>
                  <a:cubicBezTo>
                    <a:pt x="4020" y="3857"/>
                    <a:pt x="14357" y="457"/>
                    <a:pt x="14915" y="273"/>
                  </a:cubicBezTo>
                  <a:cubicBezTo>
                    <a:pt x="15390" y="291"/>
                    <a:pt x="22758" y="569"/>
                    <a:pt x="27448" y="2132"/>
                  </a:cubicBezTo>
                  <a:cubicBezTo>
                    <a:pt x="32224" y="3724"/>
                    <a:pt x="33648" y="7150"/>
                    <a:pt x="33662" y="7185"/>
                  </a:cubicBezTo>
                  <a:cubicBezTo>
                    <a:pt x="33683" y="7236"/>
                    <a:pt x="33733" y="7270"/>
                    <a:pt x="33789" y="7271"/>
                  </a:cubicBezTo>
                  <a:cubicBezTo>
                    <a:pt x="33806" y="7270"/>
                    <a:pt x="33822" y="7267"/>
                    <a:pt x="33838" y="7260"/>
                  </a:cubicBezTo>
                  <a:cubicBezTo>
                    <a:pt x="33908" y="7232"/>
                    <a:pt x="33942" y="7153"/>
                    <a:pt x="33914" y="7084"/>
                  </a:cubicBezTo>
                  <a:cubicBezTo>
                    <a:pt x="33900" y="7048"/>
                    <a:pt x="32434" y="3508"/>
                    <a:pt x="27533" y="1874"/>
                  </a:cubicBezTo>
                  <a:cubicBezTo>
                    <a:pt x="22672" y="253"/>
                    <a:pt x="14976" y="3"/>
                    <a:pt x="1489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3"/>
            <p:cNvSpPr/>
            <p:nvPr/>
          </p:nvSpPr>
          <p:spPr>
            <a:xfrm>
              <a:off x="1454225" y="1464375"/>
              <a:ext cx="125300" cy="40175"/>
            </a:xfrm>
            <a:custGeom>
              <a:avLst/>
              <a:gdLst/>
              <a:ahLst/>
              <a:cxnLst/>
              <a:rect l="l" t="t" r="r" b="b"/>
              <a:pathLst>
                <a:path w="5012" h="1607" extrusionOk="0">
                  <a:moveTo>
                    <a:pt x="155" y="1"/>
                  </a:moveTo>
                  <a:cubicBezTo>
                    <a:pt x="96" y="1"/>
                    <a:pt x="41" y="39"/>
                    <a:pt x="23" y="100"/>
                  </a:cubicBezTo>
                  <a:cubicBezTo>
                    <a:pt x="1" y="172"/>
                    <a:pt x="45" y="249"/>
                    <a:pt x="119" y="269"/>
                  </a:cubicBezTo>
                  <a:cubicBezTo>
                    <a:pt x="2697" y="1018"/>
                    <a:pt x="4811" y="1596"/>
                    <a:pt x="4831" y="1601"/>
                  </a:cubicBezTo>
                  <a:cubicBezTo>
                    <a:pt x="4843" y="1604"/>
                    <a:pt x="4855" y="1606"/>
                    <a:pt x="4867" y="1606"/>
                  </a:cubicBezTo>
                  <a:cubicBezTo>
                    <a:pt x="4936" y="1605"/>
                    <a:pt x="4993" y="1555"/>
                    <a:pt x="5002" y="1488"/>
                  </a:cubicBezTo>
                  <a:cubicBezTo>
                    <a:pt x="5011" y="1421"/>
                    <a:pt x="4969" y="1357"/>
                    <a:pt x="4902" y="1339"/>
                  </a:cubicBezTo>
                  <a:cubicBezTo>
                    <a:pt x="4881" y="1334"/>
                    <a:pt x="2769" y="756"/>
                    <a:pt x="196" y="7"/>
                  </a:cubicBezTo>
                  <a:cubicBezTo>
                    <a:pt x="182" y="3"/>
                    <a:pt x="16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3"/>
            <p:cNvSpPr/>
            <p:nvPr/>
          </p:nvSpPr>
          <p:spPr>
            <a:xfrm>
              <a:off x="1043850" y="1360800"/>
              <a:ext cx="376075" cy="98125"/>
            </a:xfrm>
            <a:custGeom>
              <a:avLst/>
              <a:gdLst/>
              <a:ahLst/>
              <a:cxnLst/>
              <a:rect l="l" t="t" r="r" b="b"/>
              <a:pathLst>
                <a:path w="15043" h="3925" extrusionOk="0">
                  <a:moveTo>
                    <a:pt x="133" y="1"/>
                  </a:moveTo>
                  <a:cubicBezTo>
                    <a:pt x="63" y="1"/>
                    <a:pt x="6" y="57"/>
                    <a:pt x="5" y="129"/>
                  </a:cubicBezTo>
                  <a:cubicBezTo>
                    <a:pt x="1" y="204"/>
                    <a:pt x="57" y="268"/>
                    <a:pt x="132" y="273"/>
                  </a:cubicBezTo>
                  <a:cubicBezTo>
                    <a:pt x="2582" y="420"/>
                    <a:pt x="5883" y="762"/>
                    <a:pt x="7701" y="1539"/>
                  </a:cubicBezTo>
                  <a:cubicBezTo>
                    <a:pt x="8955" y="2076"/>
                    <a:pt x="11363" y="2877"/>
                    <a:pt x="14860" y="3920"/>
                  </a:cubicBezTo>
                  <a:cubicBezTo>
                    <a:pt x="14872" y="3922"/>
                    <a:pt x="14885" y="3925"/>
                    <a:pt x="14899" y="3925"/>
                  </a:cubicBezTo>
                  <a:cubicBezTo>
                    <a:pt x="14966" y="3925"/>
                    <a:pt x="15024" y="3876"/>
                    <a:pt x="15034" y="3808"/>
                  </a:cubicBezTo>
                  <a:cubicBezTo>
                    <a:pt x="15043" y="3741"/>
                    <a:pt x="15002" y="3677"/>
                    <a:pt x="14937" y="3659"/>
                  </a:cubicBezTo>
                  <a:cubicBezTo>
                    <a:pt x="11451" y="2621"/>
                    <a:pt x="9052" y="1824"/>
                    <a:pt x="7808" y="1289"/>
                  </a:cubicBezTo>
                  <a:cubicBezTo>
                    <a:pt x="5955" y="496"/>
                    <a:pt x="2619" y="150"/>
                    <a:pt x="149" y="2"/>
                  </a:cubicBezTo>
                  <a:cubicBezTo>
                    <a:pt x="144" y="1"/>
                    <a:pt x="138" y="1"/>
                    <a:pt x="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3"/>
            <p:cNvSpPr/>
            <p:nvPr/>
          </p:nvSpPr>
          <p:spPr>
            <a:xfrm>
              <a:off x="954500" y="1357750"/>
              <a:ext cx="59525" cy="8075"/>
            </a:xfrm>
            <a:custGeom>
              <a:avLst/>
              <a:gdLst/>
              <a:ahLst/>
              <a:cxnLst/>
              <a:rect l="l" t="t" r="r" b="b"/>
              <a:pathLst>
                <a:path w="2381" h="323" extrusionOk="0">
                  <a:moveTo>
                    <a:pt x="132" y="1"/>
                  </a:moveTo>
                  <a:cubicBezTo>
                    <a:pt x="59" y="3"/>
                    <a:pt x="1" y="63"/>
                    <a:pt x="1" y="137"/>
                  </a:cubicBezTo>
                  <a:cubicBezTo>
                    <a:pt x="1" y="210"/>
                    <a:pt x="59" y="269"/>
                    <a:pt x="132" y="272"/>
                  </a:cubicBezTo>
                  <a:cubicBezTo>
                    <a:pt x="140" y="272"/>
                    <a:pt x="995" y="273"/>
                    <a:pt x="2239" y="322"/>
                  </a:cubicBezTo>
                  <a:lnTo>
                    <a:pt x="2244" y="322"/>
                  </a:lnTo>
                  <a:cubicBezTo>
                    <a:pt x="2318" y="321"/>
                    <a:pt x="2378" y="263"/>
                    <a:pt x="2379" y="189"/>
                  </a:cubicBezTo>
                  <a:cubicBezTo>
                    <a:pt x="2380" y="116"/>
                    <a:pt x="2323" y="54"/>
                    <a:pt x="2249" y="51"/>
                  </a:cubicBezTo>
                  <a:cubicBezTo>
                    <a:pt x="1001" y="1"/>
                    <a:pt x="140" y="1"/>
                    <a:pt x="1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p:nvPr/>
          </p:nvSpPr>
          <p:spPr>
            <a:xfrm>
              <a:off x="1374225" y="1532675"/>
              <a:ext cx="193900" cy="415025"/>
            </a:xfrm>
            <a:custGeom>
              <a:avLst/>
              <a:gdLst/>
              <a:ahLst/>
              <a:cxnLst/>
              <a:rect l="l" t="t" r="r" b="b"/>
              <a:pathLst>
                <a:path w="7756" h="16601" extrusionOk="0">
                  <a:moveTo>
                    <a:pt x="7601" y="0"/>
                  </a:moveTo>
                  <a:cubicBezTo>
                    <a:pt x="7557" y="0"/>
                    <a:pt x="7514" y="22"/>
                    <a:pt x="7488" y="62"/>
                  </a:cubicBezTo>
                  <a:cubicBezTo>
                    <a:pt x="7221" y="463"/>
                    <a:pt x="937" y="9908"/>
                    <a:pt x="471" y="12240"/>
                  </a:cubicBezTo>
                  <a:cubicBezTo>
                    <a:pt x="6" y="14559"/>
                    <a:pt x="1" y="16446"/>
                    <a:pt x="1" y="16465"/>
                  </a:cubicBezTo>
                  <a:cubicBezTo>
                    <a:pt x="1" y="16540"/>
                    <a:pt x="62" y="16601"/>
                    <a:pt x="137" y="16601"/>
                  </a:cubicBezTo>
                  <a:cubicBezTo>
                    <a:pt x="213" y="16601"/>
                    <a:pt x="273" y="16540"/>
                    <a:pt x="273" y="16465"/>
                  </a:cubicBezTo>
                  <a:cubicBezTo>
                    <a:pt x="273" y="16447"/>
                    <a:pt x="277" y="14585"/>
                    <a:pt x="737" y="12293"/>
                  </a:cubicBezTo>
                  <a:cubicBezTo>
                    <a:pt x="1192" y="10013"/>
                    <a:pt x="7648" y="311"/>
                    <a:pt x="7713" y="213"/>
                  </a:cubicBezTo>
                  <a:cubicBezTo>
                    <a:pt x="7756" y="151"/>
                    <a:pt x="7740" y="65"/>
                    <a:pt x="7676" y="24"/>
                  </a:cubicBezTo>
                  <a:cubicBezTo>
                    <a:pt x="7653" y="8"/>
                    <a:pt x="7627" y="0"/>
                    <a:pt x="7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3"/>
            <p:cNvSpPr/>
            <p:nvPr/>
          </p:nvSpPr>
          <p:spPr>
            <a:xfrm>
              <a:off x="1632975" y="1609750"/>
              <a:ext cx="133150" cy="308800"/>
            </a:xfrm>
            <a:custGeom>
              <a:avLst/>
              <a:gdLst/>
              <a:ahLst/>
              <a:cxnLst/>
              <a:rect l="l" t="t" r="r" b="b"/>
              <a:pathLst>
                <a:path w="5326" h="12352" extrusionOk="0">
                  <a:moveTo>
                    <a:pt x="154" y="0"/>
                  </a:moveTo>
                  <a:cubicBezTo>
                    <a:pt x="125" y="0"/>
                    <a:pt x="96" y="10"/>
                    <a:pt x="71" y="28"/>
                  </a:cubicBezTo>
                  <a:cubicBezTo>
                    <a:pt x="11" y="75"/>
                    <a:pt x="1" y="161"/>
                    <a:pt x="47" y="220"/>
                  </a:cubicBezTo>
                  <a:cubicBezTo>
                    <a:pt x="1236" y="1756"/>
                    <a:pt x="2788" y="3958"/>
                    <a:pt x="3421" y="5731"/>
                  </a:cubicBezTo>
                  <a:cubicBezTo>
                    <a:pt x="4569" y="8944"/>
                    <a:pt x="5043" y="12201"/>
                    <a:pt x="5047" y="12235"/>
                  </a:cubicBezTo>
                  <a:cubicBezTo>
                    <a:pt x="5056" y="12301"/>
                    <a:pt x="5113" y="12351"/>
                    <a:pt x="5180" y="12351"/>
                  </a:cubicBezTo>
                  <a:cubicBezTo>
                    <a:pt x="5187" y="12351"/>
                    <a:pt x="5194" y="12351"/>
                    <a:pt x="5200" y="12350"/>
                  </a:cubicBezTo>
                  <a:cubicBezTo>
                    <a:pt x="5274" y="12339"/>
                    <a:pt x="5326" y="12270"/>
                    <a:pt x="5315" y="12196"/>
                  </a:cubicBezTo>
                  <a:cubicBezTo>
                    <a:pt x="5311" y="12163"/>
                    <a:pt x="4835" y="8879"/>
                    <a:pt x="3676" y="5640"/>
                  </a:cubicBezTo>
                  <a:cubicBezTo>
                    <a:pt x="3031" y="3834"/>
                    <a:pt x="1464" y="1604"/>
                    <a:pt x="262" y="53"/>
                  </a:cubicBezTo>
                  <a:cubicBezTo>
                    <a:pt x="234" y="19"/>
                    <a:pt x="194" y="0"/>
                    <a:pt x="1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p:nvPr/>
          </p:nvSpPr>
          <p:spPr>
            <a:xfrm>
              <a:off x="1583850" y="1550325"/>
              <a:ext cx="39150" cy="43300"/>
            </a:xfrm>
            <a:custGeom>
              <a:avLst/>
              <a:gdLst/>
              <a:ahLst/>
              <a:cxnLst/>
              <a:rect l="l" t="t" r="r" b="b"/>
              <a:pathLst>
                <a:path w="1566" h="1732" extrusionOk="0">
                  <a:moveTo>
                    <a:pt x="153" y="0"/>
                  </a:moveTo>
                  <a:cubicBezTo>
                    <a:pt x="120" y="0"/>
                    <a:pt x="88" y="12"/>
                    <a:pt x="62" y="35"/>
                  </a:cubicBezTo>
                  <a:cubicBezTo>
                    <a:pt x="7" y="84"/>
                    <a:pt x="1" y="168"/>
                    <a:pt x="48" y="223"/>
                  </a:cubicBezTo>
                  <a:cubicBezTo>
                    <a:pt x="54" y="229"/>
                    <a:pt x="573" y="807"/>
                    <a:pt x="1284" y="1682"/>
                  </a:cubicBezTo>
                  <a:cubicBezTo>
                    <a:pt x="1310" y="1713"/>
                    <a:pt x="1349" y="1731"/>
                    <a:pt x="1390" y="1731"/>
                  </a:cubicBezTo>
                  <a:cubicBezTo>
                    <a:pt x="1504" y="1731"/>
                    <a:pt x="1566" y="1599"/>
                    <a:pt x="1496" y="1510"/>
                  </a:cubicBezTo>
                  <a:cubicBezTo>
                    <a:pt x="779" y="630"/>
                    <a:pt x="255" y="47"/>
                    <a:pt x="251" y="42"/>
                  </a:cubicBezTo>
                  <a:cubicBezTo>
                    <a:pt x="224" y="14"/>
                    <a:pt x="188"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3"/>
            <p:cNvSpPr/>
            <p:nvPr/>
          </p:nvSpPr>
          <p:spPr>
            <a:xfrm>
              <a:off x="1173475" y="1169725"/>
              <a:ext cx="48625" cy="39650"/>
            </a:xfrm>
            <a:custGeom>
              <a:avLst/>
              <a:gdLst/>
              <a:ahLst/>
              <a:cxnLst/>
              <a:rect l="l" t="t" r="r" b="b"/>
              <a:pathLst>
                <a:path w="1945" h="1586" extrusionOk="0">
                  <a:moveTo>
                    <a:pt x="155" y="0"/>
                  </a:moveTo>
                  <a:cubicBezTo>
                    <a:pt x="114" y="0"/>
                    <a:pt x="74" y="18"/>
                    <a:pt x="48" y="53"/>
                  </a:cubicBezTo>
                  <a:cubicBezTo>
                    <a:pt x="0" y="115"/>
                    <a:pt x="14" y="204"/>
                    <a:pt x="79" y="247"/>
                  </a:cubicBezTo>
                  <a:cubicBezTo>
                    <a:pt x="602" y="652"/>
                    <a:pt x="1138" y="1092"/>
                    <a:pt x="1673" y="1553"/>
                  </a:cubicBezTo>
                  <a:cubicBezTo>
                    <a:pt x="1698" y="1574"/>
                    <a:pt x="1730" y="1585"/>
                    <a:pt x="1761" y="1586"/>
                  </a:cubicBezTo>
                  <a:lnTo>
                    <a:pt x="1760" y="1585"/>
                  </a:lnTo>
                  <a:cubicBezTo>
                    <a:pt x="1886" y="1585"/>
                    <a:pt x="1944" y="1428"/>
                    <a:pt x="1849" y="1346"/>
                  </a:cubicBezTo>
                  <a:cubicBezTo>
                    <a:pt x="1311" y="883"/>
                    <a:pt x="771" y="441"/>
                    <a:pt x="244" y="33"/>
                  </a:cubicBezTo>
                  <a:cubicBezTo>
                    <a:pt x="218" y="11"/>
                    <a:pt x="187"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p:nvPr/>
          </p:nvSpPr>
          <p:spPr>
            <a:xfrm>
              <a:off x="1246550" y="975475"/>
              <a:ext cx="291100" cy="549500"/>
            </a:xfrm>
            <a:custGeom>
              <a:avLst/>
              <a:gdLst/>
              <a:ahLst/>
              <a:cxnLst/>
              <a:rect l="l" t="t" r="r" b="b"/>
              <a:pathLst>
                <a:path w="11644" h="21980" extrusionOk="0">
                  <a:moveTo>
                    <a:pt x="11492" y="0"/>
                  </a:moveTo>
                  <a:cubicBezTo>
                    <a:pt x="11436" y="0"/>
                    <a:pt x="11384" y="34"/>
                    <a:pt x="11364" y="90"/>
                  </a:cubicBezTo>
                  <a:cubicBezTo>
                    <a:pt x="10550" y="2565"/>
                    <a:pt x="9574" y="6025"/>
                    <a:pt x="9550" y="8448"/>
                  </a:cubicBezTo>
                  <a:cubicBezTo>
                    <a:pt x="9511" y="12177"/>
                    <a:pt x="9645" y="19478"/>
                    <a:pt x="9682" y="21383"/>
                  </a:cubicBezTo>
                  <a:cubicBezTo>
                    <a:pt x="8701" y="19942"/>
                    <a:pt x="5028" y="14741"/>
                    <a:pt x="237" y="10288"/>
                  </a:cubicBezTo>
                  <a:cubicBezTo>
                    <a:pt x="211" y="10268"/>
                    <a:pt x="180" y="10257"/>
                    <a:pt x="150" y="10257"/>
                  </a:cubicBezTo>
                  <a:cubicBezTo>
                    <a:pt x="113" y="10257"/>
                    <a:pt x="77" y="10272"/>
                    <a:pt x="50" y="10300"/>
                  </a:cubicBezTo>
                  <a:cubicBezTo>
                    <a:pt x="1" y="10353"/>
                    <a:pt x="1" y="10435"/>
                    <a:pt x="51" y="10487"/>
                  </a:cubicBezTo>
                  <a:cubicBezTo>
                    <a:pt x="5621" y="15661"/>
                    <a:pt x="9673" y="21855"/>
                    <a:pt x="9713" y="21917"/>
                  </a:cubicBezTo>
                  <a:cubicBezTo>
                    <a:pt x="9738" y="21955"/>
                    <a:pt x="9782" y="21979"/>
                    <a:pt x="9827" y="21979"/>
                  </a:cubicBezTo>
                  <a:cubicBezTo>
                    <a:pt x="9841" y="21979"/>
                    <a:pt x="9854" y="21978"/>
                    <a:pt x="9868" y="21974"/>
                  </a:cubicBezTo>
                  <a:cubicBezTo>
                    <a:pt x="9926" y="21955"/>
                    <a:pt x="9964" y="21901"/>
                    <a:pt x="9963" y="21842"/>
                  </a:cubicBezTo>
                  <a:cubicBezTo>
                    <a:pt x="9962" y="21750"/>
                    <a:pt x="9779" y="12737"/>
                    <a:pt x="9821" y="8450"/>
                  </a:cubicBezTo>
                  <a:cubicBezTo>
                    <a:pt x="9845" y="6063"/>
                    <a:pt x="10814" y="2632"/>
                    <a:pt x="11622" y="175"/>
                  </a:cubicBezTo>
                  <a:cubicBezTo>
                    <a:pt x="11643" y="104"/>
                    <a:pt x="11603" y="29"/>
                    <a:pt x="11535" y="7"/>
                  </a:cubicBezTo>
                  <a:cubicBezTo>
                    <a:pt x="11520" y="2"/>
                    <a:pt x="11506" y="0"/>
                    <a:pt x="114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p:nvPr/>
          </p:nvSpPr>
          <p:spPr>
            <a:xfrm>
              <a:off x="1545400" y="882750"/>
              <a:ext cx="25700" cy="54650"/>
            </a:xfrm>
            <a:custGeom>
              <a:avLst/>
              <a:gdLst/>
              <a:ahLst/>
              <a:cxnLst/>
              <a:rect l="l" t="t" r="r" b="b"/>
              <a:pathLst>
                <a:path w="1028" h="2186" extrusionOk="0">
                  <a:moveTo>
                    <a:pt x="874" y="0"/>
                  </a:moveTo>
                  <a:cubicBezTo>
                    <a:pt x="819" y="0"/>
                    <a:pt x="767" y="33"/>
                    <a:pt x="747" y="88"/>
                  </a:cubicBezTo>
                  <a:cubicBezTo>
                    <a:pt x="743" y="95"/>
                    <a:pt x="439" y="852"/>
                    <a:pt x="25" y="2004"/>
                  </a:cubicBezTo>
                  <a:cubicBezTo>
                    <a:pt x="0" y="2074"/>
                    <a:pt x="37" y="2152"/>
                    <a:pt x="109" y="2177"/>
                  </a:cubicBezTo>
                  <a:cubicBezTo>
                    <a:pt x="123" y="2183"/>
                    <a:pt x="139" y="2185"/>
                    <a:pt x="154" y="2185"/>
                  </a:cubicBezTo>
                  <a:cubicBezTo>
                    <a:pt x="211" y="2185"/>
                    <a:pt x="262" y="2150"/>
                    <a:pt x="281" y="2095"/>
                  </a:cubicBezTo>
                  <a:cubicBezTo>
                    <a:pt x="693" y="950"/>
                    <a:pt x="996" y="197"/>
                    <a:pt x="999" y="190"/>
                  </a:cubicBezTo>
                  <a:cubicBezTo>
                    <a:pt x="1028" y="120"/>
                    <a:pt x="995" y="39"/>
                    <a:pt x="924" y="10"/>
                  </a:cubicBezTo>
                  <a:cubicBezTo>
                    <a:pt x="908" y="3"/>
                    <a:pt x="891" y="0"/>
                    <a:pt x="8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3"/>
            <p:cNvSpPr/>
            <p:nvPr/>
          </p:nvSpPr>
          <p:spPr>
            <a:xfrm>
              <a:off x="981750" y="1492025"/>
              <a:ext cx="514150" cy="167075"/>
            </a:xfrm>
            <a:custGeom>
              <a:avLst/>
              <a:gdLst/>
              <a:ahLst/>
              <a:cxnLst/>
              <a:rect l="l" t="t" r="r" b="b"/>
              <a:pathLst>
                <a:path w="20566" h="6683" extrusionOk="0">
                  <a:moveTo>
                    <a:pt x="9238" y="0"/>
                  </a:moveTo>
                  <a:cubicBezTo>
                    <a:pt x="7282" y="0"/>
                    <a:pt x="5556" y="168"/>
                    <a:pt x="4553" y="637"/>
                  </a:cubicBezTo>
                  <a:cubicBezTo>
                    <a:pt x="1096" y="2253"/>
                    <a:pt x="30" y="6472"/>
                    <a:pt x="19" y="6514"/>
                  </a:cubicBezTo>
                  <a:cubicBezTo>
                    <a:pt x="1" y="6587"/>
                    <a:pt x="46" y="6661"/>
                    <a:pt x="119" y="6678"/>
                  </a:cubicBezTo>
                  <a:cubicBezTo>
                    <a:pt x="129" y="6681"/>
                    <a:pt x="141" y="6682"/>
                    <a:pt x="152" y="6682"/>
                  </a:cubicBezTo>
                  <a:cubicBezTo>
                    <a:pt x="214" y="6682"/>
                    <a:pt x="268" y="6640"/>
                    <a:pt x="283" y="6579"/>
                  </a:cubicBezTo>
                  <a:cubicBezTo>
                    <a:pt x="293" y="6537"/>
                    <a:pt x="1327" y="2445"/>
                    <a:pt x="4668" y="883"/>
                  </a:cubicBezTo>
                  <a:cubicBezTo>
                    <a:pt x="5621" y="437"/>
                    <a:pt x="7286" y="277"/>
                    <a:pt x="9186" y="277"/>
                  </a:cubicBezTo>
                  <a:cubicBezTo>
                    <a:pt x="13995" y="277"/>
                    <a:pt x="20309" y="1302"/>
                    <a:pt x="20397" y="1316"/>
                  </a:cubicBezTo>
                  <a:cubicBezTo>
                    <a:pt x="20404" y="1317"/>
                    <a:pt x="20410" y="1317"/>
                    <a:pt x="20417" y="1317"/>
                  </a:cubicBezTo>
                  <a:cubicBezTo>
                    <a:pt x="20482" y="1317"/>
                    <a:pt x="20542" y="1270"/>
                    <a:pt x="20554" y="1203"/>
                  </a:cubicBezTo>
                  <a:cubicBezTo>
                    <a:pt x="20566" y="1129"/>
                    <a:pt x="20515" y="1059"/>
                    <a:pt x="20441" y="1047"/>
                  </a:cubicBezTo>
                  <a:cubicBezTo>
                    <a:pt x="20083" y="988"/>
                    <a:pt x="13986" y="0"/>
                    <a:pt x="92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a:off x="1918500" y="1437050"/>
              <a:ext cx="87250" cy="16825"/>
            </a:xfrm>
            <a:custGeom>
              <a:avLst/>
              <a:gdLst/>
              <a:ahLst/>
              <a:cxnLst/>
              <a:rect l="l" t="t" r="r" b="b"/>
              <a:pathLst>
                <a:path w="3490" h="673" extrusionOk="0">
                  <a:moveTo>
                    <a:pt x="972" y="0"/>
                  </a:moveTo>
                  <a:cubicBezTo>
                    <a:pt x="718" y="0"/>
                    <a:pt x="439" y="8"/>
                    <a:pt x="133" y="25"/>
                  </a:cubicBezTo>
                  <a:cubicBezTo>
                    <a:pt x="59" y="29"/>
                    <a:pt x="1" y="92"/>
                    <a:pt x="5" y="168"/>
                  </a:cubicBezTo>
                  <a:cubicBezTo>
                    <a:pt x="10" y="238"/>
                    <a:pt x="67" y="297"/>
                    <a:pt x="132" y="297"/>
                  </a:cubicBezTo>
                  <a:cubicBezTo>
                    <a:pt x="137" y="297"/>
                    <a:pt x="142" y="297"/>
                    <a:pt x="148" y="296"/>
                  </a:cubicBezTo>
                  <a:cubicBezTo>
                    <a:pt x="450" y="279"/>
                    <a:pt x="725" y="272"/>
                    <a:pt x="974" y="272"/>
                  </a:cubicBezTo>
                  <a:cubicBezTo>
                    <a:pt x="2729" y="272"/>
                    <a:pt x="3213" y="637"/>
                    <a:pt x="3217" y="640"/>
                  </a:cubicBezTo>
                  <a:cubicBezTo>
                    <a:pt x="3242" y="660"/>
                    <a:pt x="3272" y="672"/>
                    <a:pt x="3306" y="672"/>
                  </a:cubicBezTo>
                  <a:cubicBezTo>
                    <a:pt x="3431" y="672"/>
                    <a:pt x="3490" y="515"/>
                    <a:pt x="3393" y="433"/>
                  </a:cubicBezTo>
                  <a:cubicBezTo>
                    <a:pt x="3370" y="413"/>
                    <a:pt x="2855" y="0"/>
                    <a:pt x="9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a:off x="1192700" y="1442900"/>
              <a:ext cx="688450" cy="530150"/>
            </a:xfrm>
            <a:custGeom>
              <a:avLst/>
              <a:gdLst/>
              <a:ahLst/>
              <a:cxnLst/>
              <a:rect l="l" t="t" r="r" b="b"/>
              <a:pathLst>
                <a:path w="27538" h="21206" extrusionOk="0">
                  <a:moveTo>
                    <a:pt x="27390" y="0"/>
                  </a:moveTo>
                  <a:cubicBezTo>
                    <a:pt x="27382" y="0"/>
                    <a:pt x="27374" y="1"/>
                    <a:pt x="27366" y="3"/>
                  </a:cubicBezTo>
                  <a:cubicBezTo>
                    <a:pt x="23125" y="798"/>
                    <a:pt x="12349" y="4201"/>
                    <a:pt x="12240" y="4236"/>
                  </a:cubicBezTo>
                  <a:cubicBezTo>
                    <a:pt x="12226" y="4241"/>
                    <a:pt x="12211" y="4247"/>
                    <a:pt x="12199" y="4258"/>
                  </a:cubicBezTo>
                  <a:cubicBezTo>
                    <a:pt x="12138" y="4304"/>
                    <a:pt x="6032" y="8997"/>
                    <a:pt x="3029" y="13148"/>
                  </a:cubicBezTo>
                  <a:cubicBezTo>
                    <a:pt x="1" y="17334"/>
                    <a:pt x="876" y="21064"/>
                    <a:pt x="885" y="21102"/>
                  </a:cubicBezTo>
                  <a:cubicBezTo>
                    <a:pt x="900" y="21162"/>
                    <a:pt x="954" y="21206"/>
                    <a:pt x="1018" y="21206"/>
                  </a:cubicBezTo>
                  <a:cubicBezTo>
                    <a:pt x="1028" y="21204"/>
                    <a:pt x="1039" y="21203"/>
                    <a:pt x="1049" y="21200"/>
                  </a:cubicBezTo>
                  <a:cubicBezTo>
                    <a:pt x="1122" y="21183"/>
                    <a:pt x="1166" y="21109"/>
                    <a:pt x="1149" y="21036"/>
                  </a:cubicBezTo>
                  <a:cubicBezTo>
                    <a:pt x="1139" y="21001"/>
                    <a:pt x="299" y="17386"/>
                    <a:pt x="3249" y="13308"/>
                  </a:cubicBezTo>
                  <a:cubicBezTo>
                    <a:pt x="6147" y="9303"/>
                    <a:pt x="11969" y="4778"/>
                    <a:pt x="12346" y="4488"/>
                  </a:cubicBezTo>
                  <a:cubicBezTo>
                    <a:pt x="12907" y="4311"/>
                    <a:pt x="23285" y="1045"/>
                    <a:pt x="27416" y="270"/>
                  </a:cubicBezTo>
                  <a:cubicBezTo>
                    <a:pt x="27489" y="256"/>
                    <a:pt x="27538" y="185"/>
                    <a:pt x="27525" y="111"/>
                  </a:cubicBezTo>
                  <a:cubicBezTo>
                    <a:pt x="27511" y="46"/>
                    <a:pt x="27453" y="0"/>
                    <a:pt x="273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1495275" y="1452800"/>
              <a:ext cx="84625" cy="102650"/>
            </a:xfrm>
            <a:custGeom>
              <a:avLst/>
              <a:gdLst/>
              <a:ahLst/>
              <a:cxnLst/>
              <a:rect l="l" t="t" r="r" b="b"/>
              <a:pathLst>
                <a:path w="3385" h="4106" extrusionOk="0">
                  <a:moveTo>
                    <a:pt x="3232" y="1"/>
                  </a:moveTo>
                  <a:cubicBezTo>
                    <a:pt x="3190" y="1"/>
                    <a:pt x="3148" y="20"/>
                    <a:pt x="3121" y="57"/>
                  </a:cubicBezTo>
                  <a:cubicBezTo>
                    <a:pt x="1466" y="2166"/>
                    <a:pt x="87" y="3867"/>
                    <a:pt x="74" y="3883"/>
                  </a:cubicBezTo>
                  <a:cubicBezTo>
                    <a:pt x="1" y="3972"/>
                    <a:pt x="64" y="4106"/>
                    <a:pt x="179" y="4106"/>
                  </a:cubicBezTo>
                  <a:cubicBezTo>
                    <a:pt x="221" y="4106"/>
                    <a:pt x="259" y="4087"/>
                    <a:pt x="285" y="4055"/>
                  </a:cubicBezTo>
                  <a:cubicBezTo>
                    <a:pt x="299" y="4038"/>
                    <a:pt x="1680" y="2335"/>
                    <a:pt x="3336" y="224"/>
                  </a:cubicBezTo>
                  <a:cubicBezTo>
                    <a:pt x="3385" y="165"/>
                    <a:pt x="3376" y="77"/>
                    <a:pt x="3315" y="29"/>
                  </a:cubicBezTo>
                  <a:cubicBezTo>
                    <a:pt x="3290" y="10"/>
                    <a:pt x="3261" y="1"/>
                    <a:pt x="32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p:nvPr/>
          </p:nvSpPr>
          <p:spPr>
            <a:xfrm>
              <a:off x="1598350" y="1129125"/>
              <a:ext cx="254700" cy="296200"/>
            </a:xfrm>
            <a:custGeom>
              <a:avLst/>
              <a:gdLst/>
              <a:ahLst/>
              <a:cxnLst/>
              <a:rect l="l" t="t" r="r" b="b"/>
              <a:pathLst>
                <a:path w="10188" h="11848" extrusionOk="0">
                  <a:moveTo>
                    <a:pt x="10035" y="0"/>
                  </a:moveTo>
                  <a:cubicBezTo>
                    <a:pt x="10005" y="0"/>
                    <a:pt x="9975" y="10"/>
                    <a:pt x="9950" y="31"/>
                  </a:cubicBezTo>
                  <a:cubicBezTo>
                    <a:pt x="8030" y="1595"/>
                    <a:pt x="5522" y="3819"/>
                    <a:pt x="4480" y="5544"/>
                  </a:cubicBezTo>
                  <a:cubicBezTo>
                    <a:pt x="3778" y="6707"/>
                    <a:pt x="2295" y="8752"/>
                    <a:pt x="70" y="11628"/>
                  </a:cubicBezTo>
                  <a:cubicBezTo>
                    <a:pt x="1" y="11718"/>
                    <a:pt x="64" y="11848"/>
                    <a:pt x="177" y="11848"/>
                  </a:cubicBezTo>
                  <a:cubicBezTo>
                    <a:pt x="219" y="11848"/>
                    <a:pt x="259" y="11828"/>
                    <a:pt x="285" y="11795"/>
                  </a:cubicBezTo>
                  <a:cubicBezTo>
                    <a:pt x="2516" y="8911"/>
                    <a:pt x="4006" y="6855"/>
                    <a:pt x="4713" y="5686"/>
                  </a:cubicBezTo>
                  <a:cubicBezTo>
                    <a:pt x="5734" y="3994"/>
                    <a:pt x="8218" y="1792"/>
                    <a:pt x="10122" y="241"/>
                  </a:cubicBezTo>
                  <a:cubicBezTo>
                    <a:pt x="10180" y="195"/>
                    <a:pt x="10188" y="109"/>
                    <a:pt x="10142" y="51"/>
                  </a:cubicBezTo>
                  <a:cubicBezTo>
                    <a:pt x="10114" y="18"/>
                    <a:pt x="10075" y="0"/>
                    <a:pt x="100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p:nvPr/>
          </p:nvSpPr>
          <p:spPr>
            <a:xfrm>
              <a:off x="1873350" y="1074450"/>
              <a:ext cx="50700" cy="38575"/>
            </a:xfrm>
            <a:custGeom>
              <a:avLst/>
              <a:gdLst/>
              <a:ahLst/>
              <a:cxnLst/>
              <a:rect l="l" t="t" r="r" b="b"/>
              <a:pathLst>
                <a:path w="2028" h="1543" extrusionOk="0">
                  <a:moveTo>
                    <a:pt x="1873" y="0"/>
                  </a:moveTo>
                  <a:cubicBezTo>
                    <a:pt x="1846" y="0"/>
                    <a:pt x="1819" y="8"/>
                    <a:pt x="1795" y="25"/>
                  </a:cubicBezTo>
                  <a:cubicBezTo>
                    <a:pt x="1787" y="29"/>
                    <a:pt x="1089" y="532"/>
                    <a:pt x="103" y="1300"/>
                  </a:cubicBezTo>
                  <a:cubicBezTo>
                    <a:pt x="1" y="1380"/>
                    <a:pt x="58" y="1543"/>
                    <a:pt x="188" y="1543"/>
                  </a:cubicBezTo>
                  <a:cubicBezTo>
                    <a:pt x="217" y="1543"/>
                    <a:pt x="247" y="1533"/>
                    <a:pt x="271" y="1515"/>
                  </a:cubicBezTo>
                  <a:cubicBezTo>
                    <a:pt x="1252" y="751"/>
                    <a:pt x="1946" y="252"/>
                    <a:pt x="1954" y="246"/>
                  </a:cubicBezTo>
                  <a:cubicBezTo>
                    <a:pt x="2015" y="203"/>
                    <a:pt x="2028" y="118"/>
                    <a:pt x="1984" y="57"/>
                  </a:cubicBezTo>
                  <a:cubicBezTo>
                    <a:pt x="1958" y="20"/>
                    <a:pt x="1916" y="0"/>
                    <a:pt x="18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p:nvPr/>
          </p:nvSpPr>
          <p:spPr>
            <a:xfrm>
              <a:off x="1525875" y="1570250"/>
              <a:ext cx="397800" cy="229525"/>
            </a:xfrm>
            <a:custGeom>
              <a:avLst/>
              <a:gdLst/>
              <a:ahLst/>
              <a:cxnLst/>
              <a:rect l="l" t="t" r="r" b="b"/>
              <a:pathLst>
                <a:path w="15912" h="9181" extrusionOk="0">
                  <a:moveTo>
                    <a:pt x="153" y="1"/>
                  </a:moveTo>
                  <a:cubicBezTo>
                    <a:pt x="98" y="1"/>
                    <a:pt x="46" y="34"/>
                    <a:pt x="25" y="88"/>
                  </a:cubicBezTo>
                  <a:cubicBezTo>
                    <a:pt x="0" y="158"/>
                    <a:pt x="33" y="235"/>
                    <a:pt x="103" y="263"/>
                  </a:cubicBezTo>
                  <a:cubicBezTo>
                    <a:pt x="213" y="304"/>
                    <a:pt x="11115" y="4420"/>
                    <a:pt x="12815" y="6005"/>
                  </a:cubicBezTo>
                  <a:cubicBezTo>
                    <a:pt x="14525" y="7600"/>
                    <a:pt x="15616" y="9109"/>
                    <a:pt x="15626" y="9125"/>
                  </a:cubicBezTo>
                  <a:cubicBezTo>
                    <a:pt x="15652" y="9159"/>
                    <a:pt x="15693" y="9180"/>
                    <a:pt x="15736" y="9180"/>
                  </a:cubicBezTo>
                  <a:cubicBezTo>
                    <a:pt x="15847" y="9180"/>
                    <a:pt x="15911" y="9055"/>
                    <a:pt x="15847" y="8965"/>
                  </a:cubicBezTo>
                  <a:cubicBezTo>
                    <a:pt x="15836" y="8950"/>
                    <a:pt x="14730" y="7419"/>
                    <a:pt x="13001" y="5807"/>
                  </a:cubicBezTo>
                  <a:cubicBezTo>
                    <a:pt x="11262" y="4185"/>
                    <a:pt x="649" y="178"/>
                    <a:pt x="199" y="9"/>
                  </a:cubicBezTo>
                  <a:cubicBezTo>
                    <a:pt x="183" y="3"/>
                    <a:pt x="168" y="1"/>
                    <a:pt x="15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3"/>
            <p:cNvSpPr/>
            <p:nvPr/>
          </p:nvSpPr>
          <p:spPr>
            <a:xfrm>
              <a:off x="1510450" y="1675150"/>
              <a:ext cx="83425" cy="325425"/>
            </a:xfrm>
            <a:custGeom>
              <a:avLst/>
              <a:gdLst/>
              <a:ahLst/>
              <a:cxnLst/>
              <a:rect l="l" t="t" r="r" b="b"/>
              <a:pathLst>
                <a:path w="3337" h="13017" extrusionOk="0">
                  <a:moveTo>
                    <a:pt x="212" y="1"/>
                  </a:moveTo>
                  <a:cubicBezTo>
                    <a:pt x="126" y="7"/>
                    <a:pt x="74" y="56"/>
                    <a:pt x="70" y="132"/>
                  </a:cubicBezTo>
                  <a:cubicBezTo>
                    <a:pt x="0" y="2093"/>
                    <a:pt x="25" y="4818"/>
                    <a:pt x="555" y="6661"/>
                  </a:cubicBezTo>
                  <a:cubicBezTo>
                    <a:pt x="1506" y="9968"/>
                    <a:pt x="3033" y="12914"/>
                    <a:pt x="3048" y="12943"/>
                  </a:cubicBezTo>
                  <a:cubicBezTo>
                    <a:pt x="3072" y="12988"/>
                    <a:pt x="3118" y="13016"/>
                    <a:pt x="3169" y="13016"/>
                  </a:cubicBezTo>
                  <a:cubicBezTo>
                    <a:pt x="3270" y="13016"/>
                    <a:pt x="3337" y="12907"/>
                    <a:pt x="3289" y="12817"/>
                  </a:cubicBezTo>
                  <a:cubicBezTo>
                    <a:pt x="3274" y="12788"/>
                    <a:pt x="1758" y="9866"/>
                    <a:pt x="816" y="6586"/>
                  </a:cubicBezTo>
                  <a:cubicBezTo>
                    <a:pt x="297" y="4778"/>
                    <a:pt x="272" y="2083"/>
                    <a:pt x="343" y="141"/>
                  </a:cubicBezTo>
                  <a:cubicBezTo>
                    <a:pt x="346" y="67"/>
                    <a:pt x="287" y="3"/>
                    <a:pt x="2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p:nvPr/>
          </p:nvSpPr>
          <p:spPr>
            <a:xfrm>
              <a:off x="1513525" y="1598050"/>
              <a:ext cx="10975" cy="54625"/>
            </a:xfrm>
            <a:custGeom>
              <a:avLst/>
              <a:gdLst/>
              <a:ahLst/>
              <a:cxnLst/>
              <a:rect l="l" t="t" r="r" b="b"/>
              <a:pathLst>
                <a:path w="439" h="2185" extrusionOk="0">
                  <a:moveTo>
                    <a:pt x="295" y="0"/>
                  </a:moveTo>
                  <a:cubicBezTo>
                    <a:pt x="226" y="0"/>
                    <a:pt x="168" y="52"/>
                    <a:pt x="159" y="122"/>
                  </a:cubicBezTo>
                  <a:cubicBezTo>
                    <a:pt x="159" y="129"/>
                    <a:pt x="73" y="908"/>
                    <a:pt x="6" y="2041"/>
                  </a:cubicBezTo>
                  <a:cubicBezTo>
                    <a:pt x="0" y="2116"/>
                    <a:pt x="57" y="2180"/>
                    <a:pt x="133" y="2184"/>
                  </a:cubicBezTo>
                  <a:lnTo>
                    <a:pt x="141" y="2184"/>
                  </a:lnTo>
                  <a:cubicBezTo>
                    <a:pt x="212" y="2184"/>
                    <a:pt x="272" y="2129"/>
                    <a:pt x="277" y="2057"/>
                  </a:cubicBezTo>
                  <a:cubicBezTo>
                    <a:pt x="345" y="932"/>
                    <a:pt x="429" y="159"/>
                    <a:pt x="429" y="152"/>
                  </a:cubicBezTo>
                  <a:cubicBezTo>
                    <a:pt x="439" y="77"/>
                    <a:pt x="384" y="10"/>
                    <a:pt x="310" y="1"/>
                  </a:cubicBezTo>
                  <a:cubicBezTo>
                    <a:pt x="305" y="1"/>
                    <a:pt x="300" y="0"/>
                    <a:pt x="29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3"/>
            <p:cNvSpPr/>
            <p:nvPr/>
          </p:nvSpPr>
          <p:spPr>
            <a:xfrm>
              <a:off x="2176500" y="1906000"/>
              <a:ext cx="3371525" cy="2302075"/>
            </a:xfrm>
            <a:custGeom>
              <a:avLst/>
              <a:gdLst/>
              <a:ahLst/>
              <a:cxnLst/>
              <a:rect l="l" t="t" r="r" b="b"/>
              <a:pathLst>
                <a:path w="134861" h="92083" extrusionOk="0">
                  <a:moveTo>
                    <a:pt x="178" y="1"/>
                  </a:moveTo>
                  <a:cubicBezTo>
                    <a:pt x="80" y="1"/>
                    <a:pt x="0" y="79"/>
                    <a:pt x="0" y="177"/>
                  </a:cubicBezTo>
                  <a:lnTo>
                    <a:pt x="0" y="91889"/>
                  </a:lnTo>
                  <a:cubicBezTo>
                    <a:pt x="0" y="91996"/>
                    <a:pt x="86" y="92082"/>
                    <a:pt x="194" y="92082"/>
                  </a:cubicBezTo>
                  <a:lnTo>
                    <a:pt x="134668" y="92082"/>
                  </a:lnTo>
                  <a:cubicBezTo>
                    <a:pt x="134775" y="92082"/>
                    <a:pt x="134861" y="91996"/>
                    <a:pt x="134861" y="91889"/>
                  </a:cubicBezTo>
                  <a:lnTo>
                    <a:pt x="134861" y="177"/>
                  </a:lnTo>
                  <a:cubicBezTo>
                    <a:pt x="134861" y="79"/>
                    <a:pt x="134782" y="1"/>
                    <a:pt x="134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2169700" y="1899175"/>
              <a:ext cx="3385150" cy="2315700"/>
            </a:xfrm>
            <a:custGeom>
              <a:avLst/>
              <a:gdLst/>
              <a:ahLst/>
              <a:cxnLst/>
              <a:rect l="l" t="t" r="r" b="b"/>
              <a:pathLst>
                <a:path w="135406" h="92628" extrusionOk="0">
                  <a:moveTo>
                    <a:pt x="129334" y="545"/>
                  </a:moveTo>
                  <a:cubicBezTo>
                    <a:pt x="132382" y="545"/>
                    <a:pt x="134862" y="3025"/>
                    <a:pt x="134862" y="6073"/>
                  </a:cubicBezTo>
                  <a:lnTo>
                    <a:pt x="134862" y="86012"/>
                  </a:lnTo>
                  <a:cubicBezTo>
                    <a:pt x="134862" y="89359"/>
                    <a:pt x="132137" y="92084"/>
                    <a:pt x="128790" y="92084"/>
                  </a:cubicBezTo>
                  <a:lnTo>
                    <a:pt x="6617" y="92084"/>
                  </a:lnTo>
                  <a:cubicBezTo>
                    <a:pt x="3269" y="92084"/>
                    <a:pt x="545" y="89359"/>
                    <a:pt x="545" y="86012"/>
                  </a:cubicBezTo>
                  <a:lnTo>
                    <a:pt x="545" y="6073"/>
                  </a:lnTo>
                  <a:cubicBezTo>
                    <a:pt x="545" y="3025"/>
                    <a:pt x="3025" y="545"/>
                    <a:pt x="6073" y="545"/>
                  </a:cubicBezTo>
                  <a:close/>
                  <a:moveTo>
                    <a:pt x="6073" y="1"/>
                  </a:moveTo>
                  <a:cubicBezTo>
                    <a:pt x="2724" y="1"/>
                    <a:pt x="1" y="2726"/>
                    <a:pt x="1" y="6073"/>
                  </a:cubicBezTo>
                  <a:lnTo>
                    <a:pt x="1" y="86012"/>
                  </a:lnTo>
                  <a:cubicBezTo>
                    <a:pt x="1" y="89659"/>
                    <a:pt x="2969" y="92628"/>
                    <a:pt x="6617" y="92628"/>
                  </a:cubicBezTo>
                  <a:lnTo>
                    <a:pt x="128790" y="92628"/>
                  </a:lnTo>
                  <a:cubicBezTo>
                    <a:pt x="132437" y="92628"/>
                    <a:pt x="135406" y="89659"/>
                    <a:pt x="135406" y="86012"/>
                  </a:cubicBezTo>
                  <a:lnTo>
                    <a:pt x="135406" y="6073"/>
                  </a:lnTo>
                  <a:cubicBezTo>
                    <a:pt x="135406" y="2726"/>
                    <a:pt x="132681" y="1"/>
                    <a:pt x="12933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3"/>
            <p:cNvSpPr/>
            <p:nvPr/>
          </p:nvSpPr>
          <p:spPr>
            <a:xfrm>
              <a:off x="3259500"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3"/>
            <p:cNvSpPr/>
            <p:nvPr/>
          </p:nvSpPr>
          <p:spPr>
            <a:xfrm>
              <a:off x="26582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3"/>
            <p:cNvSpPr/>
            <p:nvPr/>
          </p:nvSpPr>
          <p:spPr>
            <a:xfrm>
              <a:off x="34352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p:nvPr/>
          </p:nvSpPr>
          <p:spPr>
            <a:xfrm>
              <a:off x="3039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3"/>
            <p:cNvSpPr/>
            <p:nvPr/>
          </p:nvSpPr>
          <p:spPr>
            <a:xfrm>
              <a:off x="364282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p:nvPr/>
          </p:nvSpPr>
          <p:spPr>
            <a:xfrm>
              <a:off x="347927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3"/>
            <p:cNvSpPr/>
            <p:nvPr/>
          </p:nvSpPr>
          <p:spPr>
            <a:xfrm>
              <a:off x="2394025" y="2696775"/>
              <a:ext cx="333950" cy="174875"/>
            </a:xfrm>
            <a:custGeom>
              <a:avLst/>
              <a:gdLst/>
              <a:ahLst/>
              <a:cxnLst/>
              <a:rect l="l" t="t" r="r" b="b"/>
              <a:pathLst>
                <a:path w="13358" h="6995" extrusionOk="0">
                  <a:moveTo>
                    <a:pt x="1" y="1"/>
                  </a:moveTo>
                  <a:lnTo>
                    <a:pt x="1" y="6994"/>
                  </a:lnTo>
                  <a:lnTo>
                    <a:pt x="13358" y="6994"/>
                  </a:lnTo>
                  <a:lnTo>
                    <a:pt x="133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3"/>
            <p:cNvSpPr/>
            <p:nvPr/>
          </p:nvSpPr>
          <p:spPr>
            <a:xfrm>
              <a:off x="3020225" y="2287200"/>
              <a:ext cx="177600" cy="174850"/>
            </a:xfrm>
            <a:custGeom>
              <a:avLst/>
              <a:gdLst/>
              <a:ahLst/>
              <a:cxnLst/>
              <a:rect l="l" t="t" r="r" b="b"/>
              <a:pathLst>
                <a:path w="7104"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3"/>
            <p:cNvSpPr/>
            <p:nvPr/>
          </p:nvSpPr>
          <p:spPr>
            <a:xfrm>
              <a:off x="2394025" y="2901575"/>
              <a:ext cx="234300" cy="174875"/>
            </a:xfrm>
            <a:custGeom>
              <a:avLst/>
              <a:gdLst/>
              <a:ahLst/>
              <a:cxnLst/>
              <a:rect l="l" t="t" r="r" b="b"/>
              <a:pathLst>
                <a:path w="9372" h="6995" extrusionOk="0">
                  <a:moveTo>
                    <a:pt x="1" y="1"/>
                  </a:moveTo>
                  <a:lnTo>
                    <a:pt x="1" y="6994"/>
                  </a:lnTo>
                  <a:lnTo>
                    <a:pt x="9371" y="6994"/>
                  </a:lnTo>
                  <a:lnTo>
                    <a:pt x="937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3"/>
            <p:cNvSpPr/>
            <p:nvPr/>
          </p:nvSpPr>
          <p:spPr>
            <a:xfrm>
              <a:off x="3699075"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3"/>
            <p:cNvSpPr/>
            <p:nvPr/>
          </p:nvSpPr>
          <p:spPr>
            <a:xfrm>
              <a:off x="2605150" y="2287200"/>
              <a:ext cx="177600" cy="174850"/>
            </a:xfrm>
            <a:custGeom>
              <a:avLst/>
              <a:gdLst/>
              <a:ahLst/>
              <a:cxnLst/>
              <a:rect l="l" t="t" r="r" b="b"/>
              <a:pathLst>
                <a:path w="7104"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3"/>
            <p:cNvSpPr/>
            <p:nvPr/>
          </p:nvSpPr>
          <p:spPr>
            <a:xfrm>
              <a:off x="2600150" y="2132575"/>
              <a:ext cx="189850" cy="124675"/>
            </a:xfrm>
            <a:custGeom>
              <a:avLst/>
              <a:gdLst/>
              <a:ahLst/>
              <a:cxnLst/>
              <a:rect l="l" t="t" r="r" b="b"/>
              <a:pathLst>
                <a:path w="7594"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a:off x="2819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2812700"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a:off x="3227775"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p:nvPr/>
          </p:nvSpPr>
          <p:spPr>
            <a:xfrm>
              <a:off x="4578150" y="2132575"/>
              <a:ext cx="189875" cy="124675"/>
            </a:xfrm>
            <a:custGeom>
              <a:avLst/>
              <a:gdLst/>
              <a:ahLst/>
              <a:cxnLst/>
              <a:rect l="l" t="t" r="r" b="b"/>
              <a:pathLst>
                <a:path w="7595" h="4987" extrusionOk="0">
                  <a:moveTo>
                    <a:pt x="1" y="1"/>
                  </a:moveTo>
                  <a:lnTo>
                    <a:pt x="1"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3"/>
            <p:cNvSpPr/>
            <p:nvPr/>
          </p:nvSpPr>
          <p:spPr>
            <a:xfrm>
              <a:off x="4797950" y="2132575"/>
              <a:ext cx="189825" cy="124675"/>
            </a:xfrm>
            <a:custGeom>
              <a:avLst/>
              <a:gdLst/>
              <a:ahLst/>
              <a:cxnLst/>
              <a:rect l="l" t="t" r="r" b="b"/>
              <a:pathLst>
                <a:path w="7593" h="4987" extrusionOk="0">
                  <a:moveTo>
                    <a:pt x="0" y="1"/>
                  </a:moveTo>
                  <a:lnTo>
                    <a:pt x="0" y="4987"/>
                  </a:lnTo>
                  <a:lnTo>
                    <a:pt x="7592" y="4987"/>
                  </a:lnTo>
                  <a:lnTo>
                    <a:pt x="7592"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3"/>
            <p:cNvSpPr/>
            <p:nvPr/>
          </p:nvSpPr>
          <p:spPr>
            <a:xfrm>
              <a:off x="4680500" y="2287200"/>
              <a:ext cx="177575" cy="174850"/>
            </a:xfrm>
            <a:custGeom>
              <a:avLst/>
              <a:gdLst/>
              <a:ahLst/>
              <a:cxnLst/>
              <a:rect l="l" t="t" r="r" b="b"/>
              <a:pathLst>
                <a:path w="7103" h="6994" extrusionOk="0">
                  <a:moveTo>
                    <a:pt x="1" y="0"/>
                  </a:moveTo>
                  <a:lnTo>
                    <a:pt x="1" y="6994"/>
                  </a:lnTo>
                  <a:lnTo>
                    <a:pt x="7103" y="6994"/>
                  </a:lnTo>
                  <a:lnTo>
                    <a:pt x="710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3"/>
            <p:cNvSpPr/>
            <p:nvPr/>
          </p:nvSpPr>
          <p:spPr>
            <a:xfrm>
              <a:off x="4888025" y="2287200"/>
              <a:ext cx="177600" cy="174850"/>
            </a:xfrm>
            <a:custGeom>
              <a:avLst/>
              <a:gdLst/>
              <a:ahLst/>
              <a:cxnLst/>
              <a:rect l="l" t="t" r="r" b="b"/>
              <a:pathLst>
                <a:path w="7104" h="6994" extrusionOk="0">
                  <a:moveTo>
                    <a:pt x="0" y="0"/>
                  </a:moveTo>
                  <a:lnTo>
                    <a:pt x="0"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5132500" y="2901575"/>
              <a:ext cx="261450" cy="174875"/>
            </a:xfrm>
            <a:custGeom>
              <a:avLst/>
              <a:gdLst/>
              <a:ahLst/>
              <a:cxnLst/>
              <a:rect l="l" t="t" r="r" b="b"/>
              <a:pathLst>
                <a:path w="10458" h="6995" extrusionOk="0">
                  <a:moveTo>
                    <a:pt x="0" y="1"/>
                  </a:moveTo>
                  <a:lnTo>
                    <a:pt x="0" y="6994"/>
                  </a:lnTo>
                  <a:lnTo>
                    <a:pt x="10458" y="6994"/>
                  </a:lnTo>
                  <a:lnTo>
                    <a:pt x="104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5017725"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p:nvPr/>
          </p:nvSpPr>
          <p:spPr>
            <a:xfrm>
              <a:off x="2394025" y="2287200"/>
              <a:ext cx="181200" cy="174850"/>
            </a:xfrm>
            <a:custGeom>
              <a:avLst/>
              <a:gdLst/>
              <a:ahLst/>
              <a:cxnLst/>
              <a:rect l="l" t="t" r="r" b="b"/>
              <a:pathLst>
                <a:path w="7248" h="6994" extrusionOk="0">
                  <a:moveTo>
                    <a:pt x="1" y="0"/>
                  </a:moveTo>
                  <a:lnTo>
                    <a:pt x="1" y="6994"/>
                  </a:lnTo>
                  <a:lnTo>
                    <a:pt x="7247" y="6994"/>
                  </a:lnTo>
                  <a:lnTo>
                    <a:pt x="724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3"/>
            <p:cNvSpPr/>
            <p:nvPr/>
          </p:nvSpPr>
          <p:spPr>
            <a:xfrm>
              <a:off x="3918825" y="2132575"/>
              <a:ext cx="189850" cy="124675"/>
            </a:xfrm>
            <a:custGeom>
              <a:avLst/>
              <a:gdLst/>
              <a:ahLst/>
              <a:cxnLst/>
              <a:rect l="l" t="t" r="r" b="b"/>
              <a:pathLst>
                <a:path w="7594" h="4987" extrusionOk="0">
                  <a:moveTo>
                    <a:pt x="0" y="1"/>
                  </a:moveTo>
                  <a:lnTo>
                    <a:pt x="0" y="4987"/>
                  </a:lnTo>
                  <a:lnTo>
                    <a:pt x="7594" y="4987"/>
                  </a:lnTo>
                  <a:lnTo>
                    <a:pt x="759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p:nvPr/>
          </p:nvSpPr>
          <p:spPr>
            <a:xfrm>
              <a:off x="4138625" y="2132575"/>
              <a:ext cx="189850" cy="124675"/>
            </a:xfrm>
            <a:custGeom>
              <a:avLst/>
              <a:gdLst/>
              <a:ahLst/>
              <a:cxnLst/>
              <a:rect l="l" t="t" r="r" b="b"/>
              <a:pathLst>
                <a:path w="7594" h="4987" extrusionOk="0">
                  <a:moveTo>
                    <a:pt x="0" y="1"/>
                  </a:moveTo>
                  <a:lnTo>
                    <a:pt x="0"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a:off x="4057875" y="2287200"/>
              <a:ext cx="177625" cy="174850"/>
            </a:xfrm>
            <a:custGeom>
              <a:avLst/>
              <a:gdLst/>
              <a:ahLst/>
              <a:cxnLst/>
              <a:rect l="l" t="t" r="r" b="b"/>
              <a:pathLst>
                <a:path w="7105" h="6994" extrusionOk="0">
                  <a:moveTo>
                    <a:pt x="1" y="0"/>
                  </a:moveTo>
                  <a:lnTo>
                    <a:pt x="1" y="6994"/>
                  </a:lnTo>
                  <a:lnTo>
                    <a:pt x="7104" y="6994"/>
                  </a:lnTo>
                  <a:lnTo>
                    <a:pt x="710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a:off x="44729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3"/>
            <p:cNvSpPr/>
            <p:nvPr/>
          </p:nvSpPr>
          <p:spPr>
            <a:xfrm>
              <a:off x="385037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4265425" y="2287200"/>
              <a:ext cx="177575" cy="174850"/>
            </a:xfrm>
            <a:custGeom>
              <a:avLst/>
              <a:gdLst/>
              <a:ahLst/>
              <a:cxnLst/>
              <a:rect l="l" t="t" r="r" b="b"/>
              <a:pathLst>
                <a:path w="7103" h="6994" extrusionOk="0">
                  <a:moveTo>
                    <a:pt x="0" y="0"/>
                  </a:moveTo>
                  <a:lnTo>
                    <a:pt x="0" y="6994"/>
                  </a:lnTo>
                  <a:lnTo>
                    <a:pt x="7102" y="6994"/>
                  </a:lnTo>
                  <a:lnTo>
                    <a:pt x="710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4358400" y="2132575"/>
              <a:ext cx="189825" cy="124675"/>
            </a:xfrm>
            <a:custGeom>
              <a:avLst/>
              <a:gdLst/>
              <a:ahLst/>
              <a:cxnLst/>
              <a:rect l="l" t="t" r="r" b="b"/>
              <a:pathLst>
                <a:path w="7593" h="4987" extrusionOk="0">
                  <a:moveTo>
                    <a:pt x="1" y="1"/>
                  </a:moveTo>
                  <a:lnTo>
                    <a:pt x="1" y="4987"/>
                  </a:lnTo>
                  <a:lnTo>
                    <a:pt x="7593" y="4987"/>
                  </a:lnTo>
                  <a:lnTo>
                    <a:pt x="759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4101575" y="29015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a:off x="5026000"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a:off x="48198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a:off x="49263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a:off x="47201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a:off x="4307750" y="29015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a:off x="4513950"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a:off x="4613650" y="2696775"/>
              <a:ext cx="176225" cy="174875"/>
            </a:xfrm>
            <a:custGeom>
              <a:avLst/>
              <a:gdLst/>
              <a:ahLst/>
              <a:cxnLst/>
              <a:rect l="l" t="t" r="r" b="b"/>
              <a:pathLst>
                <a:path w="7049"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a:off x="4407450" y="2696775"/>
              <a:ext cx="176225" cy="174875"/>
            </a:xfrm>
            <a:custGeom>
              <a:avLst/>
              <a:gdLst/>
              <a:ahLst/>
              <a:cxnLst/>
              <a:rect l="l" t="t" r="r" b="b"/>
              <a:pathLst>
                <a:path w="7049" h="6995" extrusionOk="0">
                  <a:moveTo>
                    <a:pt x="1" y="1"/>
                  </a:moveTo>
                  <a:lnTo>
                    <a:pt x="1"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a:off x="5237525" y="2132575"/>
              <a:ext cx="156425" cy="124675"/>
            </a:xfrm>
            <a:custGeom>
              <a:avLst/>
              <a:gdLst/>
              <a:ahLst/>
              <a:cxnLst/>
              <a:rect l="l" t="t" r="r" b="b"/>
              <a:pathLst>
                <a:path w="6257" h="4987" extrusionOk="0">
                  <a:moveTo>
                    <a:pt x="1" y="1"/>
                  </a:moveTo>
                  <a:lnTo>
                    <a:pt x="1" y="4987"/>
                  </a:lnTo>
                  <a:lnTo>
                    <a:pt x="6257" y="4987"/>
                  </a:lnTo>
                  <a:lnTo>
                    <a:pt x="625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a:off x="2394025" y="2132575"/>
              <a:ext cx="176200" cy="124675"/>
            </a:xfrm>
            <a:custGeom>
              <a:avLst/>
              <a:gdLst/>
              <a:ahLst/>
              <a:cxnLst/>
              <a:rect l="l" t="t" r="r" b="b"/>
              <a:pathLst>
                <a:path w="7048" h="4987" extrusionOk="0">
                  <a:moveTo>
                    <a:pt x="1" y="1"/>
                  </a:moveTo>
                  <a:lnTo>
                    <a:pt x="1" y="4987"/>
                  </a:lnTo>
                  <a:lnTo>
                    <a:pt x="7047" y="4987"/>
                  </a:lnTo>
                  <a:lnTo>
                    <a:pt x="704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a:off x="2394025" y="3106375"/>
              <a:ext cx="2999950" cy="181775"/>
            </a:xfrm>
            <a:custGeom>
              <a:avLst/>
              <a:gdLst/>
              <a:ahLst/>
              <a:cxnLst/>
              <a:rect l="l" t="t" r="r" b="b"/>
              <a:pathLst>
                <a:path w="119998" h="7271" extrusionOk="0">
                  <a:moveTo>
                    <a:pt x="1" y="0"/>
                  </a:moveTo>
                  <a:lnTo>
                    <a:pt x="1" y="7271"/>
                  </a:lnTo>
                  <a:lnTo>
                    <a:pt x="119998" y="7271"/>
                  </a:lnTo>
                  <a:lnTo>
                    <a:pt x="119998"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5095550" y="2287200"/>
              <a:ext cx="298400" cy="174850"/>
            </a:xfrm>
            <a:custGeom>
              <a:avLst/>
              <a:gdLst/>
              <a:ahLst/>
              <a:cxnLst/>
              <a:rect l="l" t="t" r="r" b="b"/>
              <a:pathLst>
                <a:path w="11936" h="6994" extrusionOk="0">
                  <a:moveTo>
                    <a:pt x="1" y="0"/>
                  </a:moveTo>
                  <a:lnTo>
                    <a:pt x="1" y="6994"/>
                  </a:lnTo>
                  <a:lnTo>
                    <a:pt x="11936" y="6994"/>
                  </a:lnTo>
                  <a:lnTo>
                    <a:pt x="119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a:off x="5232200" y="2696775"/>
              <a:ext cx="161750" cy="174875"/>
            </a:xfrm>
            <a:custGeom>
              <a:avLst/>
              <a:gdLst/>
              <a:ahLst/>
              <a:cxnLst/>
              <a:rect l="l" t="t" r="r" b="b"/>
              <a:pathLst>
                <a:path w="6470" h="6995" extrusionOk="0">
                  <a:moveTo>
                    <a:pt x="0" y="1"/>
                  </a:moveTo>
                  <a:lnTo>
                    <a:pt x="0" y="6994"/>
                  </a:lnTo>
                  <a:lnTo>
                    <a:pt x="6470" y="6994"/>
                  </a:lnTo>
                  <a:lnTo>
                    <a:pt x="64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a:off x="2394025" y="2492025"/>
              <a:ext cx="2999925" cy="174825"/>
            </a:xfrm>
            <a:custGeom>
              <a:avLst/>
              <a:gdLst/>
              <a:ahLst/>
              <a:cxnLst/>
              <a:rect l="l" t="t" r="r" b="b"/>
              <a:pathLst>
                <a:path w="119997" h="6993" extrusionOk="0">
                  <a:moveTo>
                    <a:pt x="1" y="0"/>
                  </a:moveTo>
                  <a:lnTo>
                    <a:pt x="1" y="6993"/>
                  </a:lnTo>
                  <a:lnTo>
                    <a:pt x="119997" y="6993"/>
                  </a:lnTo>
                  <a:lnTo>
                    <a:pt x="119997" y="0"/>
                  </a:lnTo>
                  <a:lnTo>
                    <a:pt x="111533" y="0"/>
                  </a:lnTo>
                  <a:lnTo>
                    <a:pt x="111533" y="6941"/>
                  </a:lnTo>
                  <a:lnTo>
                    <a:pt x="110335" y="6941"/>
                  </a:lnTo>
                  <a:lnTo>
                    <a:pt x="110335" y="0"/>
                  </a:lnTo>
                  <a:lnTo>
                    <a:pt x="103286" y="0"/>
                  </a:lnTo>
                  <a:lnTo>
                    <a:pt x="103286" y="6941"/>
                  </a:lnTo>
                  <a:lnTo>
                    <a:pt x="102088" y="6941"/>
                  </a:lnTo>
                  <a:lnTo>
                    <a:pt x="102088" y="0"/>
                  </a:lnTo>
                  <a:lnTo>
                    <a:pt x="95039" y="0"/>
                  </a:lnTo>
                  <a:lnTo>
                    <a:pt x="95039" y="6941"/>
                  </a:lnTo>
                  <a:lnTo>
                    <a:pt x="93839" y="6941"/>
                  </a:lnTo>
                  <a:lnTo>
                    <a:pt x="93839" y="0"/>
                  </a:lnTo>
                  <a:lnTo>
                    <a:pt x="86791" y="0"/>
                  </a:lnTo>
                  <a:lnTo>
                    <a:pt x="86791" y="6941"/>
                  </a:lnTo>
                  <a:lnTo>
                    <a:pt x="85592" y="6941"/>
                  </a:lnTo>
                  <a:lnTo>
                    <a:pt x="85592" y="0"/>
                  </a:lnTo>
                  <a:lnTo>
                    <a:pt x="78544" y="0"/>
                  </a:lnTo>
                  <a:lnTo>
                    <a:pt x="78544" y="6941"/>
                  </a:lnTo>
                  <a:lnTo>
                    <a:pt x="77344" y="6941"/>
                  </a:lnTo>
                  <a:lnTo>
                    <a:pt x="77344" y="0"/>
                  </a:lnTo>
                  <a:lnTo>
                    <a:pt x="70296" y="0"/>
                  </a:lnTo>
                  <a:lnTo>
                    <a:pt x="70296" y="6941"/>
                  </a:lnTo>
                  <a:lnTo>
                    <a:pt x="69097" y="6941"/>
                  </a:lnTo>
                  <a:lnTo>
                    <a:pt x="69097" y="0"/>
                  </a:lnTo>
                  <a:lnTo>
                    <a:pt x="62048" y="0"/>
                  </a:lnTo>
                  <a:lnTo>
                    <a:pt x="62048" y="6941"/>
                  </a:lnTo>
                  <a:lnTo>
                    <a:pt x="60849" y="6941"/>
                  </a:lnTo>
                  <a:lnTo>
                    <a:pt x="60849" y="0"/>
                  </a:lnTo>
                  <a:lnTo>
                    <a:pt x="53800" y="0"/>
                  </a:lnTo>
                  <a:lnTo>
                    <a:pt x="53800" y="6941"/>
                  </a:lnTo>
                  <a:lnTo>
                    <a:pt x="52602" y="6941"/>
                  </a:lnTo>
                  <a:lnTo>
                    <a:pt x="52602" y="0"/>
                  </a:lnTo>
                  <a:lnTo>
                    <a:pt x="45553" y="0"/>
                  </a:lnTo>
                  <a:lnTo>
                    <a:pt x="45553" y="6941"/>
                  </a:lnTo>
                  <a:lnTo>
                    <a:pt x="44355" y="6941"/>
                  </a:lnTo>
                  <a:lnTo>
                    <a:pt x="44355" y="0"/>
                  </a:lnTo>
                  <a:lnTo>
                    <a:pt x="37305" y="0"/>
                  </a:lnTo>
                  <a:lnTo>
                    <a:pt x="37305" y="6941"/>
                  </a:lnTo>
                  <a:lnTo>
                    <a:pt x="36107" y="6941"/>
                  </a:lnTo>
                  <a:lnTo>
                    <a:pt x="36107" y="0"/>
                  </a:lnTo>
                  <a:lnTo>
                    <a:pt x="29058" y="0"/>
                  </a:lnTo>
                  <a:lnTo>
                    <a:pt x="29058" y="6941"/>
                  </a:lnTo>
                  <a:lnTo>
                    <a:pt x="27860" y="6941"/>
                  </a:lnTo>
                  <a:lnTo>
                    <a:pt x="27860" y="0"/>
                  </a:lnTo>
                  <a:lnTo>
                    <a:pt x="20811" y="0"/>
                  </a:lnTo>
                  <a:lnTo>
                    <a:pt x="20811" y="6941"/>
                  </a:lnTo>
                  <a:lnTo>
                    <a:pt x="19612" y="6941"/>
                  </a:lnTo>
                  <a:lnTo>
                    <a:pt x="19612" y="0"/>
                  </a:lnTo>
                  <a:lnTo>
                    <a:pt x="12563" y="0"/>
                  </a:lnTo>
                  <a:lnTo>
                    <a:pt x="12563" y="6941"/>
                  </a:lnTo>
                  <a:lnTo>
                    <a:pt x="11365" y="6941"/>
                  </a:lnTo>
                  <a:lnTo>
                    <a:pt x="113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a:off x="3582675" y="26967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a:off x="42012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a:off x="317032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a:off x="3276800" y="29015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a:off x="3376500" y="2696775"/>
              <a:ext cx="176250" cy="174875"/>
            </a:xfrm>
            <a:custGeom>
              <a:avLst/>
              <a:gdLst/>
              <a:ahLst/>
              <a:cxnLst/>
              <a:rect l="l" t="t" r="r" b="b"/>
              <a:pathLst>
                <a:path w="7050" h="6995" extrusionOk="0">
                  <a:moveTo>
                    <a:pt x="0" y="1"/>
                  </a:moveTo>
                  <a:lnTo>
                    <a:pt x="0"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a:off x="2964125"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a:off x="2864425" y="29015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a:off x="307062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a:off x="3788875"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a:off x="3895400" y="2901575"/>
              <a:ext cx="176200" cy="174875"/>
            </a:xfrm>
            <a:custGeom>
              <a:avLst/>
              <a:gdLst/>
              <a:ahLst/>
              <a:cxnLst/>
              <a:rect l="l" t="t" r="r" b="b"/>
              <a:pathLst>
                <a:path w="7048" h="6995" extrusionOk="0">
                  <a:moveTo>
                    <a:pt x="0" y="1"/>
                  </a:moveTo>
                  <a:lnTo>
                    <a:pt x="0" y="6994"/>
                  </a:lnTo>
                  <a:lnTo>
                    <a:pt x="7048" y="6994"/>
                  </a:lnTo>
                  <a:lnTo>
                    <a:pt x="704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a:off x="3995050" y="2696775"/>
              <a:ext cx="176250" cy="174875"/>
            </a:xfrm>
            <a:custGeom>
              <a:avLst/>
              <a:gdLst/>
              <a:ahLst/>
              <a:cxnLst/>
              <a:rect l="l" t="t" r="r" b="b"/>
              <a:pathLst>
                <a:path w="7050"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a:off x="3482975" y="2901575"/>
              <a:ext cx="176275" cy="174875"/>
            </a:xfrm>
            <a:custGeom>
              <a:avLst/>
              <a:gdLst/>
              <a:ahLst/>
              <a:cxnLst/>
              <a:rect l="l" t="t" r="r" b="b"/>
              <a:pathLst>
                <a:path w="7051" h="6995" extrusionOk="0">
                  <a:moveTo>
                    <a:pt x="1" y="1"/>
                  </a:moveTo>
                  <a:lnTo>
                    <a:pt x="1" y="6994"/>
                  </a:lnTo>
                  <a:lnTo>
                    <a:pt x="7050" y="6994"/>
                  </a:lnTo>
                  <a:lnTo>
                    <a:pt x="705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a:off x="3689175" y="29015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a:off x="2757950" y="2696775"/>
              <a:ext cx="176250" cy="174875"/>
            </a:xfrm>
            <a:custGeom>
              <a:avLst/>
              <a:gdLst/>
              <a:ahLst/>
              <a:cxnLst/>
              <a:rect l="l" t="t" r="r" b="b"/>
              <a:pathLst>
                <a:path w="7050" h="6995" extrusionOk="0">
                  <a:moveTo>
                    <a:pt x="0" y="1"/>
                  </a:moveTo>
                  <a:lnTo>
                    <a:pt x="0" y="6994"/>
                  </a:lnTo>
                  <a:lnTo>
                    <a:pt x="7049" y="6994"/>
                  </a:lnTo>
                  <a:lnTo>
                    <a:pt x="7049"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a:off x="1828775" y="655250"/>
              <a:ext cx="4048875" cy="1339650"/>
            </a:xfrm>
            <a:custGeom>
              <a:avLst/>
              <a:gdLst/>
              <a:ahLst/>
              <a:cxnLst/>
              <a:rect l="l" t="t" r="r" b="b"/>
              <a:pathLst>
                <a:path w="161955" h="53586" extrusionOk="0">
                  <a:moveTo>
                    <a:pt x="5483" y="1"/>
                  </a:moveTo>
                  <a:cubicBezTo>
                    <a:pt x="2309" y="1"/>
                    <a:pt x="0" y="3011"/>
                    <a:pt x="824" y="6077"/>
                  </a:cubicBezTo>
                  <a:lnTo>
                    <a:pt x="11862" y="47181"/>
                  </a:lnTo>
                  <a:cubicBezTo>
                    <a:pt x="12429" y="49289"/>
                    <a:pt x="14340" y="50755"/>
                    <a:pt x="16522" y="50755"/>
                  </a:cubicBezTo>
                  <a:lnTo>
                    <a:pt x="31931" y="50755"/>
                  </a:lnTo>
                  <a:lnTo>
                    <a:pt x="31931" y="53586"/>
                  </a:lnTo>
                  <a:lnTo>
                    <a:pt x="130749" y="53586"/>
                  </a:lnTo>
                  <a:lnTo>
                    <a:pt x="130749" y="50755"/>
                  </a:lnTo>
                  <a:lnTo>
                    <a:pt x="145432" y="50755"/>
                  </a:lnTo>
                  <a:cubicBezTo>
                    <a:pt x="147615" y="50755"/>
                    <a:pt x="149526" y="49289"/>
                    <a:pt x="150093" y="47181"/>
                  </a:cubicBezTo>
                  <a:lnTo>
                    <a:pt x="161131" y="6077"/>
                  </a:lnTo>
                  <a:cubicBezTo>
                    <a:pt x="161955" y="3011"/>
                    <a:pt x="159646" y="1"/>
                    <a:pt x="1564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a:off x="1832450" y="648475"/>
              <a:ext cx="4041575" cy="1353225"/>
            </a:xfrm>
            <a:custGeom>
              <a:avLst/>
              <a:gdLst/>
              <a:ahLst/>
              <a:cxnLst/>
              <a:rect l="l" t="t" r="r" b="b"/>
              <a:pathLst>
                <a:path w="161663" h="54129" extrusionOk="0">
                  <a:moveTo>
                    <a:pt x="156326" y="543"/>
                  </a:moveTo>
                  <a:cubicBezTo>
                    <a:pt x="157754" y="543"/>
                    <a:pt x="159071" y="1193"/>
                    <a:pt x="159940" y="2325"/>
                  </a:cubicBezTo>
                  <a:cubicBezTo>
                    <a:pt x="160807" y="3458"/>
                    <a:pt x="161094" y="4899"/>
                    <a:pt x="160723" y="6277"/>
                  </a:cubicBezTo>
                  <a:lnTo>
                    <a:pt x="149684" y="47382"/>
                  </a:lnTo>
                  <a:cubicBezTo>
                    <a:pt x="149150" y="49368"/>
                    <a:pt x="147341" y="50754"/>
                    <a:pt x="145285" y="50754"/>
                  </a:cubicBezTo>
                  <a:lnTo>
                    <a:pt x="130602" y="50754"/>
                  </a:lnTo>
                  <a:cubicBezTo>
                    <a:pt x="130452" y="50754"/>
                    <a:pt x="130330" y="50876"/>
                    <a:pt x="130330" y="51026"/>
                  </a:cubicBezTo>
                  <a:lnTo>
                    <a:pt x="130330" y="53584"/>
                  </a:lnTo>
                  <a:lnTo>
                    <a:pt x="32055" y="53584"/>
                  </a:lnTo>
                  <a:lnTo>
                    <a:pt x="32056" y="51026"/>
                  </a:lnTo>
                  <a:cubicBezTo>
                    <a:pt x="32056" y="50875"/>
                    <a:pt x="31935" y="50753"/>
                    <a:pt x="31784" y="50753"/>
                  </a:cubicBezTo>
                  <a:lnTo>
                    <a:pt x="16376" y="50753"/>
                  </a:lnTo>
                  <a:cubicBezTo>
                    <a:pt x="14320" y="50753"/>
                    <a:pt x="12512" y="49368"/>
                    <a:pt x="11979" y="47382"/>
                  </a:cubicBezTo>
                  <a:lnTo>
                    <a:pt x="939" y="6277"/>
                  </a:lnTo>
                  <a:cubicBezTo>
                    <a:pt x="570" y="4899"/>
                    <a:pt x="856" y="3458"/>
                    <a:pt x="1724" y="2325"/>
                  </a:cubicBezTo>
                  <a:cubicBezTo>
                    <a:pt x="2593" y="1193"/>
                    <a:pt x="3909" y="543"/>
                    <a:pt x="5336" y="543"/>
                  </a:cubicBezTo>
                  <a:close/>
                  <a:moveTo>
                    <a:pt x="5335" y="0"/>
                  </a:moveTo>
                  <a:cubicBezTo>
                    <a:pt x="3737" y="0"/>
                    <a:pt x="2263" y="727"/>
                    <a:pt x="1291" y="1995"/>
                  </a:cubicBezTo>
                  <a:cubicBezTo>
                    <a:pt x="319" y="3263"/>
                    <a:pt x="0" y="4875"/>
                    <a:pt x="413" y="6419"/>
                  </a:cubicBezTo>
                  <a:lnTo>
                    <a:pt x="11453" y="47524"/>
                  </a:lnTo>
                  <a:cubicBezTo>
                    <a:pt x="12049" y="49745"/>
                    <a:pt x="14075" y="51297"/>
                    <a:pt x="16375" y="51297"/>
                  </a:cubicBezTo>
                  <a:lnTo>
                    <a:pt x="31512" y="51297"/>
                  </a:lnTo>
                  <a:lnTo>
                    <a:pt x="31512" y="53857"/>
                  </a:lnTo>
                  <a:cubicBezTo>
                    <a:pt x="31512" y="54006"/>
                    <a:pt x="31634" y="54128"/>
                    <a:pt x="31784" y="54128"/>
                  </a:cubicBezTo>
                  <a:lnTo>
                    <a:pt x="130602" y="54128"/>
                  </a:lnTo>
                  <a:cubicBezTo>
                    <a:pt x="130751" y="54128"/>
                    <a:pt x="130873" y="54006"/>
                    <a:pt x="130873" y="53857"/>
                  </a:cubicBezTo>
                  <a:lnTo>
                    <a:pt x="130873" y="51297"/>
                  </a:lnTo>
                  <a:lnTo>
                    <a:pt x="145285" y="51297"/>
                  </a:lnTo>
                  <a:cubicBezTo>
                    <a:pt x="147586" y="51297"/>
                    <a:pt x="149609" y="49745"/>
                    <a:pt x="150207" y="47524"/>
                  </a:cubicBezTo>
                  <a:lnTo>
                    <a:pt x="161246" y="6419"/>
                  </a:lnTo>
                  <a:cubicBezTo>
                    <a:pt x="161662" y="4875"/>
                    <a:pt x="161342" y="3264"/>
                    <a:pt x="160368" y="1995"/>
                  </a:cubicBezTo>
                  <a:cubicBezTo>
                    <a:pt x="159397" y="727"/>
                    <a:pt x="157922" y="0"/>
                    <a:pt x="1563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a:off x="2100625" y="782150"/>
              <a:ext cx="3505175" cy="1051350"/>
            </a:xfrm>
            <a:custGeom>
              <a:avLst/>
              <a:gdLst/>
              <a:ahLst/>
              <a:cxnLst/>
              <a:rect l="l" t="t" r="r" b="b"/>
              <a:pathLst>
                <a:path w="140207" h="42054" extrusionOk="0">
                  <a:moveTo>
                    <a:pt x="1" y="1"/>
                  </a:moveTo>
                  <a:lnTo>
                    <a:pt x="11685" y="42054"/>
                  </a:lnTo>
                  <a:lnTo>
                    <a:pt x="128522" y="42054"/>
                  </a:lnTo>
                  <a:lnTo>
                    <a:pt x="140206"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a:off x="2092875" y="775350"/>
              <a:ext cx="3520675" cy="1064950"/>
            </a:xfrm>
            <a:custGeom>
              <a:avLst/>
              <a:gdLst/>
              <a:ahLst/>
              <a:cxnLst/>
              <a:rect l="l" t="t" r="r" b="b"/>
              <a:pathLst>
                <a:path w="140827" h="42598" extrusionOk="0">
                  <a:moveTo>
                    <a:pt x="140158" y="544"/>
                  </a:moveTo>
                  <a:lnTo>
                    <a:pt x="128625" y="42054"/>
                  </a:lnTo>
                  <a:lnTo>
                    <a:pt x="12202" y="42054"/>
                  </a:lnTo>
                  <a:lnTo>
                    <a:pt x="668" y="544"/>
                  </a:lnTo>
                  <a:close/>
                  <a:moveTo>
                    <a:pt x="311" y="0"/>
                  </a:moveTo>
                  <a:cubicBezTo>
                    <a:pt x="131" y="0"/>
                    <a:pt x="1" y="172"/>
                    <a:pt x="48" y="344"/>
                  </a:cubicBezTo>
                  <a:lnTo>
                    <a:pt x="11733" y="42398"/>
                  </a:lnTo>
                  <a:cubicBezTo>
                    <a:pt x="11766" y="42516"/>
                    <a:pt x="11872" y="42597"/>
                    <a:pt x="11995" y="42597"/>
                  </a:cubicBezTo>
                  <a:lnTo>
                    <a:pt x="128832" y="42597"/>
                  </a:lnTo>
                  <a:cubicBezTo>
                    <a:pt x="128955" y="42597"/>
                    <a:pt x="129062" y="42516"/>
                    <a:pt x="129094" y="42398"/>
                  </a:cubicBezTo>
                  <a:lnTo>
                    <a:pt x="140777" y="344"/>
                  </a:lnTo>
                  <a:cubicBezTo>
                    <a:pt x="140826" y="171"/>
                    <a:pt x="140695" y="0"/>
                    <a:pt x="1405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a:off x="2535000" y="1372075"/>
              <a:ext cx="51600" cy="13650"/>
            </a:xfrm>
            <a:custGeom>
              <a:avLst/>
              <a:gdLst/>
              <a:ahLst/>
              <a:cxnLst/>
              <a:rect l="l" t="t" r="r" b="b"/>
              <a:pathLst>
                <a:path w="2064" h="546" extrusionOk="0">
                  <a:moveTo>
                    <a:pt x="1" y="1"/>
                  </a:moveTo>
                  <a:lnTo>
                    <a:pt x="1"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a:off x="2599125"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a:off x="2663250" y="1372075"/>
              <a:ext cx="51625" cy="13650"/>
            </a:xfrm>
            <a:custGeom>
              <a:avLst/>
              <a:gdLst/>
              <a:ahLst/>
              <a:cxnLst/>
              <a:rect l="l" t="t" r="r" b="b"/>
              <a:pathLst>
                <a:path w="2065" h="546" extrusionOk="0">
                  <a:moveTo>
                    <a:pt x="0" y="1"/>
                  </a:moveTo>
                  <a:lnTo>
                    <a:pt x="0" y="545"/>
                  </a:lnTo>
                  <a:lnTo>
                    <a:pt x="2064" y="545"/>
                  </a:lnTo>
                  <a:lnTo>
                    <a:pt x="206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a:off x="2727400"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a:off x="2791500" y="1372075"/>
              <a:ext cx="51625" cy="13650"/>
            </a:xfrm>
            <a:custGeom>
              <a:avLst/>
              <a:gdLst/>
              <a:ahLst/>
              <a:cxnLst/>
              <a:rect l="l" t="t" r="r" b="b"/>
              <a:pathLst>
                <a:path w="2065" h="546" extrusionOk="0">
                  <a:moveTo>
                    <a:pt x="1" y="1"/>
                  </a:moveTo>
                  <a:lnTo>
                    <a:pt x="1"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a:off x="2855625" y="1372075"/>
              <a:ext cx="51625" cy="13650"/>
            </a:xfrm>
            <a:custGeom>
              <a:avLst/>
              <a:gdLst/>
              <a:ahLst/>
              <a:cxnLst/>
              <a:rect l="l" t="t" r="r" b="b"/>
              <a:pathLst>
                <a:path w="2065" h="546" extrusionOk="0">
                  <a:moveTo>
                    <a:pt x="0" y="1"/>
                  </a:moveTo>
                  <a:lnTo>
                    <a:pt x="0" y="545"/>
                  </a:lnTo>
                  <a:lnTo>
                    <a:pt x="2065" y="545"/>
                  </a:lnTo>
                  <a:lnTo>
                    <a:pt x="2065"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a:off x="2919775" y="1372075"/>
              <a:ext cx="51600" cy="13650"/>
            </a:xfrm>
            <a:custGeom>
              <a:avLst/>
              <a:gdLst/>
              <a:ahLst/>
              <a:cxnLst/>
              <a:rect l="l" t="t" r="r" b="b"/>
              <a:pathLst>
                <a:path w="2064" h="546" extrusionOk="0">
                  <a:moveTo>
                    <a:pt x="0" y="1"/>
                  </a:moveTo>
                  <a:lnTo>
                    <a:pt x="0" y="545"/>
                  </a:lnTo>
                  <a:lnTo>
                    <a:pt x="2063" y="545"/>
                  </a:lnTo>
                  <a:lnTo>
                    <a:pt x="20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a:off x="2978025" y="1292300"/>
              <a:ext cx="71075" cy="151475"/>
            </a:xfrm>
            <a:custGeom>
              <a:avLst/>
              <a:gdLst/>
              <a:ahLst/>
              <a:cxnLst/>
              <a:rect l="l" t="t" r="r" b="b"/>
              <a:pathLst>
                <a:path w="2843" h="6059" extrusionOk="0">
                  <a:moveTo>
                    <a:pt x="1" y="1"/>
                  </a:moveTo>
                  <a:lnTo>
                    <a:pt x="2274" y="6058"/>
                  </a:lnTo>
                  <a:lnTo>
                    <a:pt x="2842" y="6058"/>
                  </a:lnTo>
                  <a:lnTo>
                    <a:pt x="57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a:off x="24831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a:off x="25472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a:off x="261137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a:off x="26755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3"/>
            <p:cNvSpPr/>
            <p:nvPr/>
          </p:nvSpPr>
          <p:spPr>
            <a:xfrm>
              <a:off x="27396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3"/>
            <p:cNvSpPr/>
            <p:nvPr/>
          </p:nvSpPr>
          <p:spPr>
            <a:xfrm>
              <a:off x="28480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29121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29762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040425" y="1151575"/>
              <a:ext cx="51600" cy="13575"/>
            </a:xfrm>
            <a:custGeom>
              <a:avLst/>
              <a:gdLst/>
              <a:ahLst/>
              <a:cxnLst/>
              <a:rect l="l" t="t" r="r" b="b"/>
              <a:pathLst>
                <a:path w="2064" h="543" extrusionOk="0">
                  <a:moveTo>
                    <a:pt x="1" y="0"/>
                  </a:moveTo>
                  <a:lnTo>
                    <a:pt x="1"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104550" y="1151575"/>
              <a:ext cx="51600" cy="13575"/>
            </a:xfrm>
            <a:custGeom>
              <a:avLst/>
              <a:gdLst/>
              <a:ahLst/>
              <a:cxnLst/>
              <a:rect l="l" t="t" r="r" b="b"/>
              <a:pathLst>
                <a:path w="2064" h="543" extrusionOk="0">
                  <a:moveTo>
                    <a:pt x="0" y="0"/>
                  </a:moveTo>
                  <a:lnTo>
                    <a:pt x="0" y="543"/>
                  </a:lnTo>
                  <a:lnTo>
                    <a:pt x="2063" y="543"/>
                  </a:lnTo>
                  <a:lnTo>
                    <a:pt x="2063"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16865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2327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4117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405325"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469450"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5778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364200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a:off x="370612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a:off x="3947350" y="1151575"/>
              <a:ext cx="51625" cy="13575"/>
            </a:xfrm>
            <a:custGeom>
              <a:avLst/>
              <a:gdLst/>
              <a:ahLst/>
              <a:cxnLst/>
              <a:rect l="l" t="t" r="r" b="b"/>
              <a:pathLst>
                <a:path w="2065"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4011500" y="1151575"/>
              <a:ext cx="51600" cy="13575"/>
            </a:xfrm>
            <a:custGeom>
              <a:avLst/>
              <a:gdLst/>
              <a:ahLst/>
              <a:cxnLst/>
              <a:rect l="l" t="t" r="r" b="b"/>
              <a:pathLst>
                <a:path w="2064" h="543" extrusionOk="0">
                  <a:moveTo>
                    <a:pt x="1" y="0"/>
                  </a:moveTo>
                  <a:lnTo>
                    <a:pt x="1"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4075625" y="1151575"/>
              <a:ext cx="51625" cy="13575"/>
            </a:xfrm>
            <a:custGeom>
              <a:avLst/>
              <a:gdLst/>
              <a:ahLst/>
              <a:cxnLst/>
              <a:rect l="l" t="t" r="r" b="b"/>
              <a:pathLst>
                <a:path w="2065" h="543" extrusionOk="0">
                  <a:moveTo>
                    <a:pt x="0" y="0"/>
                  </a:moveTo>
                  <a:lnTo>
                    <a:pt x="0"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413975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a:off x="4203875"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4312300"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4376400" y="1151575"/>
              <a:ext cx="51650" cy="13575"/>
            </a:xfrm>
            <a:custGeom>
              <a:avLst/>
              <a:gdLst/>
              <a:ahLst/>
              <a:cxnLst/>
              <a:rect l="l" t="t" r="r" b="b"/>
              <a:pathLst>
                <a:path w="2066" h="543" extrusionOk="0">
                  <a:moveTo>
                    <a:pt x="1" y="0"/>
                  </a:moveTo>
                  <a:lnTo>
                    <a:pt x="1" y="543"/>
                  </a:lnTo>
                  <a:lnTo>
                    <a:pt x="2065" y="543"/>
                  </a:lnTo>
                  <a:lnTo>
                    <a:pt x="20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4440525" y="1151575"/>
              <a:ext cx="51650" cy="13575"/>
            </a:xfrm>
            <a:custGeom>
              <a:avLst/>
              <a:gdLst/>
              <a:ahLst/>
              <a:cxnLst/>
              <a:rect l="l" t="t" r="r" b="b"/>
              <a:pathLst>
                <a:path w="2066" h="543" extrusionOk="0">
                  <a:moveTo>
                    <a:pt x="1" y="0"/>
                  </a:moveTo>
                  <a:lnTo>
                    <a:pt x="1" y="543"/>
                  </a:lnTo>
                  <a:lnTo>
                    <a:pt x="2066" y="543"/>
                  </a:lnTo>
                  <a:lnTo>
                    <a:pt x="206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a:off x="45489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a:off x="4657375" y="1151575"/>
              <a:ext cx="51625" cy="13575"/>
            </a:xfrm>
            <a:custGeom>
              <a:avLst/>
              <a:gdLst/>
              <a:ahLst/>
              <a:cxnLst/>
              <a:rect l="l" t="t" r="r" b="b"/>
              <a:pathLst>
                <a:path w="2065" h="543" extrusionOk="0">
                  <a:moveTo>
                    <a:pt x="0" y="0"/>
                  </a:moveTo>
                  <a:lnTo>
                    <a:pt x="0" y="543"/>
                  </a:lnTo>
                  <a:lnTo>
                    <a:pt x="2064" y="543"/>
                  </a:lnTo>
                  <a:lnTo>
                    <a:pt x="20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a:off x="5423225" y="3385800"/>
              <a:ext cx="145475" cy="601650"/>
            </a:xfrm>
            <a:custGeom>
              <a:avLst/>
              <a:gdLst/>
              <a:ahLst/>
              <a:cxnLst/>
              <a:rect l="l" t="t" r="r" b="b"/>
              <a:pathLst>
                <a:path w="5819" h="24066" extrusionOk="0">
                  <a:moveTo>
                    <a:pt x="5818" y="1"/>
                  </a:moveTo>
                  <a:lnTo>
                    <a:pt x="0" y="22451"/>
                  </a:lnTo>
                  <a:lnTo>
                    <a:pt x="5504" y="24065"/>
                  </a:lnTo>
                  <a:lnTo>
                    <a:pt x="581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a:off x="5415750" y="3379000"/>
              <a:ext cx="159800" cy="615225"/>
            </a:xfrm>
            <a:custGeom>
              <a:avLst/>
              <a:gdLst/>
              <a:ahLst/>
              <a:cxnLst/>
              <a:rect l="l" t="t" r="r" b="b"/>
              <a:pathLst>
                <a:path w="6392" h="24609" extrusionOk="0">
                  <a:moveTo>
                    <a:pt x="5817" y="2520"/>
                  </a:moveTo>
                  <a:lnTo>
                    <a:pt x="5537" y="23976"/>
                  </a:lnTo>
                  <a:lnTo>
                    <a:pt x="629" y="22537"/>
                  </a:lnTo>
                  <a:lnTo>
                    <a:pt x="5817" y="2520"/>
                  </a:lnTo>
                  <a:close/>
                  <a:moveTo>
                    <a:pt x="6108" y="0"/>
                  </a:moveTo>
                  <a:cubicBezTo>
                    <a:pt x="5987" y="0"/>
                    <a:pt x="5886" y="88"/>
                    <a:pt x="5854" y="205"/>
                  </a:cubicBezTo>
                  <a:lnTo>
                    <a:pt x="36" y="22656"/>
                  </a:lnTo>
                  <a:cubicBezTo>
                    <a:pt x="0" y="22797"/>
                    <a:pt x="82" y="22943"/>
                    <a:pt x="223" y="22984"/>
                  </a:cubicBezTo>
                  <a:lnTo>
                    <a:pt x="5728" y="24598"/>
                  </a:lnTo>
                  <a:cubicBezTo>
                    <a:pt x="5752" y="24605"/>
                    <a:pt x="5778" y="24609"/>
                    <a:pt x="5803" y="24609"/>
                  </a:cubicBezTo>
                  <a:cubicBezTo>
                    <a:pt x="5952" y="24609"/>
                    <a:pt x="6073" y="24490"/>
                    <a:pt x="6075" y="24341"/>
                  </a:cubicBezTo>
                  <a:lnTo>
                    <a:pt x="6390" y="277"/>
                  </a:lnTo>
                  <a:cubicBezTo>
                    <a:pt x="6391" y="139"/>
                    <a:pt x="6291" y="23"/>
                    <a:pt x="6154" y="4"/>
                  </a:cubicBezTo>
                  <a:cubicBezTo>
                    <a:pt x="6139" y="1"/>
                    <a:pt x="6123" y="0"/>
                    <a:pt x="6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a:off x="5609775" y="2636400"/>
              <a:ext cx="1229925" cy="1158175"/>
            </a:xfrm>
            <a:custGeom>
              <a:avLst/>
              <a:gdLst/>
              <a:ahLst/>
              <a:cxnLst/>
              <a:rect l="l" t="t" r="r" b="b"/>
              <a:pathLst>
                <a:path w="49197" h="46327" extrusionOk="0">
                  <a:moveTo>
                    <a:pt x="3884" y="1"/>
                  </a:moveTo>
                  <a:cubicBezTo>
                    <a:pt x="3429" y="1"/>
                    <a:pt x="3271" y="121"/>
                    <a:pt x="3271" y="121"/>
                  </a:cubicBezTo>
                  <a:cubicBezTo>
                    <a:pt x="3271" y="121"/>
                    <a:pt x="600" y="626"/>
                    <a:pt x="301" y="2839"/>
                  </a:cubicBezTo>
                  <a:cubicBezTo>
                    <a:pt x="1" y="5053"/>
                    <a:pt x="967" y="6257"/>
                    <a:pt x="967" y="6257"/>
                  </a:cubicBezTo>
                  <a:cubicBezTo>
                    <a:pt x="967" y="6257"/>
                    <a:pt x="38423" y="46326"/>
                    <a:pt x="39477" y="46326"/>
                  </a:cubicBezTo>
                  <a:cubicBezTo>
                    <a:pt x="39490" y="46326"/>
                    <a:pt x="39497" y="46320"/>
                    <a:pt x="39499" y="46308"/>
                  </a:cubicBezTo>
                  <a:cubicBezTo>
                    <a:pt x="39637" y="45285"/>
                    <a:pt x="48906" y="12723"/>
                    <a:pt x="49052" y="9102"/>
                  </a:cubicBezTo>
                  <a:cubicBezTo>
                    <a:pt x="49196" y="5480"/>
                    <a:pt x="45775" y="6402"/>
                    <a:pt x="35217" y="4971"/>
                  </a:cubicBezTo>
                  <a:cubicBezTo>
                    <a:pt x="24659" y="3541"/>
                    <a:pt x="8141" y="1301"/>
                    <a:pt x="5996" y="491"/>
                  </a:cubicBezTo>
                  <a:cubicBezTo>
                    <a:pt x="4969" y="102"/>
                    <a:pt x="4301" y="1"/>
                    <a:pt x="38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5602750" y="2629600"/>
              <a:ext cx="1243050" cy="1171725"/>
            </a:xfrm>
            <a:custGeom>
              <a:avLst/>
              <a:gdLst/>
              <a:ahLst/>
              <a:cxnLst/>
              <a:rect l="l" t="t" r="r" b="b"/>
              <a:pathLst>
                <a:path w="49722" h="46869" extrusionOk="0">
                  <a:moveTo>
                    <a:pt x="4166" y="546"/>
                  </a:moveTo>
                  <a:cubicBezTo>
                    <a:pt x="4540" y="546"/>
                    <a:pt x="5173" y="636"/>
                    <a:pt x="6180" y="1017"/>
                  </a:cubicBezTo>
                  <a:cubicBezTo>
                    <a:pt x="8356" y="1839"/>
                    <a:pt x="24668" y="4050"/>
                    <a:pt x="35461" y="5513"/>
                  </a:cubicBezTo>
                  <a:cubicBezTo>
                    <a:pt x="38166" y="5880"/>
                    <a:pt x="40418" y="6093"/>
                    <a:pt x="42230" y="6265"/>
                  </a:cubicBezTo>
                  <a:cubicBezTo>
                    <a:pt x="47836" y="6798"/>
                    <a:pt x="49154" y="7013"/>
                    <a:pt x="49060" y="9364"/>
                  </a:cubicBezTo>
                  <a:cubicBezTo>
                    <a:pt x="48960" y="11904"/>
                    <a:pt x="44287" y="28953"/>
                    <a:pt x="41496" y="39140"/>
                  </a:cubicBezTo>
                  <a:cubicBezTo>
                    <a:pt x="40448" y="42964"/>
                    <a:pt x="39811" y="45295"/>
                    <a:pt x="39592" y="46174"/>
                  </a:cubicBezTo>
                  <a:cubicBezTo>
                    <a:pt x="36877" y="43982"/>
                    <a:pt x="15632" y="21518"/>
                    <a:pt x="1456" y="6353"/>
                  </a:cubicBezTo>
                  <a:cubicBezTo>
                    <a:pt x="1385" y="6257"/>
                    <a:pt x="584" y="5127"/>
                    <a:pt x="852" y="3149"/>
                  </a:cubicBezTo>
                  <a:cubicBezTo>
                    <a:pt x="1122" y="1159"/>
                    <a:pt x="3578" y="665"/>
                    <a:pt x="3604" y="661"/>
                  </a:cubicBezTo>
                  <a:lnTo>
                    <a:pt x="3654" y="657"/>
                  </a:lnTo>
                  <a:lnTo>
                    <a:pt x="3704" y="618"/>
                  </a:lnTo>
                  <a:cubicBezTo>
                    <a:pt x="3707" y="617"/>
                    <a:pt x="3834" y="546"/>
                    <a:pt x="4166" y="546"/>
                  </a:cubicBezTo>
                  <a:close/>
                  <a:moveTo>
                    <a:pt x="4161" y="0"/>
                  </a:moveTo>
                  <a:cubicBezTo>
                    <a:pt x="3773" y="0"/>
                    <a:pt x="3557" y="80"/>
                    <a:pt x="3451" y="136"/>
                  </a:cubicBezTo>
                  <a:cubicBezTo>
                    <a:pt x="3057" y="222"/>
                    <a:pt x="615" y="841"/>
                    <a:pt x="312" y="3076"/>
                  </a:cubicBezTo>
                  <a:cubicBezTo>
                    <a:pt x="1" y="5378"/>
                    <a:pt x="994" y="6645"/>
                    <a:pt x="1036" y="6698"/>
                  </a:cubicBezTo>
                  <a:lnTo>
                    <a:pt x="1050" y="6714"/>
                  </a:lnTo>
                  <a:cubicBezTo>
                    <a:pt x="1144" y="6815"/>
                    <a:pt x="10584" y="16912"/>
                    <a:pt x="20003" y="26848"/>
                  </a:cubicBezTo>
                  <a:cubicBezTo>
                    <a:pt x="37838" y="45661"/>
                    <a:pt x="39405" y="46868"/>
                    <a:pt x="39779" y="46868"/>
                  </a:cubicBezTo>
                  <a:cubicBezTo>
                    <a:pt x="39803" y="46868"/>
                    <a:pt x="39827" y="46863"/>
                    <a:pt x="39849" y="46855"/>
                  </a:cubicBezTo>
                  <a:lnTo>
                    <a:pt x="40026" y="46786"/>
                  </a:lnTo>
                  <a:lnTo>
                    <a:pt x="40049" y="46615"/>
                  </a:lnTo>
                  <a:cubicBezTo>
                    <a:pt x="40087" y="46337"/>
                    <a:pt x="40940" y="43225"/>
                    <a:pt x="42020" y="39283"/>
                  </a:cubicBezTo>
                  <a:cubicBezTo>
                    <a:pt x="44818" y="29075"/>
                    <a:pt x="49500" y="11988"/>
                    <a:pt x="49605" y="9385"/>
                  </a:cubicBezTo>
                  <a:cubicBezTo>
                    <a:pt x="49721" y="6431"/>
                    <a:pt x="47695" y="6239"/>
                    <a:pt x="42280" y="5724"/>
                  </a:cubicBezTo>
                  <a:cubicBezTo>
                    <a:pt x="40475" y="5554"/>
                    <a:pt x="38228" y="5340"/>
                    <a:pt x="35535" y="4974"/>
                  </a:cubicBezTo>
                  <a:cubicBezTo>
                    <a:pt x="25420" y="3603"/>
                    <a:pt x="8489" y="1308"/>
                    <a:pt x="6374" y="508"/>
                  </a:cubicBezTo>
                  <a:cubicBezTo>
                    <a:pt x="5326" y="113"/>
                    <a:pt x="4622" y="0"/>
                    <a:pt x="41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a:off x="5454475" y="2792800"/>
              <a:ext cx="1290050" cy="1474425"/>
            </a:xfrm>
            <a:custGeom>
              <a:avLst/>
              <a:gdLst/>
              <a:ahLst/>
              <a:cxnLst/>
              <a:rect l="l" t="t" r="r" b="b"/>
              <a:pathLst>
                <a:path w="51602" h="58977" extrusionOk="0">
                  <a:moveTo>
                    <a:pt x="7179" y="1"/>
                  </a:moveTo>
                  <a:lnTo>
                    <a:pt x="0" y="52954"/>
                  </a:lnTo>
                  <a:lnTo>
                    <a:pt x="44423" y="58976"/>
                  </a:lnTo>
                  <a:lnTo>
                    <a:pt x="51602" y="6023"/>
                  </a:lnTo>
                  <a:lnTo>
                    <a:pt x="71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a:off x="5447275" y="2785975"/>
              <a:ext cx="1304500" cy="1488050"/>
            </a:xfrm>
            <a:custGeom>
              <a:avLst/>
              <a:gdLst/>
              <a:ahLst/>
              <a:cxnLst/>
              <a:rect l="l" t="t" r="r" b="b"/>
              <a:pathLst>
                <a:path w="52180" h="59522" extrusionOk="0">
                  <a:moveTo>
                    <a:pt x="7700" y="578"/>
                  </a:moveTo>
                  <a:lnTo>
                    <a:pt x="51584" y="6529"/>
                  </a:lnTo>
                  <a:lnTo>
                    <a:pt x="44479" y="58943"/>
                  </a:lnTo>
                  <a:lnTo>
                    <a:pt x="595" y="52994"/>
                  </a:lnTo>
                  <a:lnTo>
                    <a:pt x="7700" y="578"/>
                  </a:lnTo>
                  <a:close/>
                  <a:moveTo>
                    <a:pt x="7466" y="1"/>
                  </a:moveTo>
                  <a:cubicBezTo>
                    <a:pt x="7408" y="1"/>
                    <a:pt x="7351" y="21"/>
                    <a:pt x="7303" y="57"/>
                  </a:cubicBezTo>
                  <a:cubicBezTo>
                    <a:pt x="7246" y="100"/>
                    <a:pt x="7209" y="165"/>
                    <a:pt x="7198" y="237"/>
                  </a:cubicBezTo>
                  <a:lnTo>
                    <a:pt x="21" y="53190"/>
                  </a:lnTo>
                  <a:cubicBezTo>
                    <a:pt x="1" y="53339"/>
                    <a:pt x="104" y="53476"/>
                    <a:pt x="253" y="53496"/>
                  </a:cubicBezTo>
                  <a:lnTo>
                    <a:pt x="44675" y="59518"/>
                  </a:lnTo>
                  <a:cubicBezTo>
                    <a:pt x="44687" y="59521"/>
                    <a:pt x="44699" y="59522"/>
                    <a:pt x="44712" y="59522"/>
                  </a:cubicBezTo>
                  <a:cubicBezTo>
                    <a:pt x="44847" y="59521"/>
                    <a:pt x="44962" y="59421"/>
                    <a:pt x="44981" y="59286"/>
                  </a:cubicBezTo>
                  <a:lnTo>
                    <a:pt x="52159" y="6333"/>
                  </a:lnTo>
                  <a:cubicBezTo>
                    <a:pt x="52180" y="6183"/>
                    <a:pt x="52075" y="6047"/>
                    <a:pt x="51927" y="6027"/>
                  </a:cubicBezTo>
                  <a:lnTo>
                    <a:pt x="7504" y="4"/>
                  </a:lnTo>
                  <a:cubicBezTo>
                    <a:pt x="7492" y="2"/>
                    <a:pt x="7479" y="1"/>
                    <a:pt x="746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6534375" y="3204075"/>
              <a:ext cx="71825" cy="15550"/>
            </a:xfrm>
            <a:custGeom>
              <a:avLst/>
              <a:gdLst/>
              <a:ahLst/>
              <a:cxnLst/>
              <a:rect l="l" t="t" r="r" b="b"/>
              <a:pathLst>
                <a:path w="2873" h="622" extrusionOk="0">
                  <a:moveTo>
                    <a:pt x="155" y="1"/>
                  </a:moveTo>
                  <a:cubicBezTo>
                    <a:pt x="88" y="1"/>
                    <a:pt x="22" y="46"/>
                    <a:pt x="11" y="118"/>
                  </a:cubicBezTo>
                  <a:cubicBezTo>
                    <a:pt x="1" y="193"/>
                    <a:pt x="54" y="261"/>
                    <a:pt x="128" y="271"/>
                  </a:cubicBezTo>
                  <a:lnTo>
                    <a:pt x="2714" y="622"/>
                  </a:lnTo>
                  <a:lnTo>
                    <a:pt x="2732" y="622"/>
                  </a:lnTo>
                  <a:cubicBezTo>
                    <a:pt x="2733" y="622"/>
                    <a:pt x="2734" y="622"/>
                    <a:pt x="2735" y="622"/>
                  </a:cubicBezTo>
                  <a:cubicBezTo>
                    <a:pt x="2805" y="622"/>
                    <a:pt x="2863" y="567"/>
                    <a:pt x="2869" y="495"/>
                  </a:cubicBezTo>
                  <a:cubicBezTo>
                    <a:pt x="2873" y="423"/>
                    <a:pt x="2821" y="361"/>
                    <a:pt x="2751" y="352"/>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129950" y="3149250"/>
              <a:ext cx="360500" cy="54700"/>
            </a:xfrm>
            <a:custGeom>
              <a:avLst/>
              <a:gdLst/>
              <a:ahLst/>
              <a:cxnLst/>
              <a:rect l="l" t="t" r="r" b="b"/>
              <a:pathLst>
                <a:path w="14420" h="2188" extrusionOk="0">
                  <a:moveTo>
                    <a:pt x="149" y="1"/>
                  </a:moveTo>
                  <a:cubicBezTo>
                    <a:pt x="81" y="1"/>
                    <a:pt x="22" y="50"/>
                    <a:pt x="10" y="118"/>
                  </a:cubicBezTo>
                  <a:cubicBezTo>
                    <a:pt x="1" y="192"/>
                    <a:pt x="52" y="261"/>
                    <a:pt x="128" y="270"/>
                  </a:cubicBezTo>
                  <a:lnTo>
                    <a:pt x="14262" y="2186"/>
                  </a:lnTo>
                  <a:cubicBezTo>
                    <a:pt x="14267" y="2187"/>
                    <a:pt x="14274" y="2187"/>
                    <a:pt x="14279" y="2187"/>
                  </a:cubicBezTo>
                  <a:cubicBezTo>
                    <a:pt x="14351" y="2187"/>
                    <a:pt x="14410" y="2132"/>
                    <a:pt x="14414" y="2060"/>
                  </a:cubicBezTo>
                  <a:cubicBezTo>
                    <a:pt x="14420" y="1990"/>
                    <a:pt x="14368" y="1927"/>
                    <a:pt x="14298" y="1917"/>
                  </a:cubicBezTo>
                  <a:lnTo>
                    <a:pt x="164" y="1"/>
                  </a:lnTo>
                  <a:cubicBezTo>
                    <a:pt x="159" y="1"/>
                    <a:pt x="154"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a:off x="5701775" y="3091200"/>
              <a:ext cx="384225" cy="57925"/>
            </a:xfrm>
            <a:custGeom>
              <a:avLst/>
              <a:gdLst/>
              <a:ahLst/>
              <a:cxnLst/>
              <a:rect l="l" t="t" r="r" b="b"/>
              <a:pathLst>
                <a:path w="15369" h="2317" extrusionOk="0">
                  <a:moveTo>
                    <a:pt x="150" y="0"/>
                  </a:moveTo>
                  <a:cubicBezTo>
                    <a:pt x="81" y="0"/>
                    <a:pt x="22" y="49"/>
                    <a:pt x="9" y="118"/>
                  </a:cubicBezTo>
                  <a:cubicBezTo>
                    <a:pt x="0" y="193"/>
                    <a:pt x="52" y="261"/>
                    <a:pt x="127" y="271"/>
                  </a:cubicBezTo>
                  <a:lnTo>
                    <a:pt x="15211" y="2315"/>
                  </a:lnTo>
                  <a:cubicBezTo>
                    <a:pt x="15216" y="2317"/>
                    <a:pt x="15223" y="2317"/>
                    <a:pt x="15229" y="2317"/>
                  </a:cubicBezTo>
                  <a:cubicBezTo>
                    <a:pt x="15299" y="2315"/>
                    <a:pt x="15359" y="2261"/>
                    <a:pt x="15363" y="2190"/>
                  </a:cubicBezTo>
                  <a:cubicBezTo>
                    <a:pt x="15368" y="2118"/>
                    <a:pt x="15318" y="2056"/>
                    <a:pt x="15246" y="2045"/>
                  </a:cubicBezTo>
                  <a:lnTo>
                    <a:pt x="163" y="1"/>
                  </a:lnTo>
                  <a:cubicBezTo>
                    <a:pt x="159" y="1"/>
                    <a:pt x="154"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a:off x="6433300" y="3310200"/>
              <a:ext cx="156925" cy="27100"/>
            </a:xfrm>
            <a:custGeom>
              <a:avLst/>
              <a:gdLst/>
              <a:ahLst/>
              <a:cxnLst/>
              <a:rect l="l" t="t" r="r" b="b"/>
              <a:pathLst>
                <a:path w="6277" h="1084" extrusionOk="0">
                  <a:moveTo>
                    <a:pt x="150" y="0"/>
                  </a:moveTo>
                  <a:cubicBezTo>
                    <a:pt x="82" y="0"/>
                    <a:pt x="22" y="49"/>
                    <a:pt x="11" y="119"/>
                  </a:cubicBezTo>
                  <a:cubicBezTo>
                    <a:pt x="0" y="193"/>
                    <a:pt x="53" y="260"/>
                    <a:pt x="127" y="271"/>
                  </a:cubicBezTo>
                  <a:lnTo>
                    <a:pt x="6119" y="1083"/>
                  </a:lnTo>
                  <a:cubicBezTo>
                    <a:pt x="6125" y="1084"/>
                    <a:pt x="6131" y="1084"/>
                    <a:pt x="6137" y="1084"/>
                  </a:cubicBezTo>
                  <a:cubicBezTo>
                    <a:pt x="6209" y="1084"/>
                    <a:pt x="6267" y="1028"/>
                    <a:pt x="6272" y="957"/>
                  </a:cubicBezTo>
                  <a:cubicBezTo>
                    <a:pt x="6276" y="885"/>
                    <a:pt x="6226" y="823"/>
                    <a:pt x="6154" y="814"/>
                  </a:cubicBezTo>
                  <a:lnTo>
                    <a:pt x="163" y="1"/>
                  </a:lnTo>
                  <a:cubicBezTo>
                    <a:pt x="159" y="0"/>
                    <a:pt x="155" y="0"/>
                    <a:pt x="1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a:off x="5685800" y="3208875"/>
              <a:ext cx="601400" cy="87400"/>
            </a:xfrm>
            <a:custGeom>
              <a:avLst/>
              <a:gdLst/>
              <a:ahLst/>
              <a:cxnLst/>
              <a:rect l="l" t="t" r="r" b="b"/>
              <a:pathLst>
                <a:path w="24056" h="3496" extrusionOk="0">
                  <a:moveTo>
                    <a:pt x="155" y="1"/>
                  </a:moveTo>
                  <a:cubicBezTo>
                    <a:pt x="88" y="1"/>
                    <a:pt x="22" y="46"/>
                    <a:pt x="12" y="117"/>
                  </a:cubicBezTo>
                  <a:cubicBezTo>
                    <a:pt x="1" y="193"/>
                    <a:pt x="54" y="260"/>
                    <a:pt x="128" y="271"/>
                  </a:cubicBezTo>
                  <a:lnTo>
                    <a:pt x="23897" y="3494"/>
                  </a:lnTo>
                  <a:cubicBezTo>
                    <a:pt x="23902" y="3495"/>
                    <a:pt x="23909" y="3495"/>
                    <a:pt x="23914" y="3495"/>
                  </a:cubicBezTo>
                  <a:cubicBezTo>
                    <a:pt x="23986" y="3495"/>
                    <a:pt x="24045" y="3440"/>
                    <a:pt x="24051" y="3368"/>
                  </a:cubicBezTo>
                  <a:cubicBezTo>
                    <a:pt x="24056" y="3297"/>
                    <a:pt x="24004" y="3233"/>
                    <a:pt x="23933" y="322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a:off x="5987350" y="3369575"/>
              <a:ext cx="586950" cy="85400"/>
            </a:xfrm>
            <a:custGeom>
              <a:avLst/>
              <a:gdLst/>
              <a:ahLst/>
              <a:cxnLst/>
              <a:rect l="l" t="t" r="r" b="b"/>
              <a:pathLst>
                <a:path w="23478" h="3416" extrusionOk="0">
                  <a:moveTo>
                    <a:pt x="155" y="1"/>
                  </a:moveTo>
                  <a:cubicBezTo>
                    <a:pt x="87" y="1"/>
                    <a:pt x="20" y="47"/>
                    <a:pt x="10" y="118"/>
                  </a:cubicBezTo>
                  <a:cubicBezTo>
                    <a:pt x="1" y="192"/>
                    <a:pt x="53" y="261"/>
                    <a:pt x="127" y="271"/>
                  </a:cubicBezTo>
                  <a:lnTo>
                    <a:pt x="23320" y="3416"/>
                  </a:lnTo>
                  <a:lnTo>
                    <a:pt x="23337" y="3416"/>
                  </a:lnTo>
                  <a:cubicBezTo>
                    <a:pt x="23408" y="3416"/>
                    <a:pt x="23468" y="3360"/>
                    <a:pt x="23473" y="3289"/>
                  </a:cubicBezTo>
                  <a:cubicBezTo>
                    <a:pt x="23477" y="3217"/>
                    <a:pt x="23426" y="3154"/>
                    <a:pt x="23356" y="3144"/>
                  </a:cubicBezTo>
                  <a:lnTo>
                    <a:pt x="164" y="1"/>
                  </a:lnTo>
                  <a:cubicBezTo>
                    <a:pt x="161"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5669850" y="3326550"/>
              <a:ext cx="265025" cy="41775"/>
            </a:xfrm>
            <a:custGeom>
              <a:avLst/>
              <a:gdLst/>
              <a:ahLst/>
              <a:cxnLst/>
              <a:rect l="l" t="t" r="r" b="b"/>
              <a:pathLst>
                <a:path w="10601" h="1671" extrusionOk="0">
                  <a:moveTo>
                    <a:pt x="151" y="0"/>
                  </a:moveTo>
                  <a:cubicBezTo>
                    <a:pt x="82" y="0"/>
                    <a:pt x="22" y="49"/>
                    <a:pt x="10" y="117"/>
                  </a:cubicBezTo>
                  <a:cubicBezTo>
                    <a:pt x="1" y="193"/>
                    <a:pt x="52" y="260"/>
                    <a:pt x="128" y="271"/>
                  </a:cubicBezTo>
                  <a:lnTo>
                    <a:pt x="10443" y="1669"/>
                  </a:lnTo>
                  <a:cubicBezTo>
                    <a:pt x="10448" y="1670"/>
                    <a:pt x="10454" y="1671"/>
                    <a:pt x="10461" y="1671"/>
                  </a:cubicBezTo>
                  <a:lnTo>
                    <a:pt x="10461" y="1671"/>
                  </a:lnTo>
                  <a:cubicBezTo>
                    <a:pt x="10532" y="1669"/>
                    <a:pt x="10590" y="1614"/>
                    <a:pt x="10596" y="1543"/>
                  </a:cubicBezTo>
                  <a:cubicBezTo>
                    <a:pt x="10601" y="1472"/>
                    <a:pt x="10549" y="1410"/>
                    <a:pt x="10479" y="1399"/>
                  </a:cubicBezTo>
                  <a:lnTo>
                    <a:pt x="164" y="1"/>
                  </a:lnTo>
                  <a:cubicBezTo>
                    <a:pt x="159" y="1"/>
                    <a:pt x="155" y="0"/>
                    <a:pt x="151" y="0"/>
                  </a:cubicBezTo>
                  <a:close/>
                  <a:moveTo>
                    <a:pt x="10461" y="1671"/>
                  </a:moveTo>
                  <a:cubicBezTo>
                    <a:pt x="10461" y="1671"/>
                    <a:pt x="10461" y="1671"/>
                    <a:pt x="10461" y="1671"/>
                  </a:cubicBezTo>
                  <a:lnTo>
                    <a:pt x="10462" y="1671"/>
                  </a:lnTo>
                  <a:cubicBezTo>
                    <a:pt x="10462" y="1671"/>
                    <a:pt x="10461" y="1671"/>
                    <a:pt x="10461" y="167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6180000" y="3515550"/>
              <a:ext cx="378350" cy="57100"/>
            </a:xfrm>
            <a:custGeom>
              <a:avLst/>
              <a:gdLst/>
              <a:ahLst/>
              <a:cxnLst/>
              <a:rect l="l" t="t" r="r" b="b"/>
              <a:pathLst>
                <a:path w="15134" h="2284" extrusionOk="0">
                  <a:moveTo>
                    <a:pt x="151" y="1"/>
                  </a:moveTo>
                  <a:cubicBezTo>
                    <a:pt x="83" y="1"/>
                    <a:pt x="24" y="49"/>
                    <a:pt x="11" y="118"/>
                  </a:cubicBezTo>
                  <a:cubicBezTo>
                    <a:pt x="1" y="192"/>
                    <a:pt x="54" y="261"/>
                    <a:pt x="128" y="271"/>
                  </a:cubicBezTo>
                  <a:lnTo>
                    <a:pt x="14974" y="2282"/>
                  </a:lnTo>
                  <a:cubicBezTo>
                    <a:pt x="14981" y="2284"/>
                    <a:pt x="14987" y="2284"/>
                    <a:pt x="14993" y="2284"/>
                  </a:cubicBezTo>
                  <a:cubicBezTo>
                    <a:pt x="15064" y="2284"/>
                    <a:pt x="15123" y="2228"/>
                    <a:pt x="15128" y="2157"/>
                  </a:cubicBezTo>
                  <a:cubicBezTo>
                    <a:pt x="15133" y="2085"/>
                    <a:pt x="15081" y="2023"/>
                    <a:pt x="15011" y="2014"/>
                  </a:cubicBezTo>
                  <a:lnTo>
                    <a:pt x="164" y="1"/>
                  </a:lnTo>
                  <a:cubicBezTo>
                    <a:pt x="159" y="1"/>
                    <a:pt x="155" y="1"/>
                    <a:pt x="1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5864950" y="3472850"/>
              <a:ext cx="279675" cy="43725"/>
            </a:xfrm>
            <a:custGeom>
              <a:avLst/>
              <a:gdLst/>
              <a:ahLst/>
              <a:cxnLst/>
              <a:rect l="l" t="t" r="r" b="b"/>
              <a:pathLst>
                <a:path w="11187" h="1749" extrusionOk="0">
                  <a:moveTo>
                    <a:pt x="149" y="0"/>
                  </a:moveTo>
                  <a:cubicBezTo>
                    <a:pt x="82" y="0"/>
                    <a:pt x="22" y="50"/>
                    <a:pt x="11" y="118"/>
                  </a:cubicBezTo>
                  <a:cubicBezTo>
                    <a:pt x="1" y="192"/>
                    <a:pt x="54" y="261"/>
                    <a:pt x="128" y="270"/>
                  </a:cubicBezTo>
                  <a:lnTo>
                    <a:pt x="11027" y="1748"/>
                  </a:lnTo>
                  <a:cubicBezTo>
                    <a:pt x="11032" y="1749"/>
                    <a:pt x="11039" y="1749"/>
                    <a:pt x="11044" y="1749"/>
                  </a:cubicBezTo>
                  <a:cubicBezTo>
                    <a:pt x="11116" y="1749"/>
                    <a:pt x="11175" y="1693"/>
                    <a:pt x="11181" y="1622"/>
                  </a:cubicBezTo>
                  <a:cubicBezTo>
                    <a:pt x="11186" y="1550"/>
                    <a:pt x="11134" y="1487"/>
                    <a:pt x="11063" y="1477"/>
                  </a:cubicBezTo>
                  <a:lnTo>
                    <a:pt x="163" y="1"/>
                  </a:lnTo>
                  <a:cubicBezTo>
                    <a:pt x="159" y="1"/>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5653900" y="3444225"/>
              <a:ext cx="171350" cy="29075"/>
            </a:xfrm>
            <a:custGeom>
              <a:avLst/>
              <a:gdLst/>
              <a:ahLst/>
              <a:cxnLst/>
              <a:rect l="l" t="t" r="r" b="b"/>
              <a:pathLst>
                <a:path w="6854" h="1163" extrusionOk="0">
                  <a:moveTo>
                    <a:pt x="149" y="0"/>
                  </a:moveTo>
                  <a:cubicBezTo>
                    <a:pt x="82" y="0"/>
                    <a:pt x="22" y="50"/>
                    <a:pt x="11" y="117"/>
                  </a:cubicBezTo>
                  <a:cubicBezTo>
                    <a:pt x="1" y="192"/>
                    <a:pt x="54" y="260"/>
                    <a:pt x="128" y="271"/>
                  </a:cubicBezTo>
                  <a:lnTo>
                    <a:pt x="6696" y="1162"/>
                  </a:lnTo>
                  <a:lnTo>
                    <a:pt x="6715" y="1162"/>
                  </a:lnTo>
                  <a:cubicBezTo>
                    <a:pt x="6786" y="1162"/>
                    <a:pt x="6845" y="1106"/>
                    <a:pt x="6850" y="1035"/>
                  </a:cubicBezTo>
                  <a:cubicBezTo>
                    <a:pt x="6854" y="963"/>
                    <a:pt x="6803" y="901"/>
                    <a:pt x="6732" y="891"/>
                  </a:cubicBezTo>
                  <a:lnTo>
                    <a:pt x="163" y="1"/>
                  </a:lnTo>
                  <a:cubicBezTo>
                    <a:pt x="158" y="0"/>
                    <a:pt x="154" y="0"/>
                    <a:pt x="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6402475" y="3665525"/>
              <a:ext cx="139900" cy="24800"/>
            </a:xfrm>
            <a:custGeom>
              <a:avLst/>
              <a:gdLst/>
              <a:ahLst/>
              <a:cxnLst/>
              <a:rect l="l" t="t" r="r" b="b"/>
              <a:pathLst>
                <a:path w="5596" h="992" extrusionOk="0">
                  <a:moveTo>
                    <a:pt x="150" y="1"/>
                  </a:moveTo>
                  <a:cubicBezTo>
                    <a:pt x="81" y="1"/>
                    <a:pt x="21" y="49"/>
                    <a:pt x="10" y="119"/>
                  </a:cubicBezTo>
                  <a:cubicBezTo>
                    <a:pt x="1" y="193"/>
                    <a:pt x="52" y="261"/>
                    <a:pt x="126" y="271"/>
                  </a:cubicBezTo>
                  <a:lnTo>
                    <a:pt x="5437" y="992"/>
                  </a:lnTo>
                  <a:lnTo>
                    <a:pt x="5456" y="992"/>
                  </a:lnTo>
                  <a:cubicBezTo>
                    <a:pt x="5456" y="992"/>
                    <a:pt x="5457" y="992"/>
                    <a:pt x="5458" y="992"/>
                  </a:cubicBezTo>
                  <a:cubicBezTo>
                    <a:pt x="5528" y="992"/>
                    <a:pt x="5587" y="937"/>
                    <a:pt x="5592" y="865"/>
                  </a:cubicBezTo>
                  <a:cubicBezTo>
                    <a:pt x="5596" y="793"/>
                    <a:pt x="5544" y="731"/>
                    <a:pt x="5474" y="722"/>
                  </a:cubicBezTo>
                  <a:lnTo>
                    <a:pt x="163" y="1"/>
                  </a:lnTo>
                  <a:cubicBezTo>
                    <a:pt x="159" y="1"/>
                    <a:pt x="155" y="1"/>
                    <a:pt x="15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5637950" y="3561900"/>
              <a:ext cx="682275" cy="98350"/>
            </a:xfrm>
            <a:custGeom>
              <a:avLst/>
              <a:gdLst/>
              <a:ahLst/>
              <a:cxnLst/>
              <a:rect l="l" t="t" r="r" b="b"/>
              <a:pathLst>
                <a:path w="27291" h="3934" extrusionOk="0">
                  <a:moveTo>
                    <a:pt x="155" y="1"/>
                  </a:moveTo>
                  <a:cubicBezTo>
                    <a:pt x="86" y="1"/>
                    <a:pt x="21" y="46"/>
                    <a:pt x="11" y="117"/>
                  </a:cubicBezTo>
                  <a:cubicBezTo>
                    <a:pt x="0" y="193"/>
                    <a:pt x="53" y="260"/>
                    <a:pt x="128" y="271"/>
                  </a:cubicBezTo>
                  <a:lnTo>
                    <a:pt x="27132" y="3932"/>
                  </a:lnTo>
                  <a:cubicBezTo>
                    <a:pt x="27138" y="3933"/>
                    <a:pt x="27144" y="3933"/>
                    <a:pt x="27150" y="3933"/>
                  </a:cubicBezTo>
                  <a:cubicBezTo>
                    <a:pt x="27221" y="3933"/>
                    <a:pt x="27281" y="3878"/>
                    <a:pt x="27286" y="3806"/>
                  </a:cubicBezTo>
                  <a:cubicBezTo>
                    <a:pt x="27290" y="3735"/>
                    <a:pt x="27238" y="3671"/>
                    <a:pt x="27168" y="3662"/>
                  </a:cubicBezTo>
                  <a:lnTo>
                    <a:pt x="163" y="1"/>
                  </a:lnTo>
                  <a:cubicBezTo>
                    <a:pt x="160" y="1"/>
                    <a:pt x="158"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143850" y="3750350"/>
              <a:ext cx="382575" cy="57700"/>
            </a:xfrm>
            <a:custGeom>
              <a:avLst/>
              <a:gdLst/>
              <a:ahLst/>
              <a:cxnLst/>
              <a:rect l="l" t="t" r="r" b="b"/>
              <a:pathLst>
                <a:path w="15303" h="2308" extrusionOk="0">
                  <a:moveTo>
                    <a:pt x="153" y="0"/>
                  </a:moveTo>
                  <a:cubicBezTo>
                    <a:pt x="85" y="0"/>
                    <a:pt x="22" y="47"/>
                    <a:pt x="12" y="117"/>
                  </a:cubicBezTo>
                  <a:cubicBezTo>
                    <a:pt x="1" y="191"/>
                    <a:pt x="53" y="259"/>
                    <a:pt x="127" y="269"/>
                  </a:cubicBezTo>
                  <a:lnTo>
                    <a:pt x="15145" y="2306"/>
                  </a:lnTo>
                  <a:lnTo>
                    <a:pt x="15162" y="2306"/>
                  </a:lnTo>
                  <a:lnTo>
                    <a:pt x="15164" y="2307"/>
                  </a:lnTo>
                  <a:cubicBezTo>
                    <a:pt x="15235" y="2306"/>
                    <a:pt x="15293" y="2250"/>
                    <a:pt x="15299" y="2180"/>
                  </a:cubicBezTo>
                  <a:cubicBezTo>
                    <a:pt x="15303" y="2108"/>
                    <a:pt x="15252" y="2045"/>
                    <a:pt x="15182" y="2036"/>
                  </a:cubicBezTo>
                  <a:lnTo>
                    <a:pt x="164" y="1"/>
                  </a:lnTo>
                  <a:cubicBezTo>
                    <a:pt x="160" y="0"/>
                    <a:pt x="157" y="0"/>
                    <a:pt x="1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5622025" y="3679600"/>
              <a:ext cx="465100" cy="68850"/>
            </a:xfrm>
            <a:custGeom>
              <a:avLst/>
              <a:gdLst/>
              <a:ahLst/>
              <a:cxnLst/>
              <a:rect l="l" t="t" r="r" b="b"/>
              <a:pathLst>
                <a:path w="18604" h="2754" extrusionOk="0">
                  <a:moveTo>
                    <a:pt x="148" y="0"/>
                  </a:moveTo>
                  <a:cubicBezTo>
                    <a:pt x="80" y="0"/>
                    <a:pt x="21" y="50"/>
                    <a:pt x="10" y="118"/>
                  </a:cubicBezTo>
                  <a:cubicBezTo>
                    <a:pt x="1" y="192"/>
                    <a:pt x="52" y="261"/>
                    <a:pt x="126" y="271"/>
                  </a:cubicBezTo>
                  <a:lnTo>
                    <a:pt x="18446" y="2754"/>
                  </a:lnTo>
                  <a:lnTo>
                    <a:pt x="18464" y="2754"/>
                  </a:lnTo>
                  <a:cubicBezTo>
                    <a:pt x="18536" y="2754"/>
                    <a:pt x="18594" y="2698"/>
                    <a:pt x="18599" y="2627"/>
                  </a:cubicBezTo>
                  <a:cubicBezTo>
                    <a:pt x="18603" y="2556"/>
                    <a:pt x="18553" y="2493"/>
                    <a:pt x="18481" y="2484"/>
                  </a:cubicBezTo>
                  <a:lnTo>
                    <a:pt x="163" y="1"/>
                  </a:lnTo>
                  <a:cubicBezTo>
                    <a:pt x="158" y="1"/>
                    <a:pt x="153" y="0"/>
                    <a:pt x="1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6259875" y="3885900"/>
              <a:ext cx="250600" cy="39775"/>
            </a:xfrm>
            <a:custGeom>
              <a:avLst/>
              <a:gdLst/>
              <a:ahLst/>
              <a:cxnLst/>
              <a:rect l="l" t="t" r="r" b="b"/>
              <a:pathLst>
                <a:path w="10024" h="1591" extrusionOk="0">
                  <a:moveTo>
                    <a:pt x="155" y="0"/>
                  </a:moveTo>
                  <a:cubicBezTo>
                    <a:pt x="88" y="0"/>
                    <a:pt x="20" y="46"/>
                    <a:pt x="10" y="117"/>
                  </a:cubicBezTo>
                  <a:cubicBezTo>
                    <a:pt x="1" y="192"/>
                    <a:pt x="52" y="260"/>
                    <a:pt x="128" y="271"/>
                  </a:cubicBezTo>
                  <a:lnTo>
                    <a:pt x="9866" y="1591"/>
                  </a:lnTo>
                  <a:lnTo>
                    <a:pt x="9883" y="1591"/>
                  </a:lnTo>
                  <a:cubicBezTo>
                    <a:pt x="9884" y="1591"/>
                    <a:pt x="9885" y="1591"/>
                    <a:pt x="9886" y="1591"/>
                  </a:cubicBezTo>
                  <a:cubicBezTo>
                    <a:pt x="9956" y="1591"/>
                    <a:pt x="10014" y="1536"/>
                    <a:pt x="10020" y="1464"/>
                  </a:cubicBezTo>
                  <a:cubicBezTo>
                    <a:pt x="10024" y="1392"/>
                    <a:pt x="9972" y="1330"/>
                    <a:pt x="9902" y="1321"/>
                  </a:cubicBezTo>
                  <a:lnTo>
                    <a:pt x="164" y="1"/>
                  </a:lnTo>
                  <a:cubicBezTo>
                    <a:pt x="161" y="0"/>
                    <a:pt x="158" y="0"/>
                    <a:pt x="1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5766025" y="3818950"/>
              <a:ext cx="441375" cy="65675"/>
            </a:xfrm>
            <a:custGeom>
              <a:avLst/>
              <a:gdLst/>
              <a:ahLst/>
              <a:cxnLst/>
              <a:rect l="l" t="t" r="r" b="b"/>
              <a:pathLst>
                <a:path w="17655" h="2627" extrusionOk="0">
                  <a:moveTo>
                    <a:pt x="152" y="1"/>
                  </a:moveTo>
                  <a:cubicBezTo>
                    <a:pt x="84" y="1"/>
                    <a:pt x="19" y="47"/>
                    <a:pt x="9" y="118"/>
                  </a:cubicBezTo>
                  <a:cubicBezTo>
                    <a:pt x="0" y="192"/>
                    <a:pt x="52" y="261"/>
                    <a:pt x="126" y="270"/>
                  </a:cubicBezTo>
                  <a:lnTo>
                    <a:pt x="17496" y="2626"/>
                  </a:lnTo>
                  <a:cubicBezTo>
                    <a:pt x="17502" y="2627"/>
                    <a:pt x="17509" y="2627"/>
                    <a:pt x="17514" y="2627"/>
                  </a:cubicBezTo>
                  <a:cubicBezTo>
                    <a:pt x="17586" y="2627"/>
                    <a:pt x="17644" y="2571"/>
                    <a:pt x="17649" y="2500"/>
                  </a:cubicBezTo>
                  <a:cubicBezTo>
                    <a:pt x="17655" y="2430"/>
                    <a:pt x="17603" y="2366"/>
                    <a:pt x="17533" y="2357"/>
                  </a:cubicBezTo>
                  <a:lnTo>
                    <a:pt x="163" y="1"/>
                  </a:lnTo>
                  <a:cubicBezTo>
                    <a:pt x="159" y="1"/>
                    <a:pt x="156" y="1"/>
                    <a:pt x="1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5606075" y="3797275"/>
              <a:ext cx="116000" cy="21550"/>
            </a:xfrm>
            <a:custGeom>
              <a:avLst/>
              <a:gdLst/>
              <a:ahLst/>
              <a:cxnLst/>
              <a:rect l="l" t="t" r="r" b="b"/>
              <a:pathLst>
                <a:path w="4640" h="862" extrusionOk="0">
                  <a:moveTo>
                    <a:pt x="155" y="1"/>
                  </a:moveTo>
                  <a:cubicBezTo>
                    <a:pt x="85" y="1"/>
                    <a:pt x="20" y="46"/>
                    <a:pt x="10" y="118"/>
                  </a:cubicBezTo>
                  <a:cubicBezTo>
                    <a:pt x="0" y="192"/>
                    <a:pt x="52" y="261"/>
                    <a:pt x="126" y="271"/>
                  </a:cubicBezTo>
                  <a:lnTo>
                    <a:pt x="4482" y="860"/>
                  </a:lnTo>
                  <a:cubicBezTo>
                    <a:pt x="4487" y="862"/>
                    <a:pt x="4494" y="862"/>
                    <a:pt x="4499" y="862"/>
                  </a:cubicBezTo>
                  <a:cubicBezTo>
                    <a:pt x="4571" y="862"/>
                    <a:pt x="4629" y="806"/>
                    <a:pt x="4634" y="735"/>
                  </a:cubicBezTo>
                  <a:cubicBezTo>
                    <a:pt x="4640" y="663"/>
                    <a:pt x="4588" y="601"/>
                    <a:pt x="4518" y="592"/>
                  </a:cubicBezTo>
                  <a:lnTo>
                    <a:pt x="163" y="1"/>
                  </a:lnTo>
                  <a:cubicBezTo>
                    <a:pt x="160" y="1"/>
                    <a:pt x="157" y="1"/>
                    <a:pt x="1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a:off x="6737350" y="2808575"/>
              <a:ext cx="101825" cy="141575"/>
            </a:xfrm>
            <a:custGeom>
              <a:avLst/>
              <a:gdLst/>
              <a:ahLst/>
              <a:cxnLst/>
              <a:rect l="l" t="t" r="r" b="b"/>
              <a:pathLst>
                <a:path w="4073" h="5663" extrusionOk="0">
                  <a:moveTo>
                    <a:pt x="2564" y="1"/>
                  </a:moveTo>
                  <a:cubicBezTo>
                    <a:pt x="2441" y="1"/>
                    <a:pt x="2319" y="20"/>
                    <a:pt x="2199" y="60"/>
                  </a:cubicBezTo>
                  <a:cubicBezTo>
                    <a:pt x="554" y="603"/>
                    <a:pt x="66" y="4879"/>
                    <a:pt x="17" y="5364"/>
                  </a:cubicBezTo>
                  <a:cubicBezTo>
                    <a:pt x="1" y="5513"/>
                    <a:pt x="109" y="5646"/>
                    <a:pt x="259" y="5662"/>
                  </a:cubicBezTo>
                  <a:cubicBezTo>
                    <a:pt x="268" y="5663"/>
                    <a:pt x="278" y="5663"/>
                    <a:pt x="288" y="5663"/>
                  </a:cubicBezTo>
                  <a:cubicBezTo>
                    <a:pt x="426" y="5663"/>
                    <a:pt x="542" y="5558"/>
                    <a:pt x="557" y="5419"/>
                  </a:cubicBezTo>
                  <a:cubicBezTo>
                    <a:pt x="733" y="3721"/>
                    <a:pt x="1380" y="903"/>
                    <a:pt x="2370" y="576"/>
                  </a:cubicBezTo>
                  <a:cubicBezTo>
                    <a:pt x="2431" y="556"/>
                    <a:pt x="2494" y="546"/>
                    <a:pt x="2559" y="546"/>
                  </a:cubicBezTo>
                  <a:cubicBezTo>
                    <a:pt x="2856" y="546"/>
                    <a:pt x="3195" y="752"/>
                    <a:pt x="3569" y="1161"/>
                  </a:cubicBezTo>
                  <a:cubicBezTo>
                    <a:pt x="3622" y="1220"/>
                    <a:pt x="3695" y="1250"/>
                    <a:pt x="3769" y="1250"/>
                  </a:cubicBezTo>
                  <a:cubicBezTo>
                    <a:pt x="3835" y="1250"/>
                    <a:pt x="3901" y="1226"/>
                    <a:pt x="3953" y="1178"/>
                  </a:cubicBezTo>
                  <a:cubicBezTo>
                    <a:pt x="4064" y="1077"/>
                    <a:pt x="4072" y="904"/>
                    <a:pt x="3970" y="793"/>
                  </a:cubicBezTo>
                  <a:cubicBezTo>
                    <a:pt x="3487" y="266"/>
                    <a:pt x="3017" y="1"/>
                    <a:pt x="256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6023925" y="3442375"/>
              <a:ext cx="344025" cy="1040500"/>
            </a:xfrm>
            <a:custGeom>
              <a:avLst/>
              <a:gdLst/>
              <a:ahLst/>
              <a:cxnLst/>
              <a:rect l="l" t="t" r="r" b="b"/>
              <a:pathLst>
                <a:path w="13761" h="41620" extrusionOk="0">
                  <a:moveTo>
                    <a:pt x="2781" y="1"/>
                  </a:moveTo>
                  <a:lnTo>
                    <a:pt x="1" y="828"/>
                  </a:lnTo>
                  <a:lnTo>
                    <a:pt x="10980" y="37756"/>
                  </a:lnTo>
                  <a:lnTo>
                    <a:pt x="13717" y="41619"/>
                  </a:lnTo>
                  <a:lnTo>
                    <a:pt x="13760" y="36929"/>
                  </a:lnTo>
                  <a:lnTo>
                    <a:pt x="27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a:off x="6016350" y="3435575"/>
              <a:ext cx="358375" cy="1054075"/>
            </a:xfrm>
            <a:custGeom>
              <a:avLst/>
              <a:gdLst/>
              <a:ahLst/>
              <a:cxnLst/>
              <a:rect l="l" t="t" r="r" b="b"/>
              <a:pathLst>
                <a:path w="14335" h="42163" extrusionOk="0">
                  <a:moveTo>
                    <a:pt x="2902" y="612"/>
                  </a:moveTo>
                  <a:lnTo>
                    <a:pt x="13792" y="37240"/>
                  </a:lnTo>
                  <a:lnTo>
                    <a:pt x="13756" y="41048"/>
                  </a:lnTo>
                  <a:lnTo>
                    <a:pt x="11530" y="37908"/>
                  </a:lnTo>
                  <a:lnTo>
                    <a:pt x="642" y="1283"/>
                  </a:lnTo>
                  <a:lnTo>
                    <a:pt x="2902" y="612"/>
                  </a:lnTo>
                  <a:close/>
                  <a:moveTo>
                    <a:pt x="3085" y="0"/>
                  </a:moveTo>
                  <a:cubicBezTo>
                    <a:pt x="3059" y="0"/>
                    <a:pt x="3032" y="4"/>
                    <a:pt x="3006" y="12"/>
                  </a:cubicBezTo>
                  <a:lnTo>
                    <a:pt x="226" y="839"/>
                  </a:lnTo>
                  <a:cubicBezTo>
                    <a:pt x="83" y="882"/>
                    <a:pt x="1" y="1034"/>
                    <a:pt x="43" y="1177"/>
                  </a:cubicBezTo>
                  <a:lnTo>
                    <a:pt x="11022" y="38106"/>
                  </a:lnTo>
                  <a:cubicBezTo>
                    <a:pt x="11030" y="38135"/>
                    <a:pt x="11043" y="38161"/>
                    <a:pt x="11060" y="38187"/>
                  </a:cubicBezTo>
                  <a:lnTo>
                    <a:pt x="13797" y="42047"/>
                  </a:lnTo>
                  <a:cubicBezTo>
                    <a:pt x="13849" y="42120"/>
                    <a:pt x="13931" y="42163"/>
                    <a:pt x="14020" y="42163"/>
                  </a:cubicBezTo>
                  <a:cubicBezTo>
                    <a:pt x="14047" y="42163"/>
                    <a:pt x="14074" y="42159"/>
                    <a:pt x="14100" y="42151"/>
                  </a:cubicBezTo>
                  <a:cubicBezTo>
                    <a:pt x="14213" y="42115"/>
                    <a:pt x="14290" y="42010"/>
                    <a:pt x="14291" y="41893"/>
                  </a:cubicBezTo>
                  <a:lnTo>
                    <a:pt x="14335" y="37204"/>
                  </a:lnTo>
                  <a:cubicBezTo>
                    <a:pt x="14335" y="37176"/>
                    <a:pt x="14331" y="37150"/>
                    <a:pt x="14324" y="37123"/>
                  </a:cubicBezTo>
                  <a:lnTo>
                    <a:pt x="3345" y="195"/>
                  </a:lnTo>
                  <a:cubicBezTo>
                    <a:pt x="3324" y="126"/>
                    <a:pt x="3278" y="68"/>
                    <a:pt x="3214" y="33"/>
                  </a:cubicBezTo>
                  <a:cubicBezTo>
                    <a:pt x="3174" y="11"/>
                    <a:pt x="3130" y="0"/>
                    <a:pt x="30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a:off x="6039850" y="3446650"/>
              <a:ext cx="312475" cy="934500"/>
            </a:xfrm>
            <a:custGeom>
              <a:avLst/>
              <a:gdLst/>
              <a:ahLst/>
              <a:cxnLst/>
              <a:rect l="l" t="t" r="r" b="b"/>
              <a:pathLst>
                <a:path w="12499" h="37380" extrusionOk="0">
                  <a:moveTo>
                    <a:pt x="1517" y="1"/>
                  </a:moveTo>
                  <a:lnTo>
                    <a:pt x="1" y="451"/>
                  </a:lnTo>
                  <a:lnTo>
                    <a:pt x="10981" y="37379"/>
                  </a:lnTo>
                  <a:lnTo>
                    <a:pt x="12498" y="36928"/>
                  </a:lnTo>
                  <a:lnTo>
                    <a:pt x="151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a:off x="6035950" y="3443700"/>
              <a:ext cx="319725" cy="941275"/>
            </a:xfrm>
            <a:custGeom>
              <a:avLst/>
              <a:gdLst/>
              <a:ahLst/>
              <a:cxnLst/>
              <a:rect l="l" t="t" r="r" b="b"/>
              <a:pathLst>
                <a:path w="12789" h="37651" extrusionOk="0">
                  <a:moveTo>
                    <a:pt x="1577" y="304"/>
                  </a:moveTo>
                  <a:lnTo>
                    <a:pt x="12480" y="36973"/>
                  </a:lnTo>
                  <a:lnTo>
                    <a:pt x="11223" y="37346"/>
                  </a:lnTo>
                  <a:lnTo>
                    <a:pt x="321" y="677"/>
                  </a:lnTo>
                  <a:lnTo>
                    <a:pt x="1577" y="304"/>
                  </a:lnTo>
                  <a:close/>
                  <a:moveTo>
                    <a:pt x="1668" y="0"/>
                  </a:moveTo>
                  <a:cubicBezTo>
                    <a:pt x="1655" y="0"/>
                    <a:pt x="1642" y="2"/>
                    <a:pt x="1629" y="6"/>
                  </a:cubicBezTo>
                  <a:lnTo>
                    <a:pt x="113" y="456"/>
                  </a:lnTo>
                  <a:cubicBezTo>
                    <a:pt x="42" y="477"/>
                    <a:pt x="1" y="554"/>
                    <a:pt x="22" y="626"/>
                  </a:cubicBezTo>
                  <a:lnTo>
                    <a:pt x="11001" y="37554"/>
                  </a:lnTo>
                  <a:cubicBezTo>
                    <a:pt x="11018" y="37611"/>
                    <a:pt x="11071" y="37651"/>
                    <a:pt x="11132" y="37651"/>
                  </a:cubicBezTo>
                  <a:cubicBezTo>
                    <a:pt x="11144" y="37651"/>
                    <a:pt x="11157" y="37650"/>
                    <a:pt x="11170" y="37646"/>
                  </a:cubicBezTo>
                  <a:lnTo>
                    <a:pt x="12686" y="37194"/>
                  </a:lnTo>
                  <a:cubicBezTo>
                    <a:pt x="12721" y="37185"/>
                    <a:pt x="12750" y="37161"/>
                    <a:pt x="12767" y="37129"/>
                  </a:cubicBezTo>
                  <a:cubicBezTo>
                    <a:pt x="12784" y="37098"/>
                    <a:pt x="12788" y="37060"/>
                    <a:pt x="12777" y="37026"/>
                  </a:cubicBezTo>
                  <a:lnTo>
                    <a:pt x="1799" y="97"/>
                  </a:lnTo>
                  <a:cubicBezTo>
                    <a:pt x="1788" y="63"/>
                    <a:pt x="1765" y="34"/>
                    <a:pt x="1734" y="17"/>
                  </a:cubicBezTo>
                  <a:cubicBezTo>
                    <a:pt x="1714" y="6"/>
                    <a:pt x="1691" y="0"/>
                    <a:pt x="166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a:off x="6290300" y="4359000"/>
              <a:ext cx="84500" cy="130650"/>
            </a:xfrm>
            <a:custGeom>
              <a:avLst/>
              <a:gdLst/>
              <a:ahLst/>
              <a:cxnLst/>
              <a:rect l="l" t="t" r="r" b="b"/>
              <a:pathLst>
                <a:path w="3380" h="5226" extrusionOk="0">
                  <a:moveTo>
                    <a:pt x="2831" y="638"/>
                  </a:moveTo>
                  <a:lnTo>
                    <a:pt x="2798" y="4111"/>
                  </a:lnTo>
                  <a:lnTo>
                    <a:pt x="771" y="1251"/>
                  </a:lnTo>
                  <a:lnTo>
                    <a:pt x="2831" y="638"/>
                  </a:lnTo>
                  <a:close/>
                  <a:moveTo>
                    <a:pt x="3106" y="0"/>
                  </a:moveTo>
                  <a:cubicBezTo>
                    <a:pt x="3080" y="0"/>
                    <a:pt x="3054" y="4"/>
                    <a:pt x="3028" y="12"/>
                  </a:cubicBezTo>
                  <a:lnTo>
                    <a:pt x="252" y="836"/>
                  </a:lnTo>
                  <a:cubicBezTo>
                    <a:pt x="73" y="889"/>
                    <a:pt x="0" y="1103"/>
                    <a:pt x="108" y="1255"/>
                  </a:cubicBezTo>
                  <a:lnTo>
                    <a:pt x="2839" y="5110"/>
                  </a:lnTo>
                  <a:cubicBezTo>
                    <a:pt x="2891" y="5183"/>
                    <a:pt x="2973" y="5226"/>
                    <a:pt x="3062" y="5226"/>
                  </a:cubicBezTo>
                  <a:cubicBezTo>
                    <a:pt x="3089" y="5226"/>
                    <a:pt x="3117" y="5220"/>
                    <a:pt x="3142" y="5212"/>
                  </a:cubicBezTo>
                  <a:cubicBezTo>
                    <a:pt x="3255" y="5177"/>
                    <a:pt x="3333" y="5073"/>
                    <a:pt x="3333" y="4956"/>
                  </a:cubicBezTo>
                  <a:lnTo>
                    <a:pt x="3378" y="275"/>
                  </a:lnTo>
                  <a:cubicBezTo>
                    <a:pt x="3379" y="119"/>
                    <a:pt x="3252" y="0"/>
                    <a:pt x="310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a:off x="6332675" y="4424325"/>
              <a:ext cx="34750" cy="58550"/>
            </a:xfrm>
            <a:custGeom>
              <a:avLst/>
              <a:gdLst/>
              <a:ahLst/>
              <a:cxnLst/>
              <a:rect l="l" t="t" r="r" b="b"/>
              <a:pathLst>
                <a:path w="1390" h="2342" extrusionOk="0">
                  <a:moveTo>
                    <a:pt x="1389" y="0"/>
                  </a:moveTo>
                  <a:lnTo>
                    <a:pt x="0" y="413"/>
                  </a:lnTo>
                  <a:lnTo>
                    <a:pt x="1367" y="2341"/>
                  </a:lnTo>
                  <a:lnTo>
                    <a:pt x="1389"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6324450" y="4417525"/>
              <a:ext cx="49775" cy="72125"/>
            </a:xfrm>
            <a:custGeom>
              <a:avLst/>
              <a:gdLst/>
              <a:ahLst/>
              <a:cxnLst/>
              <a:rect l="l" t="t" r="r" b="b"/>
              <a:pathLst>
                <a:path w="1991" h="2885" extrusionOk="0">
                  <a:moveTo>
                    <a:pt x="1443" y="638"/>
                  </a:moveTo>
                  <a:lnTo>
                    <a:pt x="1432" y="1770"/>
                  </a:lnTo>
                  <a:lnTo>
                    <a:pt x="771" y="838"/>
                  </a:lnTo>
                  <a:lnTo>
                    <a:pt x="1443" y="638"/>
                  </a:lnTo>
                  <a:close/>
                  <a:moveTo>
                    <a:pt x="1717" y="0"/>
                  </a:moveTo>
                  <a:cubicBezTo>
                    <a:pt x="1692" y="0"/>
                    <a:pt x="1666" y="4"/>
                    <a:pt x="1640" y="11"/>
                  </a:cubicBezTo>
                  <a:lnTo>
                    <a:pt x="252" y="425"/>
                  </a:lnTo>
                  <a:cubicBezTo>
                    <a:pt x="74" y="478"/>
                    <a:pt x="1" y="691"/>
                    <a:pt x="108" y="842"/>
                  </a:cubicBezTo>
                  <a:lnTo>
                    <a:pt x="1473" y="2769"/>
                  </a:lnTo>
                  <a:cubicBezTo>
                    <a:pt x="1525" y="2842"/>
                    <a:pt x="1607" y="2885"/>
                    <a:pt x="1696" y="2885"/>
                  </a:cubicBezTo>
                  <a:cubicBezTo>
                    <a:pt x="1723" y="2885"/>
                    <a:pt x="1750" y="2881"/>
                    <a:pt x="1776" y="2873"/>
                  </a:cubicBezTo>
                  <a:cubicBezTo>
                    <a:pt x="1889" y="2837"/>
                    <a:pt x="1967" y="2734"/>
                    <a:pt x="1967" y="2616"/>
                  </a:cubicBezTo>
                  <a:lnTo>
                    <a:pt x="1990" y="275"/>
                  </a:lnTo>
                  <a:cubicBezTo>
                    <a:pt x="1991" y="119"/>
                    <a:pt x="1863" y="0"/>
                    <a:pt x="17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a:off x="5997850" y="3347850"/>
              <a:ext cx="95625" cy="115250"/>
            </a:xfrm>
            <a:custGeom>
              <a:avLst/>
              <a:gdLst/>
              <a:ahLst/>
              <a:cxnLst/>
              <a:rect l="l" t="t" r="r" b="b"/>
              <a:pathLst>
                <a:path w="3825" h="4610" extrusionOk="0">
                  <a:moveTo>
                    <a:pt x="1621" y="0"/>
                  </a:moveTo>
                  <a:cubicBezTo>
                    <a:pt x="1483" y="0"/>
                    <a:pt x="1344" y="20"/>
                    <a:pt x="1205" y="61"/>
                  </a:cubicBezTo>
                  <a:cubicBezTo>
                    <a:pt x="438" y="289"/>
                    <a:pt x="1" y="1097"/>
                    <a:pt x="228" y="1865"/>
                  </a:cubicBezTo>
                  <a:lnTo>
                    <a:pt x="1044" y="4609"/>
                  </a:lnTo>
                  <a:lnTo>
                    <a:pt x="3824" y="3782"/>
                  </a:lnTo>
                  <a:lnTo>
                    <a:pt x="3009" y="1037"/>
                  </a:lnTo>
                  <a:cubicBezTo>
                    <a:pt x="2822" y="407"/>
                    <a:pt x="2246" y="0"/>
                    <a:pt x="1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a:off x="5990250" y="3341050"/>
              <a:ext cx="110800" cy="128825"/>
            </a:xfrm>
            <a:custGeom>
              <a:avLst/>
              <a:gdLst/>
              <a:ahLst/>
              <a:cxnLst/>
              <a:rect l="l" t="t" r="r" b="b"/>
              <a:pathLst>
                <a:path w="4432" h="5153" extrusionOk="0">
                  <a:moveTo>
                    <a:pt x="1924" y="544"/>
                  </a:moveTo>
                  <a:cubicBezTo>
                    <a:pt x="2444" y="545"/>
                    <a:pt x="2904" y="888"/>
                    <a:pt x="3052" y="1388"/>
                  </a:cubicBezTo>
                  <a:lnTo>
                    <a:pt x="3791" y="3871"/>
                  </a:lnTo>
                  <a:lnTo>
                    <a:pt x="1531" y="4542"/>
                  </a:lnTo>
                  <a:lnTo>
                    <a:pt x="792" y="2060"/>
                  </a:lnTo>
                  <a:cubicBezTo>
                    <a:pt x="606" y="1436"/>
                    <a:pt x="963" y="779"/>
                    <a:pt x="1586" y="594"/>
                  </a:cubicBezTo>
                  <a:cubicBezTo>
                    <a:pt x="1696" y="561"/>
                    <a:pt x="1810" y="545"/>
                    <a:pt x="1924" y="544"/>
                  </a:cubicBezTo>
                  <a:close/>
                  <a:moveTo>
                    <a:pt x="1924" y="0"/>
                  </a:moveTo>
                  <a:cubicBezTo>
                    <a:pt x="1761" y="0"/>
                    <a:pt x="1595" y="24"/>
                    <a:pt x="1431" y="72"/>
                  </a:cubicBezTo>
                  <a:cubicBezTo>
                    <a:pt x="519" y="344"/>
                    <a:pt x="0" y="1302"/>
                    <a:pt x="272" y="2215"/>
                  </a:cubicBezTo>
                  <a:lnTo>
                    <a:pt x="1087" y="4958"/>
                  </a:lnTo>
                  <a:cubicBezTo>
                    <a:pt x="1122" y="5073"/>
                    <a:pt x="1227" y="5153"/>
                    <a:pt x="1348" y="5153"/>
                  </a:cubicBezTo>
                  <a:cubicBezTo>
                    <a:pt x="1374" y="5153"/>
                    <a:pt x="1401" y="5149"/>
                    <a:pt x="1426" y="5142"/>
                  </a:cubicBezTo>
                  <a:lnTo>
                    <a:pt x="4207" y="4315"/>
                  </a:lnTo>
                  <a:cubicBezTo>
                    <a:pt x="4351" y="4272"/>
                    <a:pt x="4432" y="4120"/>
                    <a:pt x="4389" y="3977"/>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a:off x="5997850" y="3347850"/>
              <a:ext cx="85025" cy="79450"/>
            </a:xfrm>
            <a:custGeom>
              <a:avLst/>
              <a:gdLst/>
              <a:ahLst/>
              <a:cxnLst/>
              <a:rect l="l" t="t" r="r" b="b"/>
              <a:pathLst>
                <a:path w="3401" h="3178" extrusionOk="0">
                  <a:moveTo>
                    <a:pt x="1621" y="0"/>
                  </a:moveTo>
                  <a:cubicBezTo>
                    <a:pt x="1483" y="0"/>
                    <a:pt x="1344" y="20"/>
                    <a:pt x="1205" y="61"/>
                  </a:cubicBezTo>
                  <a:cubicBezTo>
                    <a:pt x="438" y="289"/>
                    <a:pt x="1" y="1097"/>
                    <a:pt x="228" y="1865"/>
                  </a:cubicBezTo>
                  <a:lnTo>
                    <a:pt x="619" y="3178"/>
                  </a:lnTo>
                  <a:lnTo>
                    <a:pt x="3401" y="2350"/>
                  </a:lnTo>
                  <a:lnTo>
                    <a:pt x="3010" y="1037"/>
                  </a:lnTo>
                  <a:cubicBezTo>
                    <a:pt x="2822" y="407"/>
                    <a:pt x="2246" y="0"/>
                    <a:pt x="162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a:off x="5990250" y="3341050"/>
              <a:ext cx="100175" cy="93050"/>
            </a:xfrm>
            <a:custGeom>
              <a:avLst/>
              <a:gdLst/>
              <a:ahLst/>
              <a:cxnLst/>
              <a:rect l="l" t="t" r="r" b="b"/>
              <a:pathLst>
                <a:path w="4007" h="3722" extrusionOk="0">
                  <a:moveTo>
                    <a:pt x="1924" y="544"/>
                  </a:moveTo>
                  <a:cubicBezTo>
                    <a:pt x="2444" y="545"/>
                    <a:pt x="2904" y="888"/>
                    <a:pt x="3052" y="1387"/>
                  </a:cubicBezTo>
                  <a:lnTo>
                    <a:pt x="3364" y="2440"/>
                  </a:lnTo>
                  <a:lnTo>
                    <a:pt x="1106" y="3111"/>
                  </a:lnTo>
                  <a:lnTo>
                    <a:pt x="792" y="2060"/>
                  </a:lnTo>
                  <a:cubicBezTo>
                    <a:pt x="606" y="1435"/>
                    <a:pt x="963" y="779"/>
                    <a:pt x="1586" y="594"/>
                  </a:cubicBezTo>
                  <a:cubicBezTo>
                    <a:pt x="1696" y="561"/>
                    <a:pt x="1810" y="544"/>
                    <a:pt x="1924" y="544"/>
                  </a:cubicBezTo>
                  <a:close/>
                  <a:moveTo>
                    <a:pt x="1924" y="0"/>
                  </a:moveTo>
                  <a:cubicBezTo>
                    <a:pt x="1761" y="0"/>
                    <a:pt x="1595" y="24"/>
                    <a:pt x="1431" y="72"/>
                  </a:cubicBezTo>
                  <a:cubicBezTo>
                    <a:pt x="519" y="344"/>
                    <a:pt x="0" y="1302"/>
                    <a:pt x="272" y="2215"/>
                  </a:cubicBezTo>
                  <a:lnTo>
                    <a:pt x="662" y="3527"/>
                  </a:lnTo>
                  <a:cubicBezTo>
                    <a:pt x="697" y="3642"/>
                    <a:pt x="802" y="3721"/>
                    <a:pt x="923" y="3721"/>
                  </a:cubicBezTo>
                  <a:cubicBezTo>
                    <a:pt x="949" y="3721"/>
                    <a:pt x="975" y="3719"/>
                    <a:pt x="1001" y="3711"/>
                  </a:cubicBezTo>
                  <a:lnTo>
                    <a:pt x="3782" y="2883"/>
                  </a:lnTo>
                  <a:cubicBezTo>
                    <a:pt x="3925" y="2841"/>
                    <a:pt x="4007" y="2689"/>
                    <a:pt x="3964" y="2546"/>
                  </a:cubicBezTo>
                  <a:lnTo>
                    <a:pt x="3574" y="1232"/>
                  </a:lnTo>
                  <a:cubicBezTo>
                    <a:pt x="3351" y="484"/>
                    <a:pt x="2666" y="0"/>
                    <a:pt x="19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a:off x="2570025" y="2797200"/>
              <a:ext cx="42275" cy="52075"/>
            </a:xfrm>
            <a:custGeom>
              <a:avLst/>
              <a:gdLst/>
              <a:ahLst/>
              <a:cxnLst/>
              <a:rect l="l" t="t" r="r" b="b"/>
              <a:pathLst>
                <a:path w="1691" h="2083" extrusionOk="0">
                  <a:moveTo>
                    <a:pt x="1382" y="1"/>
                  </a:moveTo>
                  <a:cubicBezTo>
                    <a:pt x="1297" y="1"/>
                    <a:pt x="1213" y="41"/>
                    <a:pt x="1159" y="116"/>
                  </a:cubicBezTo>
                  <a:cubicBezTo>
                    <a:pt x="798" y="626"/>
                    <a:pt x="447" y="1148"/>
                    <a:pt x="116" y="1664"/>
                  </a:cubicBezTo>
                  <a:cubicBezTo>
                    <a:pt x="1" y="1845"/>
                    <a:pt x="130" y="2082"/>
                    <a:pt x="345" y="2082"/>
                  </a:cubicBezTo>
                  <a:cubicBezTo>
                    <a:pt x="346" y="2082"/>
                    <a:pt x="347" y="2082"/>
                    <a:pt x="349" y="2082"/>
                  </a:cubicBezTo>
                  <a:cubicBezTo>
                    <a:pt x="440" y="2082"/>
                    <a:pt x="526" y="2035"/>
                    <a:pt x="574" y="1958"/>
                  </a:cubicBezTo>
                  <a:cubicBezTo>
                    <a:pt x="901" y="1448"/>
                    <a:pt x="1247" y="934"/>
                    <a:pt x="1603" y="430"/>
                  </a:cubicBezTo>
                  <a:cubicBezTo>
                    <a:pt x="1690" y="308"/>
                    <a:pt x="1661" y="137"/>
                    <a:pt x="1538" y="51"/>
                  </a:cubicBezTo>
                  <a:cubicBezTo>
                    <a:pt x="1490" y="17"/>
                    <a:pt x="1436" y="1"/>
                    <a:pt x="1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a:off x="2633100" y="2633700"/>
              <a:ext cx="121050" cy="127300"/>
            </a:xfrm>
            <a:custGeom>
              <a:avLst/>
              <a:gdLst/>
              <a:ahLst/>
              <a:cxnLst/>
              <a:rect l="l" t="t" r="r" b="b"/>
              <a:pathLst>
                <a:path w="4842" h="5092" extrusionOk="0">
                  <a:moveTo>
                    <a:pt x="4541" y="1"/>
                  </a:moveTo>
                  <a:cubicBezTo>
                    <a:pt x="4479" y="1"/>
                    <a:pt x="4416" y="22"/>
                    <a:pt x="4365" y="65"/>
                  </a:cubicBezTo>
                  <a:cubicBezTo>
                    <a:pt x="4347" y="82"/>
                    <a:pt x="2399" y="1814"/>
                    <a:pt x="142" y="4650"/>
                  </a:cubicBezTo>
                  <a:cubicBezTo>
                    <a:pt x="0" y="4829"/>
                    <a:pt x="127" y="5091"/>
                    <a:pt x="354" y="5091"/>
                  </a:cubicBezTo>
                  <a:cubicBezTo>
                    <a:pt x="355" y="5091"/>
                    <a:pt x="356" y="5091"/>
                    <a:pt x="358" y="5091"/>
                  </a:cubicBezTo>
                  <a:cubicBezTo>
                    <a:pt x="440" y="5091"/>
                    <a:pt x="516" y="5053"/>
                    <a:pt x="567" y="4989"/>
                  </a:cubicBezTo>
                  <a:cubicBezTo>
                    <a:pt x="2792" y="2193"/>
                    <a:pt x="4707" y="489"/>
                    <a:pt x="4727" y="472"/>
                  </a:cubicBezTo>
                  <a:cubicBezTo>
                    <a:pt x="4834" y="371"/>
                    <a:pt x="4842" y="203"/>
                    <a:pt x="4744" y="92"/>
                  </a:cubicBezTo>
                  <a:cubicBezTo>
                    <a:pt x="4690" y="31"/>
                    <a:pt x="4616" y="1"/>
                    <a:pt x="4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a:off x="2483900" y="2705850"/>
              <a:ext cx="116150" cy="177150"/>
            </a:xfrm>
            <a:custGeom>
              <a:avLst/>
              <a:gdLst/>
              <a:ahLst/>
              <a:cxnLst/>
              <a:rect l="l" t="t" r="r" b="b"/>
              <a:pathLst>
                <a:path w="4646" h="7086" extrusionOk="0">
                  <a:moveTo>
                    <a:pt x="4338" y="1"/>
                  </a:moveTo>
                  <a:cubicBezTo>
                    <a:pt x="4256" y="1"/>
                    <a:pt x="4174" y="38"/>
                    <a:pt x="4121" y="109"/>
                  </a:cubicBezTo>
                  <a:cubicBezTo>
                    <a:pt x="4093" y="146"/>
                    <a:pt x="1358" y="4012"/>
                    <a:pt x="65" y="6696"/>
                  </a:cubicBezTo>
                  <a:cubicBezTo>
                    <a:pt x="1" y="6831"/>
                    <a:pt x="58" y="6994"/>
                    <a:pt x="193" y="7059"/>
                  </a:cubicBezTo>
                  <a:cubicBezTo>
                    <a:pt x="230" y="7076"/>
                    <a:pt x="269" y="7086"/>
                    <a:pt x="310" y="7086"/>
                  </a:cubicBezTo>
                  <a:cubicBezTo>
                    <a:pt x="415" y="7086"/>
                    <a:pt x="510" y="7026"/>
                    <a:pt x="555" y="6932"/>
                  </a:cubicBezTo>
                  <a:cubicBezTo>
                    <a:pt x="1828" y="4290"/>
                    <a:pt x="4538" y="461"/>
                    <a:pt x="4565" y="423"/>
                  </a:cubicBezTo>
                  <a:cubicBezTo>
                    <a:pt x="4645" y="301"/>
                    <a:pt x="4615" y="136"/>
                    <a:pt x="4496" y="51"/>
                  </a:cubicBezTo>
                  <a:cubicBezTo>
                    <a:pt x="4448" y="17"/>
                    <a:pt x="4393" y="1"/>
                    <a:pt x="4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3517675" y="3004575"/>
              <a:ext cx="41475" cy="52150"/>
            </a:xfrm>
            <a:custGeom>
              <a:avLst/>
              <a:gdLst/>
              <a:ahLst/>
              <a:cxnLst/>
              <a:rect l="l" t="t" r="r" b="b"/>
              <a:pathLst>
                <a:path w="1659" h="2086" extrusionOk="0">
                  <a:moveTo>
                    <a:pt x="1349" y="0"/>
                  </a:moveTo>
                  <a:cubicBezTo>
                    <a:pt x="1262" y="0"/>
                    <a:pt x="1177" y="41"/>
                    <a:pt x="1125" y="119"/>
                  </a:cubicBezTo>
                  <a:cubicBezTo>
                    <a:pt x="758" y="637"/>
                    <a:pt x="408" y="1157"/>
                    <a:pt x="81" y="1667"/>
                  </a:cubicBezTo>
                  <a:cubicBezTo>
                    <a:pt x="0" y="1794"/>
                    <a:pt x="38" y="1962"/>
                    <a:pt x="165" y="2043"/>
                  </a:cubicBezTo>
                  <a:cubicBezTo>
                    <a:pt x="208" y="2070"/>
                    <a:pt x="259" y="2085"/>
                    <a:pt x="310" y="2085"/>
                  </a:cubicBezTo>
                  <a:cubicBezTo>
                    <a:pt x="403" y="2085"/>
                    <a:pt x="490" y="2039"/>
                    <a:pt x="541" y="1961"/>
                  </a:cubicBezTo>
                  <a:cubicBezTo>
                    <a:pt x="862" y="1457"/>
                    <a:pt x="1208" y="944"/>
                    <a:pt x="1568" y="433"/>
                  </a:cubicBezTo>
                  <a:cubicBezTo>
                    <a:pt x="1658" y="310"/>
                    <a:pt x="1629" y="137"/>
                    <a:pt x="1506" y="50"/>
                  </a:cubicBezTo>
                  <a:cubicBezTo>
                    <a:pt x="1458" y="16"/>
                    <a:pt x="1403" y="0"/>
                    <a:pt x="13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3579850" y="2841125"/>
              <a:ext cx="121125" cy="127300"/>
            </a:xfrm>
            <a:custGeom>
              <a:avLst/>
              <a:gdLst/>
              <a:ahLst/>
              <a:cxnLst/>
              <a:rect l="l" t="t" r="r" b="b"/>
              <a:pathLst>
                <a:path w="4845" h="5092" extrusionOk="0">
                  <a:moveTo>
                    <a:pt x="4544" y="1"/>
                  </a:moveTo>
                  <a:cubicBezTo>
                    <a:pt x="4481" y="1"/>
                    <a:pt x="4418" y="22"/>
                    <a:pt x="4367" y="66"/>
                  </a:cubicBezTo>
                  <a:cubicBezTo>
                    <a:pt x="4348" y="83"/>
                    <a:pt x="2400" y="1815"/>
                    <a:pt x="143" y="4651"/>
                  </a:cubicBezTo>
                  <a:cubicBezTo>
                    <a:pt x="0" y="4828"/>
                    <a:pt x="127" y="5092"/>
                    <a:pt x="355" y="5092"/>
                  </a:cubicBezTo>
                  <a:cubicBezTo>
                    <a:pt x="438" y="5092"/>
                    <a:pt x="516" y="5055"/>
                    <a:pt x="568" y="4990"/>
                  </a:cubicBezTo>
                  <a:cubicBezTo>
                    <a:pt x="2794" y="2195"/>
                    <a:pt x="4708" y="489"/>
                    <a:pt x="4728" y="474"/>
                  </a:cubicBezTo>
                  <a:cubicBezTo>
                    <a:pt x="4837" y="373"/>
                    <a:pt x="4845" y="204"/>
                    <a:pt x="4747" y="92"/>
                  </a:cubicBezTo>
                  <a:cubicBezTo>
                    <a:pt x="4693" y="32"/>
                    <a:pt x="4619" y="1"/>
                    <a:pt x="45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3430675" y="2913125"/>
              <a:ext cx="116275" cy="177325"/>
            </a:xfrm>
            <a:custGeom>
              <a:avLst/>
              <a:gdLst/>
              <a:ahLst/>
              <a:cxnLst/>
              <a:rect l="l" t="t" r="r" b="b"/>
              <a:pathLst>
                <a:path w="4651" h="7093" extrusionOk="0">
                  <a:moveTo>
                    <a:pt x="4343" y="1"/>
                  </a:moveTo>
                  <a:cubicBezTo>
                    <a:pt x="4257" y="1"/>
                    <a:pt x="4174" y="41"/>
                    <a:pt x="4121" y="116"/>
                  </a:cubicBezTo>
                  <a:cubicBezTo>
                    <a:pt x="4094" y="154"/>
                    <a:pt x="1358" y="4019"/>
                    <a:pt x="66" y="6703"/>
                  </a:cubicBezTo>
                  <a:cubicBezTo>
                    <a:pt x="1" y="6838"/>
                    <a:pt x="58" y="7001"/>
                    <a:pt x="193" y="7066"/>
                  </a:cubicBezTo>
                  <a:cubicBezTo>
                    <a:pt x="230" y="7083"/>
                    <a:pt x="270" y="7092"/>
                    <a:pt x="311" y="7092"/>
                  </a:cubicBezTo>
                  <a:cubicBezTo>
                    <a:pt x="415" y="7092"/>
                    <a:pt x="509" y="7033"/>
                    <a:pt x="556" y="6939"/>
                  </a:cubicBezTo>
                  <a:cubicBezTo>
                    <a:pt x="1827" y="4299"/>
                    <a:pt x="4537" y="468"/>
                    <a:pt x="4564" y="430"/>
                  </a:cubicBezTo>
                  <a:cubicBezTo>
                    <a:pt x="4651" y="308"/>
                    <a:pt x="4622" y="138"/>
                    <a:pt x="4500" y="51"/>
                  </a:cubicBezTo>
                  <a:cubicBezTo>
                    <a:pt x="4452" y="17"/>
                    <a:pt x="4397" y="1"/>
                    <a:pt x="4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4861675" y="2643125"/>
              <a:ext cx="54025" cy="38875"/>
            </a:xfrm>
            <a:custGeom>
              <a:avLst/>
              <a:gdLst/>
              <a:ahLst/>
              <a:cxnLst/>
              <a:rect l="l" t="t" r="r" b="b"/>
              <a:pathLst>
                <a:path w="2161" h="1555" extrusionOk="0">
                  <a:moveTo>
                    <a:pt x="311" y="1"/>
                  </a:moveTo>
                  <a:cubicBezTo>
                    <a:pt x="220" y="1"/>
                    <a:pt x="131" y="46"/>
                    <a:pt x="80" y="129"/>
                  </a:cubicBezTo>
                  <a:cubicBezTo>
                    <a:pt x="0" y="257"/>
                    <a:pt x="40" y="424"/>
                    <a:pt x="168" y="504"/>
                  </a:cubicBezTo>
                  <a:cubicBezTo>
                    <a:pt x="682" y="821"/>
                    <a:pt x="1201" y="1159"/>
                    <a:pt x="1712" y="1509"/>
                  </a:cubicBezTo>
                  <a:cubicBezTo>
                    <a:pt x="1757" y="1539"/>
                    <a:pt x="1810" y="1555"/>
                    <a:pt x="1866" y="1555"/>
                  </a:cubicBezTo>
                  <a:cubicBezTo>
                    <a:pt x="1985" y="1555"/>
                    <a:pt x="2090" y="1478"/>
                    <a:pt x="2125" y="1364"/>
                  </a:cubicBezTo>
                  <a:cubicBezTo>
                    <a:pt x="2161" y="1249"/>
                    <a:pt x="2117" y="1126"/>
                    <a:pt x="2018" y="1058"/>
                  </a:cubicBezTo>
                  <a:cubicBezTo>
                    <a:pt x="1502" y="705"/>
                    <a:pt x="975" y="363"/>
                    <a:pt x="454" y="42"/>
                  </a:cubicBezTo>
                  <a:cubicBezTo>
                    <a:pt x="409" y="14"/>
                    <a:pt x="360" y="1"/>
                    <a:pt x="3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a:off x="4951275" y="2705200"/>
              <a:ext cx="131825" cy="116475"/>
            </a:xfrm>
            <a:custGeom>
              <a:avLst/>
              <a:gdLst/>
              <a:ahLst/>
              <a:cxnLst/>
              <a:rect l="l" t="t" r="r" b="b"/>
              <a:pathLst>
                <a:path w="5273" h="4659" extrusionOk="0">
                  <a:moveTo>
                    <a:pt x="305" y="1"/>
                  </a:moveTo>
                  <a:cubicBezTo>
                    <a:pt x="224" y="1"/>
                    <a:pt x="143" y="37"/>
                    <a:pt x="90" y="106"/>
                  </a:cubicBezTo>
                  <a:cubicBezTo>
                    <a:pt x="0" y="221"/>
                    <a:pt x="19" y="388"/>
                    <a:pt x="131" y="482"/>
                  </a:cubicBezTo>
                  <a:cubicBezTo>
                    <a:pt x="2962" y="2664"/>
                    <a:pt x="4697" y="4551"/>
                    <a:pt x="4713" y="4569"/>
                  </a:cubicBezTo>
                  <a:cubicBezTo>
                    <a:pt x="4764" y="4626"/>
                    <a:pt x="4837" y="4658"/>
                    <a:pt x="4914" y="4658"/>
                  </a:cubicBezTo>
                  <a:cubicBezTo>
                    <a:pt x="5149" y="4658"/>
                    <a:pt x="5273" y="4377"/>
                    <a:pt x="5114" y="4204"/>
                  </a:cubicBezTo>
                  <a:cubicBezTo>
                    <a:pt x="5097" y="4184"/>
                    <a:pt x="3334" y="2264"/>
                    <a:pt x="464" y="52"/>
                  </a:cubicBezTo>
                  <a:cubicBezTo>
                    <a:pt x="416" y="17"/>
                    <a:pt x="360"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a:off x="4826625" y="2556650"/>
              <a:ext cx="180400" cy="111900"/>
            </a:xfrm>
            <a:custGeom>
              <a:avLst/>
              <a:gdLst/>
              <a:ahLst/>
              <a:cxnLst/>
              <a:rect l="l" t="t" r="r" b="b"/>
              <a:pathLst>
                <a:path w="7216" h="4476" extrusionOk="0">
                  <a:moveTo>
                    <a:pt x="310" y="1"/>
                  </a:moveTo>
                  <a:cubicBezTo>
                    <a:pt x="208" y="1"/>
                    <a:pt x="110" y="59"/>
                    <a:pt x="64" y="159"/>
                  </a:cubicBezTo>
                  <a:cubicBezTo>
                    <a:pt x="0" y="295"/>
                    <a:pt x="60" y="457"/>
                    <a:pt x="196" y="519"/>
                  </a:cubicBezTo>
                  <a:cubicBezTo>
                    <a:pt x="2857" y="1750"/>
                    <a:pt x="6727" y="4400"/>
                    <a:pt x="6766" y="4426"/>
                  </a:cubicBezTo>
                  <a:cubicBezTo>
                    <a:pt x="6812" y="4458"/>
                    <a:pt x="6865" y="4474"/>
                    <a:pt x="6921" y="4474"/>
                  </a:cubicBezTo>
                  <a:lnTo>
                    <a:pt x="6921" y="4475"/>
                  </a:lnTo>
                  <a:cubicBezTo>
                    <a:pt x="7040" y="4475"/>
                    <a:pt x="7146" y="4397"/>
                    <a:pt x="7182" y="4283"/>
                  </a:cubicBezTo>
                  <a:cubicBezTo>
                    <a:pt x="7216" y="4169"/>
                    <a:pt x="7174" y="4046"/>
                    <a:pt x="7074" y="3979"/>
                  </a:cubicBezTo>
                  <a:cubicBezTo>
                    <a:pt x="7036" y="3951"/>
                    <a:pt x="3127" y="1276"/>
                    <a:pt x="424" y="26"/>
                  </a:cubicBezTo>
                  <a:cubicBezTo>
                    <a:pt x="387" y="9"/>
                    <a:pt x="348"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a:off x="3474075" y="3511000"/>
              <a:ext cx="43050" cy="178200"/>
            </a:xfrm>
            <a:custGeom>
              <a:avLst/>
              <a:gdLst/>
              <a:ahLst/>
              <a:cxnLst/>
              <a:rect l="l" t="t" r="r" b="b"/>
              <a:pathLst>
                <a:path w="1722" h="7128" extrusionOk="0">
                  <a:moveTo>
                    <a:pt x="1424" y="0"/>
                  </a:moveTo>
                  <a:cubicBezTo>
                    <a:pt x="1292" y="0"/>
                    <a:pt x="1181" y="102"/>
                    <a:pt x="1163" y="236"/>
                  </a:cubicBezTo>
                  <a:cubicBezTo>
                    <a:pt x="883" y="2294"/>
                    <a:pt x="460" y="5101"/>
                    <a:pt x="38" y="6790"/>
                  </a:cubicBezTo>
                  <a:cubicBezTo>
                    <a:pt x="1" y="6936"/>
                    <a:pt x="89" y="7084"/>
                    <a:pt x="236" y="7120"/>
                  </a:cubicBezTo>
                  <a:cubicBezTo>
                    <a:pt x="258" y="7125"/>
                    <a:pt x="280" y="7128"/>
                    <a:pt x="303" y="7128"/>
                  </a:cubicBezTo>
                  <a:cubicBezTo>
                    <a:pt x="426" y="7126"/>
                    <a:pt x="534" y="7043"/>
                    <a:pt x="565" y="6923"/>
                  </a:cubicBezTo>
                  <a:cubicBezTo>
                    <a:pt x="992" y="5209"/>
                    <a:pt x="1419" y="2381"/>
                    <a:pt x="1702" y="310"/>
                  </a:cubicBezTo>
                  <a:cubicBezTo>
                    <a:pt x="1722" y="161"/>
                    <a:pt x="1617" y="24"/>
                    <a:pt x="1469" y="4"/>
                  </a:cubicBezTo>
                  <a:cubicBezTo>
                    <a:pt x="1454" y="2"/>
                    <a:pt x="1439" y="0"/>
                    <a:pt x="14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a:off x="3507500" y="3449000"/>
              <a:ext cx="17575" cy="38850"/>
            </a:xfrm>
            <a:custGeom>
              <a:avLst/>
              <a:gdLst/>
              <a:ahLst/>
              <a:cxnLst/>
              <a:rect l="l" t="t" r="r" b="b"/>
              <a:pathLst>
                <a:path w="703" h="1554" extrusionOk="0">
                  <a:moveTo>
                    <a:pt x="408" y="0"/>
                  </a:moveTo>
                  <a:cubicBezTo>
                    <a:pt x="274" y="0"/>
                    <a:pt x="160" y="105"/>
                    <a:pt x="145" y="240"/>
                  </a:cubicBezTo>
                  <a:cubicBezTo>
                    <a:pt x="145" y="240"/>
                    <a:pt x="99" y="625"/>
                    <a:pt x="21" y="1248"/>
                  </a:cubicBezTo>
                  <a:cubicBezTo>
                    <a:pt x="1" y="1396"/>
                    <a:pt x="107" y="1532"/>
                    <a:pt x="257" y="1551"/>
                  </a:cubicBezTo>
                  <a:cubicBezTo>
                    <a:pt x="267" y="1554"/>
                    <a:pt x="279" y="1554"/>
                    <a:pt x="291" y="1554"/>
                  </a:cubicBezTo>
                  <a:cubicBezTo>
                    <a:pt x="427" y="1554"/>
                    <a:pt x="543" y="1452"/>
                    <a:pt x="560" y="1317"/>
                  </a:cubicBezTo>
                  <a:cubicBezTo>
                    <a:pt x="639" y="690"/>
                    <a:pt x="686" y="304"/>
                    <a:pt x="686" y="304"/>
                  </a:cubicBezTo>
                  <a:cubicBezTo>
                    <a:pt x="703" y="155"/>
                    <a:pt x="595" y="20"/>
                    <a:pt x="447" y="3"/>
                  </a:cubicBezTo>
                  <a:cubicBezTo>
                    <a:pt x="434" y="1"/>
                    <a:pt x="421" y="0"/>
                    <a:pt x="4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a:off x="3491400" y="3594025"/>
              <a:ext cx="70325" cy="158625"/>
            </a:xfrm>
            <a:custGeom>
              <a:avLst/>
              <a:gdLst/>
              <a:ahLst/>
              <a:cxnLst/>
              <a:rect l="l" t="t" r="r" b="b"/>
              <a:pathLst>
                <a:path w="2813" h="6345" extrusionOk="0">
                  <a:moveTo>
                    <a:pt x="2508" y="0"/>
                  </a:moveTo>
                  <a:cubicBezTo>
                    <a:pt x="2392" y="0"/>
                    <a:pt x="2284" y="77"/>
                    <a:pt x="2248" y="193"/>
                  </a:cubicBezTo>
                  <a:cubicBezTo>
                    <a:pt x="2238" y="229"/>
                    <a:pt x="1155" y="3823"/>
                    <a:pt x="90" y="5950"/>
                  </a:cubicBezTo>
                  <a:cubicBezTo>
                    <a:pt x="0" y="6132"/>
                    <a:pt x="131" y="6344"/>
                    <a:pt x="334" y="6345"/>
                  </a:cubicBezTo>
                  <a:cubicBezTo>
                    <a:pt x="437" y="6345"/>
                    <a:pt x="531" y="6287"/>
                    <a:pt x="577" y="6194"/>
                  </a:cubicBezTo>
                  <a:cubicBezTo>
                    <a:pt x="1662" y="4023"/>
                    <a:pt x="2725" y="499"/>
                    <a:pt x="2770" y="350"/>
                  </a:cubicBezTo>
                  <a:cubicBezTo>
                    <a:pt x="2812" y="207"/>
                    <a:pt x="2730" y="54"/>
                    <a:pt x="2587" y="12"/>
                  </a:cubicBezTo>
                  <a:cubicBezTo>
                    <a:pt x="2561" y="4"/>
                    <a:pt x="2535" y="0"/>
                    <a:pt x="25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4226800" y="3666525"/>
              <a:ext cx="88625" cy="194875"/>
            </a:xfrm>
            <a:custGeom>
              <a:avLst/>
              <a:gdLst/>
              <a:ahLst/>
              <a:cxnLst/>
              <a:rect l="l" t="t" r="r" b="b"/>
              <a:pathLst>
                <a:path w="3545" h="7795" extrusionOk="0">
                  <a:moveTo>
                    <a:pt x="277" y="1"/>
                  </a:moveTo>
                  <a:cubicBezTo>
                    <a:pt x="272" y="1"/>
                    <a:pt x="267" y="1"/>
                    <a:pt x="262" y="1"/>
                  </a:cubicBezTo>
                  <a:cubicBezTo>
                    <a:pt x="113" y="12"/>
                    <a:pt x="0" y="143"/>
                    <a:pt x="12" y="292"/>
                  </a:cubicBezTo>
                  <a:cubicBezTo>
                    <a:pt x="27" y="490"/>
                    <a:pt x="412" y="5136"/>
                    <a:pt x="2991" y="7715"/>
                  </a:cubicBezTo>
                  <a:cubicBezTo>
                    <a:pt x="3042" y="7767"/>
                    <a:pt x="3112" y="7794"/>
                    <a:pt x="3183" y="7794"/>
                  </a:cubicBezTo>
                  <a:cubicBezTo>
                    <a:pt x="3424" y="7793"/>
                    <a:pt x="3545" y="7502"/>
                    <a:pt x="3375" y="7331"/>
                  </a:cubicBezTo>
                  <a:cubicBezTo>
                    <a:pt x="940" y="4895"/>
                    <a:pt x="558" y="296"/>
                    <a:pt x="554" y="251"/>
                  </a:cubicBezTo>
                  <a:cubicBezTo>
                    <a:pt x="543" y="106"/>
                    <a:pt x="412" y="1"/>
                    <a:pt x="2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4217100" y="3784225"/>
              <a:ext cx="96675" cy="131550"/>
            </a:xfrm>
            <a:custGeom>
              <a:avLst/>
              <a:gdLst/>
              <a:ahLst/>
              <a:cxnLst/>
              <a:rect l="l" t="t" r="r" b="b"/>
              <a:pathLst>
                <a:path w="3867" h="5262" extrusionOk="0">
                  <a:moveTo>
                    <a:pt x="307" y="1"/>
                  </a:moveTo>
                  <a:cubicBezTo>
                    <a:pt x="279" y="1"/>
                    <a:pt x="250" y="5"/>
                    <a:pt x="221" y="15"/>
                  </a:cubicBezTo>
                  <a:cubicBezTo>
                    <a:pt x="77" y="62"/>
                    <a:pt x="0" y="220"/>
                    <a:pt x="51" y="363"/>
                  </a:cubicBezTo>
                  <a:cubicBezTo>
                    <a:pt x="96" y="499"/>
                    <a:pt x="1193" y="3731"/>
                    <a:pt x="3420" y="5217"/>
                  </a:cubicBezTo>
                  <a:cubicBezTo>
                    <a:pt x="3465" y="5246"/>
                    <a:pt x="3517" y="5262"/>
                    <a:pt x="3571" y="5262"/>
                  </a:cubicBezTo>
                  <a:cubicBezTo>
                    <a:pt x="3692" y="5262"/>
                    <a:pt x="3796" y="5184"/>
                    <a:pt x="3832" y="5068"/>
                  </a:cubicBezTo>
                  <a:cubicBezTo>
                    <a:pt x="3866" y="4955"/>
                    <a:pt x="3821" y="4830"/>
                    <a:pt x="3722" y="4764"/>
                  </a:cubicBezTo>
                  <a:cubicBezTo>
                    <a:pt x="1651" y="3384"/>
                    <a:pt x="578" y="223"/>
                    <a:pt x="567" y="191"/>
                  </a:cubicBezTo>
                  <a:cubicBezTo>
                    <a:pt x="530" y="75"/>
                    <a:pt x="423" y="1"/>
                    <a:pt x="3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3"/>
            <p:cNvSpPr/>
            <p:nvPr/>
          </p:nvSpPr>
          <p:spPr>
            <a:xfrm>
              <a:off x="2377650" y="2708500"/>
              <a:ext cx="1215550" cy="1969375"/>
            </a:xfrm>
            <a:custGeom>
              <a:avLst/>
              <a:gdLst/>
              <a:ahLst/>
              <a:cxnLst/>
              <a:rect l="l" t="t" r="r" b="b"/>
              <a:pathLst>
                <a:path w="48622" h="78775" extrusionOk="0">
                  <a:moveTo>
                    <a:pt x="30053" y="0"/>
                  </a:moveTo>
                  <a:cubicBezTo>
                    <a:pt x="27699" y="0"/>
                    <a:pt x="23780" y="4742"/>
                    <a:pt x="21881" y="6450"/>
                  </a:cubicBezTo>
                  <a:cubicBezTo>
                    <a:pt x="19742" y="8375"/>
                    <a:pt x="16106" y="12440"/>
                    <a:pt x="14607" y="15649"/>
                  </a:cubicBezTo>
                  <a:cubicBezTo>
                    <a:pt x="13110" y="18857"/>
                    <a:pt x="11399" y="27415"/>
                    <a:pt x="10329" y="27842"/>
                  </a:cubicBezTo>
                  <a:cubicBezTo>
                    <a:pt x="10279" y="27862"/>
                    <a:pt x="10231" y="27872"/>
                    <a:pt x="10186" y="27872"/>
                  </a:cubicBezTo>
                  <a:cubicBezTo>
                    <a:pt x="9261" y="27872"/>
                    <a:pt x="9299" y="23832"/>
                    <a:pt x="10115" y="20569"/>
                  </a:cubicBezTo>
                  <a:cubicBezTo>
                    <a:pt x="10970" y="17147"/>
                    <a:pt x="12895" y="15649"/>
                    <a:pt x="15036" y="12868"/>
                  </a:cubicBezTo>
                  <a:cubicBezTo>
                    <a:pt x="17176" y="10086"/>
                    <a:pt x="18246" y="8161"/>
                    <a:pt x="16747" y="8161"/>
                  </a:cubicBezTo>
                  <a:cubicBezTo>
                    <a:pt x="15249" y="8161"/>
                    <a:pt x="12041" y="10299"/>
                    <a:pt x="8619" y="15648"/>
                  </a:cubicBezTo>
                  <a:cubicBezTo>
                    <a:pt x="5195" y="20997"/>
                    <a:pt x="2414" y="33190"/>
                    <a:pt x="2414" y="49877"/>
                  </a:cubicBezTo>
                  <a:cubicBezTo>
                    <a:pt x="2414" y="66564"/>
                    <a:pt x="0" y="68505"/>
                    <a:pt x="0" y="68505"/>
                  </a:cubicBezTo>
                  <a:lnTo>
                    <a:pt x="17757" y="78774"/>
                  </a:lnTo>
                  <a:cubicBezTo>
                    <a:pt x="17757" y="78774"/>
                    <a:pt x="20457" y="74570"/>
                    <a:pt x="22167" y="70292"/>
                  </a:cubicBezTo>
                  <a:cubicBezTo>
                    <a:pt x="23879" y="66013"/>
                    <a:pt x="36643" y="53727"/>
                    <a:pt x="39853" y="47952"/>
                  </a:cubicBezTo>
                  <a:cubicBezTo>
                    <a:pt x="43062" y="42175"/>
                    <a:pt x="43062" y="31907"/>
                    <a:pt x="44132" y="28056"/>
                  </a:cubicBezTo>
                  <a:cubicBezTo>
                    <a:pt x="45200" y="24205"/>
                    <a:pt x="46054" y="23350"/>
                    <a:pt x="45627" y="21639"/>
                  </a:cubicBezTo>
                  <a:cubicBezTo>
                    <a:pt x="45513" y="21185"/>
                    <a:pt x="45219" y="20972"/>
                    <a:pt x="44820" y="20972"/>
                  </a:cubicBezTo>
                  <a:cubicBezTo>
                    <a:pt x="43715" y="20972"/>
                    <a:pt x="41807" y="22605"/>
                    <a:pt x="40707" y="25276"/>
                  </a:cubicBezTo>
                  <a:cubicBezTo>
                    <a:pt x="39209" y="28912"/>
                    <a:pt x="36427" y="37684"/>
                    <a:pt x="35572" y="39396"/>
                  </a:cubicBezTo>
                  <a:cubicBezTo>
                    <a:pt x="35515" y="39509"/>
                    <a:pt x="35470" y="39562"/>
                    <a:pt x="35435" y="39562"/>
                  </a:cubicBezTo>
                  <a:cubicBezTo>
                    <a:pt x="34940" y="39562"/>
                    <a:pt x="36526" y="28845"/>
                    <a:pt x="37925" y="24847"/>
                  </a:cubicBezTo>
                  <a:cubicBezTo>
                    <a:pt x="39424" y="20569"/>
                    <a:pt x="45199" y="12439"/>
                    <a:pt x="46696" y="10942"/>
                  </a:cubicBezTo>
                  <a:cubicBezTo>
                    <a:pt x="48194" y="9445"/>
                    <a:pt x="48622" y="7305"/>
                    <a:pt x="46911" y="6450"/>
                  </a:cubicBezTo>
                  <a:cubicBezTo>
                    <a:pt x="46819" y="6404"/>
                    <a:pt x="46712" y="6382"/>
                    <a:pt x="46591" y="6382"/>
                  </a:cubicBezTo>
                  <a:cubicBezTo>
                    <a:pt x="44455" y="6382"/>
                    <a:pt x="38013" y="13208"/>
                    <a:pt x="35786" y="15435"/>
                  </a:cubicBezTo>
                  <a:cubicBezTo>
                    <a:pt x="33434" y="17788"/>
                    <a:pt x="30652" y="24847"/>
                    <a:pt x="28940" y="26559"/>
                  </a:cubicBezTo>
                  <a:cubicBezTo>
                    <a:pt x="28760" y="26739"/>
                    <a:pt x="28609" y="26822"/>
                    <a:pt x="28484" y="26822"/>
                  </a:cubicBezTo>
                  <a:cubicBezTo>
                    <a:pt x="27421" y="26822"/>
                    <a:pt x="28287" y="20806"/>
                    <a:pt x="30010" y="17360"/>
                  </a:cubicBezTo>
                  <a:cubicBezTo>
                    <a:pt x="31936" y="13510"/>
                    <a:pt x="37712" y="7092"/>
                    <a:pt x="39424" y="5593"/>
                  </a:cubicBezTo>
                  <a:cubicBezTo>
                    <a:pt x="41076" y="4147"/>
                    <a:pt x="40933" y="1304"/>
                    <a:pt x="39187" y="1304"/>
                  </a:cubicBezTo>
                  <a:cubicBezTo>
                    <a:pt x="39125" y="1304"/>
                    <a:pt x="39061" y="1308"/>
                    <a:pt x="38995" y="1315"/>
                  </a:cubicBezTo>
                  <a:cubicBezTo>
                    <a:pt x="37069" y="1528"/>
                    <a:pt x="28512" y="8588"/>
                    <a:pt x="26373" y="11156"/>
                  </a:cubicBezTo>
                  <a:cubicBezTo>
                    <a:pt x="24253" y="13700"/>
                    <a:pt x="20450" y="25492"/>
                    <a:pt x="19134" y="25492"/>
                  </a:cubicBezTo>
                  <a:cubicBezTo>
                    <a:pt x="19122" y="25492"/>
                    <a:pt x="19111" y="25491"/>
                    <a:pt x="19100" y="25490"/>
                  </a:cubicBezTo>
                  <a:cubicBezTo>
                    <a:pt x="17815" y="25275"/>
                    <a:pt x="19313" y="17145"/>
                    <a:pt x="21667" y="13937"/>
                  </a:cubicBezTo>
                  <a:cubicBezTo>
                    <a:pt x="24021" y="10728"/>
                    <a:pt x="29154" y="5593"/>
                    <a:pt x="30439" y="4738"/>
                  </a:cubicBezTo>
                  <a:cubicBezTo>
                    <a:pt x="31722" y="3883"/>
                    <a:pt x="33006" y="1743"/>
                    <a:pt x="30866" y="245"/>
                  </a:cubicBezTo>
                  <a:cubicBezTo>
                    <a:pt x="30625" y="77"/>
                    <a:pt x="30352" y="0"/>
                    <a:pt x="3005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3"/>
            <p:cNvSpPr/>
            <p:nvPr/>
          </p:nvSpPr>
          <p:spPr>
            <a:xfrm>
              <a:off x="4132050" y="2708475"/>
              <a:ext cx="1217275" cy="2005575"/>
            </a:xfrm>
            <a:custGeom>
              <a:avLst/>
              <a:gdLst/>
              <a:ahLst/>
              <a:cxnLst/>
              <a:rect l="l" t="t" r="r" b="b"/>
              <a:pathLst>
                <a:path w="48691" h="80223" extrusionOk="0">
                  <a:moveTo>
                    <a:pt x="18569" y="0"/>
                  </a:moveTo>
                  <a:cubicBezTo>
                    <a:pt x="18271" y="0"/>
                    <a:pt x="17997" y="76"/>
                    <a:pt x="17756" y="245"/>
                  </a:cubicBezTo>
                  <a:cubicBezTo>
                    <a:pt x="15618" y="1743"/>
                    <a:pt x="16901" y="3882"/>
                    <a:pt x="18185" y="4738"/>
                  </a:cubicBezTo>
                  <a:cubicBezTo>
                    <a:pt x="19468" y="5594"/>
                    <a:pt x="24603" y="10728"/>
                    <a:pt x="26957" y="13937"/>
                  </a:cubicBezTo>
                  <a:cubicBezTo>
                    <a:pt x="29310" y="17146"/>
                    <a:pt x="30807" y="25276"/>
                    <a:pt x="29523" y="25489"/>
                  </a:cubicBezTo>
                  <a:cubicBezTo>
                    <a:pt x="29512" y="25491"/>
                    <a:pt x="29500" y="25492"/>
                    <a:pt x="29488" y="25492"/>
                  </a:cubicBezTo>
                  <a:cubicBezTo>
                    <a:pt x="28172" y="25492"/>
                    <a:pt x="24369" y="13701"/>
                    <a:pt x="22250" y="11157"/>
                  </a:cubicBezTo>
                  <a:cubicBezTo>
                    <a:pt x="20110" y="8589"/>
                    <a:pt x="11553" y="1529"/>
                    <a:pt x="9628" y="1316"/>
                  </a:cubicBezTo>
                  <a:cubicBezTo>
                    <a:pt x="9562" y="1309"/>
                    <a:pt x="9498" y="1305"/>
                    <a:pt x="9436" y="1305"/>
                  </a:cubicBezTo>
                  <a:cubicBezTo>
                    <a:pt x="7689" y="1305"/>
                    <a:pt x="7547" y="4148"/>
                    <a:pt x="9199" y="5594"/>
                  </a:cubicBezTo>
                  <a:cubicBezTo>
                    <a:pt x="10911" y="7092"/>
                    <a:pt x="16688" y="13509"/>
                    <a:pt x="18613" y="17361"/>
                  </a:cubicBezTo>
                  <a:cubicBezTo>
                    <a:pt x="20336" y="20806"/>
                    <a:pt x="21202" y="26822"/>
                    <a:pt x="20139" y="26822"/>
                  </a:cubicBezTo>
                  <a:cubicBezTo>
                    <a:pt x="20014" y="26822"/>
                    <a:pt x="19862" y="26739"/>
                    <a:pt x="19683" y="26559"/>
                  </a:cubicBezTo>
                  <a:cubicBezTo>
                    <a:pt x="17971" y="24848"/>
                    <a:pt x="15189" y="17787"/>
                    <a:pt x="12836" y="15436"/>
                  </a:cubicBezTo>
                  <a:cubicBezTo>
                    <a:pt x="10609" y="13209"/>
                    <a:pt x="4166" y="6382"/>
                    <a:pt x="2031" y="6382"/>
                  </a:cubicBezTo>
                  <a:cubicBezTo>
                    <a:pt x="1910" y="6382"/>
                    <a:pt x="1803" y="6404"/>
                    <a:pt x="1711" y="6450"/>
                  </a:cubicBezTo>
                  <a:cubicBezTo>
                    <a:pt x="1" y="7306"/>
                    <a:pt x="429" y="9446"/>
                    <a:pt x="1926" y="10942"/>
                  </a:cubicBezTo>
                  <a:cubicBezTo>
                    <a:pt x="3423" y="12440"/>
                    <a:pt x="9199" y="20569"/>
                    <a:pt x="10698" y="24848"/>
                  </a:cubicBezTo>
                  <a:cubicBezTo>
                    <a:pt x="12097" y="28845"/>
                    <a:pt x="13681" y="39562"/>
                    <a:pt x="13187" y="39562"/>
                  </a:cubicBezTo>
                  <a:cubicBezTo>
                    <a:pt x="13152" y="39562"/>
                    <a:pt x="13107" y="39508"/>
                    <a:pt x="13051" y="39396"/>
                  </a:cubicBezTo>
                  <a:cubicBezTo>
                    <a:pt x="12195" y="37685"/>
                    <a:pt x="9413" y="28913"/>
                    <a:pt x="7917" y="25276"/>
                  </a:cubicBezTo>
                  <a:cubicBezTo>
                    <a:pt x="6817" y="22604"/>
                    <a:pt x="4909" y="20972"/>
                    <a:pt x="3804" y="20972"/>
                  </a:cubicBezTo>
                  <a:cubicBezTo>
                    <a:pt x="3404" y="20972"/>
                    <a:pt x="3110" y="21185"/>
                    <a:pt x="2996" y="21639"/>
                  </a:cubicBezTo>
                  <a:cubicBezTo>
                    <a:pt x="2568" y="23351"/>
                    <a:pt x="3425" y="24206"/>
                    <a:pt x="4493" y="28057"/>
                  </a:cubicBezTo>
                  <a:cubicBezTo>
                    <a:pt x="5563" y="31908"/>
                    <a:pt x="5563" y="42176"/>
                    <a:pt x="8773" y="47953"/>
                  </a:cubicBezTo>
                  <a:cubicBezTo>
                    <a:pt x="11982" y="53728"/>
                    <a:pt x="24390" y="64935"/>
                    <a:pt x="26100" y="69214"/>
                  </a:cubicBezTo>
                  <a:cubicBezTo>
                    <a:pt x="27812" y="73492"/>
                    <a:pt x="30936" y="80222"/>
                    <a:pt x="30936" y="80222"/>
                  </a:cubicBezTo>
                  <a:lnTo>
                    <a:pt x="48691" y="69953"/>
                  </a:lnTo>
                  <a:cubicBezTo>
                    <a:pt x="48691" y="69953"/>
                    <a:pt x="46210" y="66565"/>
                    <a:pt x="46210" y="49878"/>
                  </a:cubicBezTo>
                  <a:cubicBezTo>
                    <a:pt x="46210" y="33191"/>
                    <a:pt x="43429" y="20997"/>
                    <a:pt x="40005" y="15649"/>
                  </a:cubicBezTo>
                  <a:cubicBezTo>
                    <a:pt x="36583" y="10300"/>
                    <a:pt x="33374" y="8162"/>
                    <a:pt x="31876" y="8162"/>
                  </a:cubicBezTo>
                  <a:cubicBezTo>
                    <a:pt x="30378" y="8162"/>
                    <a:pt x="31448" y="10087"/>
                    <a:pt x="33588" y="12867"/>
                  </a:cubicBezTo>
                  <a:cubicBezTo>
                    <a:pt x="35727" y="15649"/>
                    <a:pt x="37652" y="17146"/>
                    <a:pt x="38508" y="20569"/>
                  </a:cubicBezTo>
                  <a:cubicBezTo>
                    <a:pt x="39324" y="23832"/>
                    <a:pt x="39362" y="27873"/>
                    <a:pt x="38437" y="27873"/>
                  </a:cubicBezTo>
                  <a:cubicBezTo>
                    <a:pt x="38392" y="27873"/>
                    <a:pt x="38345" y="27863"/>
                    <a:pt x="38295" y="27843"/>
                  </a:cubicBezTo>
                  <a:cubicBezTo>
                    <a:pt x="37225" y="27414"/>
                    <a:pt x="35514" y="18857"/>
                    <a:pt x="34015" y="15649"/>
                  </a:cubicBezTo>
                  <a:cubicBezTo>
                    <a:pt x="32518" y="12440"/>
                    <a:pt x="28881" y="8375"/>
                    <a:pt x="26742" y="6450"/>
                  </a:cubicBezTo>
                  <a:cubicBezTo>
                    <a:pt x="24844" y="4741"/>
                    <a:pt x="20923" y="0"/>
                    <a:pt x="1856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2357750" y="2598200"/>
              <a:ext cx="1235475" cy="2182950"/>
            </a:xfrm>
            <a:custGeom>
              <a:avLst/>
              <a:gdLst/>
              <a:ahLst/>
              <a:cxnLst/>
              <a:rect l="l" t="t" r="r" b="b"/>
              <a:pathLst>
                <a:path w="49419" h="87318" extrusionOk="0">
                  <a:moveTo>
                    <a:pt x="30849" y="1"/>
                  </a:moveTo>
                  <a:cubicBezTo>
                    <a:pt x="28496" y="1"/>
                    <a:pt x="24576" y="4742"/>
                    <a:pt x="22677" y="6450"/>
                  </a:cubicBezTo>
                  <a:cubicBezTo>
                    <a:pt x="20538" y="8375"/>
                    <a:pt x="16902" y="12440"/>
                    <a:pt x="15405" y="15650"/>
                  </a:cubicBezTo>
                  <a:cubicBezTo>
                    <a:pt x="13906" y="18858"/>
                    <a:pt x="12195" y="27415"/>
                    <a:pt x="11125" y="27843"/>
                  </a:cubicBezTo>
                  <a:cubicBezTo>
                    <a:pt x="11075" y="27863"/>
                    <a:pt x="11027" y="27873"/>
                    <a:pt x="10982" y="27873"/>
                  </a:cubicBezTo>
                  <a:cubicBezTo>
                    <a:pt x="10057" y="27873"/>
                    <a:pt x="10096" y="23832"/>
                    <a:pt x="10912" y="20570"/>
                  </a:cubicBezTo>
                  <a:cubicBezTo>
                    <a:pt x="11767" y="17147"/>
                    <a:pt x="13693" y="15650"/>
                    <a:pt x="15832" y="12868"/>
                  </a:cubicBezTo>
                  <a:cubicBezTo>
                    <a:pt x="17972" y="10087"/>
                    <a:pt x="19042" y="8162"/>
                    <a:pt x="17543" y="8162"/>
                  </a:cubicBezTo>
                  <a:cubicBezTo>
                    <a:pt x="16045" y="8162"/>
                    <a:pt x="12837" y="10301"/>
                    <a:pt x="9415" y="15650"/>
                  </a:cubicBezTo>
                  <a:cubicBezTo>
                    <a:pt x="5991" y="20997"/>
                    <a:pt x="3210" y="33192"/>
                    <a:pt x="3210" y="49879"/>
                  </a:cubicBezTo>
                  <a:cubicBezTo>
                    <a:pt x="3210" y="66565"/>
                    <a:pt x="1" y="77048"/>
                    <a:pt x="1" y="77048"/>
                  </a:cubicBezTo>
                  <a:lnTo>
                    <a:pt x="17757" y="87317"/>
                  </a:lnTo>
                  <a:cubicBezTo>
                    <a:pt x="17757" y="87317"/>
                    <a:pt x="21609" y="77903"/>
                    <a:pt x="23320" y="73625"/>
                  </a:cubicBezTo>
                  <a:cubicBezTo>
                    <a:pt x="25032" y="69346"/>
                    <a:pt x="37439" y="53729"/>
                    <a:pt x="40649" y="47953"/>
                  </a:cubicBezTo>
                  <a:cubicBezTo>
                    <a:pt x="43858" y="42177"/>
                    <a:pt x="43858" y="31907"/>
                    <a:pt x="44928" y="28057"/>
                  </a:cubicBezTo>
                  <a:cubicBezTo>
                    <a:pt x="45996" y="24207"/>
                    <a:pt x="46852" y="23352"/>
                    <a:pt x="46424" y="21640"/>
                  </a:cubicBezTo>
                  <a:cubicBezTo>
                    <a:pt x="46310" y="21186"/>
                    <a:pt x="46016" y="20973"/>
                    <a:pt x="45617" y="20973"/>
                  </a:cubicBezTo>
                  <a:cubicBezTo>
                    <a:pt x="44512" y="20973"/>
                    <a:pt x="42603" y="22605"/>
                    <a:pt x="41503" y="25277"/>
                  </a:cubicBezTo>
                  <a:cubicBezTo>
                    <a:pt x="40005" y="28914"/>
                    <a:pt x="37225" y="37686"/>
                    <a:pt x="36369" y="39396"/>
                  </a:cubicBezTo>
                  <a:cubicBezTo>
                    <a:pt x="36313" y="39509"/>
                    <a:pt x="36268" y="39562"/>
                    <a:pt x="36233" y="39562"/>
                  </a:cubicBezTo>
                  <a:cubicBezTo>
                    <a:pt x="35737" y="39562"/>
                    <a:pt x="37322" y="28845"/>
                    <a:pt x="38722" y="24848"/>
                  </a:cubicBezTo>
                  <a:cubicBezTo>
                    <a:pt x="40220" y="20570"/>
                    <a:pt x="45996" y="12440"/>
                    <a:pt x="47494" y="10943"/>
                  </a:cubicBezTo>
                  <a:cubicBezTo>
                    <a:pt x="48991" y="9445"/>
                    <a:pt x="49419" y="7306"/>
                    <a:pt x="47708" y="6450"/>
                  </a:cubicBezTo>
                  <a:cubicBezTo>
                    <a:pt x="47617" y="6404"/>
                    <a:pt x="47509" y="6383"/>
                    <a:pt x="47389" y="6383"/>
                  </a:cubicBezTo>
                  <a:cubicBezTo>
                    <a:pt x="45253" y="6383"/>
                    <a:pt x="38810" y="13208"/>
                    <a:pt x="36582" y="15435"/>
                  </a:cubicBezTo>
                  <a:cubicBezTo>
                    <a:pt x="34230" y="17788"/>
                    <a:pt x="31448" y="24848"/>
                    <a:pt x="29737" y="26560"/>
                  </a:cubicBezTo>
                  <a:cubicBezTo>
                    <a:pt x="29557" y="26739"/>
                    <a:pt x="29406" y="26822"/>
                    <a:pt x="29281" y="26822"/>
                  </a:cubicBezTo>
                  <a:cubicBezTo>
                    <a:pt x="28218" y="26822"/>
                    <a:pt x="29083" y="20807"/>
                    <a:pt x="30807" y="17360"/>
                  </a:cubicBezTo>
                  <a:cubicBezTo>
                    <a:pt x="32732" y="13510"/>
                    <a:pt x="38509" y="7092"/>
                    <a:pt x="40220" y="5594"/>
                  </a:cubicBezTo>
                  <a:cubicBezTo>
                    <a:pt x="41873" y="4147"/>
                    <a:pt x="41729" y="1305"/>
                    <a:pt x="39984" y="1305"/>
                  </a:cubicBezTo>
                  <a:cubicBezTo>
                    <a:pt x="39922" y="1305"/>
                    <a:pt x="39858" y="1308"/>
                    <a:pt x="39792" y="1316"/>
                  </a:cubicBezTo>
                  <a:cubicBezTo>
                    <a:pt x="37867" y="1529"/>
                    <a:pt x="29310" y="8589"/>
                    <a:pt x="27170" y="11156"/>
                  </a:cubicBezTo>
                  <a:cubicBezTo>
                    <a:pt x="25049" y="13701"/>
                    <a:pt x="21248" y="25493"/>
                    <a:pt x="19930" y="25493"/>
                  </a:cubicBezTo>
                  <a:cubicBezTo>
                    <a:pt x="19918" y="25493"/>
                    <a:pt x="19907" y="25492"/>
                    <a:pt x="19896" y="25490"/>
                  </a:cubicBezTo>
                  <a:cubicBezTo>
                    <a:pt x="18613" y="25275"/>
                    <a:pt x="20109" y="17147"/>
                    <a:pt x="22463" y="13938"/>
                  </a:cubicBezTo>
                  <a:cubicBezTo>
                    <a:pt x="24817" y="10728"/>
                    <a:pt x="29952" y="5594"/>
                    <a:pt x="31235" y="4738"/>
                  </a:cubicBezTo>
                  <a:cubicBezTo>
                    <a:pt x="32519" y="3883"/>
                    <a:pt x="33802" y="1743"/>
                    <a:pt x="31662" y="246"/>
                  </a:cubicBezTo>
                  <a:cubicBezTo>
                    <a:pt x="31421" y="77"/>
                    <a:pt x="31148" y="1"/>
                    <a:pt x="308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2350075" y="2591500"/>
              <a:ext cx="1238300" cy="2196425"/>
            </a:xfrm>
            <a:custGeom>
              <a:avLst/>
              <a:gdLst/>
              <a:ahLst/>
              <a:cxnLst/>
              <a:rect l="l" t="t" r="r" b="b"/>
              <a:pathLst>
                <a:path w="49532" h="87857" extrusionOk="0">
                  <a:moveTo>
                    <a:pt x="31171" y="0"/>
                  </a:moveTo>
                  <a:cubicBezTo>
                    <a:pt x="29242" y="0"/>
                    <a:pt x="26506" y="2791"/>
                    <a:pt x="24424" y="4916"/>
                  </a:cubicBezTo>
                  <a:cubicBezTo>
                    <a:pt x="23791" y="5561"/>
                    <a:pt x="23244" y="6120"/>
                    <a:pt x="22803" y="6517"/>
                  </a:cubicBezTo>
                  <a:cubicBezTo>
                    <a:pt x="20801" y="8319"/>
                    <a:pt x="17037" y="12434"/>
                    <a:pt x="15465" y="15802"/>
                  </a:cubicBezTo>
                  <a:cubicBezTo>
                    <a:pt x="14799" y="17230"/>
                    <a:pt x="14103" y="19662"/>
                    <a:pt x="13428" y="22016"/>
                  </a:cubicBezTo>
                  <a:cubicBezTo>
                    <a:pt x="12744" y="24401"/>
                    <a:pt x="11808" y="27668"/>
                    <a:pt x="11332" y="27860"/>
                  </a:cubicBezTo>
                  <a:cubicBezTo>
                    <a:pt x="11314" y="27867"/>
                    <a:pt x="11302" y="27870"/>
                    <a:pt x="11292" y="27870"/>
                  </a:cubicBezTo>
                  <a:cubicBezTo>
                    <a:pt x="11275" y="27870"/>
                    <a:pt x="11266" y="27862"/>
                    <a:pt x="11251" y="27850"/>
                  </a:cubicBezTo>
                  <a:cubicBezTo>
                    <a:pt x="10711" y="27378"/>
                    <a:pt x="10727" y="23927"/>
                    <a:pt x="11483" y="20904"/>
                  </a:cubicBezTo>
                  <a:cubicBezTo>
                    <a:pt x="12114" y="18379"/>
                    <a:pt x="13312" y="16961"/>
                    <a:pt x="14830" y="15166"/>
                  </a:cubicBezTo>
                  <a:cubicBezTo>
                    <a:pt x="15321" y="14586"/>
                    <a:pt x="15828" y="13986"/>
                    <a:pt x="16355" y="13303"/>
                  </a:cubicBezTo>
                  <a:cubicBezTo>
                    <a:pt x="18389" y="10657"/>
                    <a:pt x="19079" y="9293"/>
                    <a:pt x="18736" y="8597"/>
                  </a:cubicBezTo>
                  <a:cubicBezTo>
                    <a:pt x="18638" y="8397"/>
                    <a:pt x="18403" y="8159"/>
                    <a:pt x="17850" y="8159"/>
                  </a:cubicBezTo>
                  <a:cubicBezTo>
                    <a:pt x="16115" y="8159"/>
                    <a:pt x="12858" y="10513"/>
                    <a:pt x="9493" y="15772"/>
                  </a:cubicBezTo>
                  <a:cubicBezTo>
                    <a:pt x="5640" y="21791"/>
                    <a:pt x="3246" y="34964"/>
                    <a:pt x="3246" y="50147"/>
                  </a:cubicBezTo>
                  <a:cubicBezTo>
                    <a:pt x="3246" y="66595"/>
                    <a:pt x="80" y="77132"/>
                    <a:pt x="48" y="77236"/>
                  </a:cubicBezTo>
                  <a:cubicBezTo>
                    <a:pt x="1" y="77382"/>
                    <a:pt x="81" y="77538"/>
                    <a:pt x="227" y="77583"/>
                  </a:cubicBezTo>
                  <a:cubicBezTo>
                    <a:pt x="253" y="77591"/>
                    <a:pt x="280" y="77595"/>
                    <a:pt x="306" y="77595"/>
                  </a:cubicBezTo>
                  <a:cubicBezTo>
                    <a:pt x="425" y="77595"/>
                    <a:pt x="535" y="77517"/>
                    <a:pt x="569" y="77395"/>
                  </a:cubicBezTo>
                  <a:cubicBezTo>
                    <a:pt x="600" y="77291"/>
                    <a:pt x="3789" y="66683"/>
                    <a:pt x="3789" y="50147"/>
                  </a:cubicBezTo>
                  <a:cubicBezTo>
                    <a:pt x="3789" y="32116"/>
                    <a:pt x="6972" y="20717"/>
                    <a:pt x="9951" y="16065"/>
                  </a:cubicBezTo>
                  <a:cubicBezTo>
                    <a:pt x="13408" y="10663"/>
                    <a:pt x="16569" y="8702"/>
                    <a:pt x="17851" y="8702"/>
                  </a:cubicBezTo>
                  <a:cubicBezTo>
                    <a:pt x="18001" y="8702"/>
                    <a:pt x="18193" y="8725"/>
                    <a:pt x="18248" y="8838"/>
                  </a:cubicBezTo>
                  <a:cubicBezTo>
                    <a:pt x="18401" y="9146"/>
                    <a:pt x="18121" y="10114"/>
                    <a:pt x="15923" y="12970"/>
                  </a:cubicBezTo>
                  <a:cubicBezTo>
                    <a:pt x="15406" y="13644"/>
                    <a:pt x="14901" y="14239"/>
                    <a:pt x="14415" y="14815"/>
                  </a:cubicBezTo>
                  <a:cubicBezTo>
                    <a:pt x="12914" y="16590"/>
                    <a:pt x="11618" y="18125"/>
                    <a:pt x="10956" y="20773"/>
                  </a:cubicBezTo>
                  <a:cubicBezTo>
                    <a:pt x="10225" y="23694"/>
                    <a:pt x="10042" y="27516"/>
                    <a:pt x="10892" y="28259"/>
                  </a:cubicBezTo>
                  <a:cubicBezTo>
                    <a:pt x="11010" y="28361"/>
                    <a:pt x="11145" y="28413"/>
                    <a:pt x="11288" y="28413"/>
                  </a:cubicBezTo>
                  <a:cubicBezTo>
                    <a:pt x="11368" y="28413"/>
                    <a:pt x="11451" y="28397"/>
                    <a:pt x="11534" y="28364"/>
                  </a:cubicBezTo>
                  <a:cubicBezTo>
                    <a:pt x="12188" y="28101"/>
                    <a:pt x="12773" y="26274"/>
                    <a:pt x="13951" y="22166"/>
                  </a:cubicBezTo>
                  <a:cubicBezTo>
                    <a:pt x="14618" y="19833"/>
                    <a:pt x="15309" y="17420"/>
                    <a:pt x="15956" y="16033"/>
                  </a:cubicBezTo>
                  <a:cubicBezTo>
                    <a:pt x="17495" y="12737"/>
                    <a:pt x="21196" y="8695"/>
                    <a:pt x="23166" y="6921"/>
                  </a:cubicBezTo>
                  <a:cubicBezTo>
                    <a:pt x="23620" y="6512"/>
                    <a:pt x="24172" y="5949"/>
                    <a:pt x="24812" y="5296"/>
                  </a:cubicBezTo>
                  <a:cubicBezTo>
                    <a:pt x="26718" y="3350"/>
                    <a:pt x="29474" y="540"/>
                    <a:pt x="31146" y="540"/>
                  </a:cubicBezTo>
                  <a:cubicBezTo>
                    <a:pt x="31394" y="540"/>
                    <a:pt x="31619" y="602"/>
                    <a:pt x="31813" y="738"/>
                  </a:cubicBezTo>
                  <a:cubicBezTo>
                    <a:pt x="32503" y="1219"/>
                    <a:pt x="32848" y="1798"/>
                    <a:pt x="32842" y="2453"/>
                  </a:cubicBezTo>
                  <a:cubicBezTo>
                    <a:pt x="32830" y="3395"/>
                    <a:pt x="32082" y="4320"/>
                    <a:pt x="31391" y="4781"/>
                  </a:cubicBezTo>
                  <a:cubicBezTo>
                    <a:pt x="30133" y="5619"/>
                    <a:pt x="24960" y="10760"/>
                    <a:pt x="22551" y="14045"/>
                  </a:cubicBezTo>
                  <a:cubicBezTo>
                    <a:pt x="20490" y="16855"/>
                    <a:pt x="18922" y="23789"/>
                    <a:pt x="19633" y="25539"/>
                  </a:cubicBezTo>
                  <a:cubicBezTo>
                    <a:pt x="19778" y="25894"/>
                    <a:pt x="19999" y="26000"/>
                    <a:pt x="20159" y="26027"/>
                  </a:cubicBezTo>
                  <a:cubicBezTo>
                    <a:pt x="20184" y="26031"/>
                    <a:pt x="20210" y="26033"/>
                    <a:pt x="20235" y="26033"/>
                  </a:cubicBezTo>
                  <a:cubicBezTo>
                    <a:pt x="21035" y="26033"/>
                    <a:pt x="21986" y="23968"/>
                    <a:pt x="24045" y="19089"/>
                  </a:cubicBezTo>
                  <a:cubicBezTo>
                    <a:pt x="25357" y="15981"/>
                    <a:pt x="26712" y="12768"/>
                    <a:pt x="27686" y="11599"/>
                  </a:cubicBezTo>
                  <a:cubicBezTo>
                    <a:pt x="29756" y="9116"/>
                    <a:pt x="38318" y="2055"/>
                    <a:pt x="40129" y="1855"/>
                  </a:cubicBezTo>
                  <a:cubicBezTo>
                    <a:pt x="40187" y="1848"/>
                    <a:pt x="40243" y="1845"/>
                    <a:pt x="40295" y="1845"/>
                  </a:cubicBezTo>
                  <a:cubicBezTo>
                    <a:pt x="40849" y="1845"/>
                    <a:pt x="41123" y="2194"/>
                    <a:pt x="41259" y="2500"/>
                  </a:cubicBezTo>
                  <a:cubicBezTo>
                    <a:pt x="41620" y="3319"/>
                    <a:pt x="41374" y="4760"/>
                    <a:pt x="40348" y="5658"/>
                  </a:cubicBezTo>
                  <a:cubicBezTo>
                    <a:pt x="38526" y="7252"/>
                    <a:pt x="32773" y="13704"/>
                    <a:pt x="30872" y="17506"/>
                  </a:cubicBezTo>
                  <a:cubicBezTo>
                    <a:pt x="29348" y="20553"/>
                    <a:pt x="28210" y="26493"/>
                    <a:pt x="29275" y="27261"/>
                  </a:cubicBezTo>
                  <a:cubicBezTo>
                    <a:pt x="29344" y="27311"/>
                    <a:pt x="29448" y="27362"/>
                    <a:pt x="29584" y="27362"/>
                  </a:cubicBezTo>
                  <a:cubicBezTo>
                    <a:pt x="29754" y="27362"/>
                    <a:pt x="29973" y="27282"/>
                    <a:pt x="30236" y="27020"/>
                  </a:cubicBezTo>
                  <a:cubicBezTo>
                    <a:pt x="31054" y="26203"/>
                    <a:pt x="32088" y="24244"/>
                    <a:pt x="33182" y="22171"/>
                  </a:cubicBezTo>
                  <a:cubicBezTo>
                    <a:pt x="34429" y="19812"/>
                    <a:pt x="35842" y="17137"/>
                    <a:pt x="37083" y="15895"/>
                  </a:cubicBezTo>
                  <a:cubicBezTo>
                    <a:pt x="37337" y="15641"/>
                    <a:pt x="37647" y="15326"/>
                    <a:pt x="37998" y="14970"/>
                  </a:cubicBezTo>
                  <a:cubicBezTo>
                    <a:pt x="40217" y="12713"/>
                    <a:pt x="45929" y="6911"/>
                    <a:pt x="47655" y="6911"/>
                  </a:cubicBezTo>
                  <a:cubicBezTo>
                    <a:pt x="47746" y="6911"/>
                    <a:pt x="47826" y="6927"/>
                    <a:pt x="47893" y="6961"/>
                  </a:cubicBezTo>
                  <a:cubicBezTo>
                    <a:pt x="48426" y="7228"/>
                    <a:pt x="48740" y="7634"/>
                    <a:pt x="48827" y="8172"/>
                  </a:cubicBezTo>
                  <a:cubicBezTo>
                    <a:pt x="48967" y="9037"/>
                    <a:pt x="48500" y="10128"/>
                    <a:pt x="47609" y="11019"/>
                  </a:cubicBezTo>
                  <a:cubicBezTo>
                    <a:pt x="46126" y="12500"/>
                    <a:pt x="40305" y="20650"/>
                    <a:pt x="38772" y="25027"/>
                  </a:cubicBezTo>
                  <a:cubicBezTo>
                    <a:pt x="38155" y="26791"/>
                    <a:pt x="37424" y="30086"/>
                    <a:pt x="36819" y="33841"/>
                  </a:cubicBezTo>
                  <a:cubicBezTo>
                    <a:pt x="35854" y="39838"/>
                    <a:pt x="36222" y="39994"/>
                    <a:pt x="36421" y="40077"/>
                  </a:cubicBezTo>
                  <a:cubicBezTo>
                    <a:pt x="36458" y="40093"/>
                    <a:pt x="36500" y="40104"/>
                    <a:pt x="36545" y="40104"/>
                  </a:cubicBezTo>
                  <a:cubicBezTo>
                    <a:pt x="36660" y="40104"/>
                    <a:pt x="36796" y="40032"/>
                    <a:pt x="36919" y="39785"/>
                  </a:cubicBezTo>
                  <a:cubicBezTo>
                    <a:pt x="37365" y="38892"/>
                    <a:pt x="38319" y="36132"/>
                    <a:pt x="39331" y="33208"/>
                  </a:cubicBezTo>
                  <a:cubicBezTo>
                    <a:pt x="40316" y="30360"/>
                    <a:pt x="41333" y="27414"/>
                    <a:pt x="42061" y="25648"/>
                  </a:cubicBezTo>
                  <a:cubicBezTo>
                    <a:pt x="43171" y="22953"/>
                    <a:pt x="44997" y="21512"/>
                    <a:pt x="45912" y="21512"/>
                  </a:cubicBezTo>
                  <a:cubicBezTo>
                    <a:pt x="45935" y="21512"/>
                    <a:pt x="45958" y="21512"/>
                    <a:pt x="45980" y="21514"/>
                  </a:cubicBezTo>
                  <a:cubicBezTo>
                    <a:pt x="46143" y="21526"/>
                    <a:pt x="46371" y="21586"/>
                    <a:pt x="46467" y="21974"/>
                  </a:cubicBezTo>
                  <a:cubicBezTo>
                    <a:pt x="46726" y="23009"/>
                    <a:pt x="46474" y="23721"/>
                    <a:pt x="45971" y="25138"/>
                  </a:cubicBezTo>
                  <a:cubicBezTo>
                    <a:pt x="45693" y="25925"/>
                    <a:pt x="45346" y="26902"/>
                    <a:pt x="44971" y="28252"/>
                  </a:cubicBezTo>
                  <a:cubicBezTo>
                    <a:pt x="44614" y="29541"/>
                    <a:pt x="44376" y="31513"/>
                    <a:pt x="44101" y="33797"/>
                  </a:cubicBezTo>
                  <a:cubicBezTo>
                    <a:pt x="43540" y="38459"/>
                    <a:pt x="42842" y="44261"/>
                    <a:pt x="40717" y="48089"/>
                  </a:cubicBezTo>
                  <a:cubicBezTo>
                    <a:pt x="39265" y="50701"/>
                    <a:pt x="35835" y="55457"/>
                    <a:pt x="32519" y="60058"/>
                  </a:cubicBezTo>
                  <a:cubicBezTo>
                    <a:pt x="28487" y="65647"/>
                    <a:pt x="24319" y="71428"/>
                    <a:pt x="23374" y="73791"/>
                  </a:cubicBezTo>
                  <a:cubicBezTo>
                    <a:pt x="21683" y="78020"/>
                    <a:pt x="17851" y="87388"/>
                    <a:pt x="17813" y="87482"/>
                  </a:cubicBezTo>
                  <a:cubicBezTo>
                    <a:pt x="17739" y="87661"/>
                    <a:pt x="17871" y="87857"/>
                    <a:pt x="18064" y="87857"/>
                  </a:cubicBezTo>
                  <a:cubicBezTo>
                    <a:pt x="18176" y="87857"/>
                    <a:pt x="18275" y="87789"/>
                    <a:pt x="18317" y="87687"/>
                  </a:cubicBezTo>
                  <a:cubicBezTo>
                    <a:pt x="18356" y="87593"/>
                    <a:pt x="22187" y="78224"/>
                    <a:pt x="23879" y="73994"/>
                  </a:cubicBezTo>
                  <a:cubicBezTo>
                    <a:pt x="24800" y="71693"/>
                    <a:pt x="28949" y="65940"/>
                    <a:pt x="32961" y="60376"/>
                  </a:cubicBezTo>
                  <a:cubicBezTo>
                    <a:pt x="36439" y="55551"/>
                    <a:pt x="39725" y="50994"/>
                    <a:pt x="41194" y="48353"/>
                  </a:cubicBezTo>
                  <a:cubicBezTo>
                    <a:pt x="43371" y="44433"/>
                    <a:pt x="44076" y="38572"/>
                    <a:pt x="44643" y="33862"/>
                  </a:cubicBezTo>
                  <a:cubicBezTo>
                    <a:pt x="44914" y="31600"/>
                    <a:pt x="45149" y="29647"/>
                    <a:pt x="45497" y="28398"/>
                  </a:cubicBezTo>
                  <a:cubicBezTo>
                    <a:pt x="45866" y="27066"/>
                    <a:pt x="46209" y="26098"/>
                    <a:pt x="46485" y="25321"/>
                  </a:cubicBezTo>
                  <a:cubicBezTo>
                    <a:pt x="47006" y="23847"/>
                    <a:pt x="47294" y="23037"/>
                    <a:pt x="46996" y="21841"/>
                  </a:cubicBezTo>
                  <a:cubicBezTo>
                    <a:pt x="46865" y="21317"/>
                    <a:pt x="46518" y="21007"/>
                    <a:pt x="46021" y="20971"/>
                  </a:cubicBezTo>
                  <a:cubicBezTo>
                    <a:pt x="45992" y="20969"/>
                    <a:pt x="45961" y="20968"/>
                    <a:pt x="45931" y="20968"/>
                  </a:cubicBezTo>
                  <a:cubicBezTo>
                    <a:pt x="44705" y="20968"/>
                    <a:pt x="42715" y="22635"/>
                    <a:pt x="41561" y="25440"/>
                  </a:cubicBezTo>
                  <a:cubicBezTo>
                    <a:pt x="40826" y="27222"/>
                    <a:pt x="39806" y="30176"/>
                    <a:pt x="38817" y="33032"/>
                  </a:cubicBezTo>
                  <a:cubicBezTo>
                    <a:pt x="38003" y="35390"/>
                    <a:pt x="37223" y="37642"/>
                    <a:pt x="36729" y="38867"/>
                  </a:cubicBezTo>
                  <a:cubicBezTo>
                    <a:pt x="36884" y="36287"/>
                    <a:pt x="38106" y="28579"/>
                    <a:pt x="39286" y="25207"/>
                  </a:cubicBezTo>
                  <a:cubicBezTo>
                    <a:pt x="40765" y="20983"/>
                    <a:pt x="46576" y="12822"/>
                    <a:pt x="47993" y="11404"/>
                  </a:cubicBezTo>
                  <a:cubicBezTo>
                    <a:pt x="49007" y="10391"/>
                    <a:pt x="49531" y="9120"/>
                    <a:pt x="49364" y="8086"/>
                  </a:cubicBezTo>
                  <a:cubicBezTo>
                    <a:pt x="49249" y="7376"/>
                    <a:pt x="48824" y="6820"/>
                    <a:pt x="48137" y="6476"/>
                  </a:cubicBezTo>
                  <a:cubicBezTo>
                    <a:pt x="48014" y="6414"/>
                    <a:pt x="47872" y="6384"/>
                    <a:pt x="47713" y="6384"/>
                  </a:cubicBezTo>
                  <a:cubicBezTo>
                    <a:pt x="46046" y="6384"/>
                    <a:pt x="42445" y="9677"/>
                    <a:pt x="37611" y="14590"/>
                  </a:cubicBezTo>
                  <a:cubicBezTo>
                    <a:pt x="37260" y="14946"/>
                    <a:pt x="36952" y="15258"/>
                    <a:pt x="36699" y="15512"/>
                  </a:cubicBezTo>
                  <a:cubicBezTo>
                    <a:pt x="35400" y="16811"/>
                    <a:pt x="34028" y="19408"/>
                    <a:pt x="32702" y="21919"/>
                  </a:cubicBezTo>
                  <a:cubicBezTo>
                    <a:pt x="31626" y="23955"/>
                    <a:pt x="30611" y="25877"/>
                    <a:pt x="29852" y="26636"/>
                  </a:cubicBezTo>
                  <a:cubicBezTo>
                    <a:pt x="29676" y="26813"/>
                    <a:pt x="29594" y="26818"/>
                    <a:pt x="29594" y="26821"/>
                  </a:cubicBezTo>
                  <a:cubicBezTo>
                    <a:pt x="29014" y="26497"/>
                    <a:pt x="29655" y="21156"/>
                    <a:pt x="31358" y="17751"/>
                  </a:cubicBezTo>
                  <a:cubicBezTo>
                    <a:pt x="33230" y="14006"/>
                    <a:pt x="38909" y="7642"/>
                    <a:pt x="40707" y="6068"/>
                  </a:cubicBezTo>
                  <a:cubicBezTo>
                    <a:pt x="41934" y="4993"/>
                    <a:pt x="42205" y="3300"/>
                    <a:pt x="41757" y="2281"/>
                  </a:cubicBezTo>
                  <a:cubicBezTo>
                    <a:pt x="41480" y="1651"/>
                    <a:pt x="40951" y="1302"/>
                    <a:pt x="40292" y="1302"/>
                  </a:cubicBezTo>
                  <a:cubicBezTo>
                    <a:pt x="40219" y="1302"/>
                    <a:pt x="40145" y="1306"/>
                    <a:pt x="40070" y="1315"/>
                  </a:cubicBezTo>
                  <a:cubicBezTo>
                    <a:pt x="37970" y="1548"/>
                    <a:pt x="29308" y="8805"/>
                    <a:pt x="27269" y="11252"/>
                  </a:cubicBezTo>
                  <a:cubicBezTo>
                    <a:pt x="26244" y="12482"/>
                    <a:pt x="24871" y="15732"/>
                    <a:pt x="23544" y="18877"/>
                  </a:cubicBezTo>
                  <a:cubicBezTo>
                    <a:pt x="22387" y="21620"/>
                    <a:pt x="20802" y="25377"/>
                    <a:pt x="20249" y="25490"/>
                  </a:cubicBezTo>
                  <a:cubicBezTo>
                    <a:pt x="20224" y="25486"/>
                    <a:pt x="20180" y="25436"/>
                    <a:pt x="20138" y="25334"/>
                  </a:cubicBezTo>
                  <a:cubicBezTo>
                    <a:pt x="19542" y="23868"/>
                    <a:pt x="20922" y="17189"/>
                    <a:pt x="22991" y="14367"/>
                  </a:cubicBezTo>
                  <a:cubicBezTo>
                    <a:pt x="25370" y="11121"/>
                    <a:pt x="30460" y="6056"/>
                    <a:pt x="31693" y="5234"/>
                  </a:cubicBezTo>
                  <a:cubicBezTo>
                    <a:pt x="32527" y="4678"/>
                    <a:pt x="33373" y="3605"/>
                    <a:pt x="33386" y="2460"/>
                  </a:cubicBezTo>
                  <a:cubicBezTo>
                    <a:pt x="33393" y="1878"/>
                    <a:pt x="33179" y="1029"/>
                    <a:pt x="32126" y="291"/>
                  </a:cubicBezTo>
                  <a:cubicBezTo>
                    <a:pt x="31839" y="91"/>
                    <a:pt x="31518" y="0"/>
                    <a:pt x="311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4132050" y="2598200"/>
              <a:ext cx="1235500" cy="2182950"/>
            </a:xfrm>
            <a:custGeom>
              <a:avLst/>
              <a:gdLst/>
              <a:ahLst/>
              <a:cxnLst/>
              <a:rect l="l" t="t" r="r" b="b"/>
              <a:pathLst>
                <a:path w="49420" h="87318" extrusionOk="0">
                  <a:moveTo>
                    <a:pt x="18570" y="1"/>
                  </a:moveTo>
                  <a:cubicBezTo>
                    <a:pt x="18272" y="1"/>
                    <a:pt x="17998" y="77"/>
                    <a:pt x="17757" y="246"/>
                  </a:cubicBezTo>
                  <a:cubicBezTo>
                    <a:pt x="15618" y="1743"/>
                    <a:pt x="16901" y="3883"/>
                    <a:pt x="18185" y="4738"/>
                  </a:cubicBezTo>
                  <a:cubicBezTo>
                    <a:pt x="19468" y="5594"/>
                    <a:pt x="24603" y="10728"/>
                    <a:pt x="26957" y="13938"/>
                  </a:cubicBezTo>
                  <a:cubicBezTo>
                    <a:pt x="29310" y="17147"/>
                    <a:pt x="30807" y="25275"/>
                    <a:pt x="29524" y="25490"/>
                  </a:cubicBezTo>
                  <a:cubicBezTo>
                    <a:pt x="29513" y="25492"/>
                    <a:pt x="29501" y="25493"/>
                    <a:pt x="29490" y="25493"/>
                  </a:cubicBezTo>
                  <a:cubicBezTo>
                    <a:pt x="28172" y="25493"/>
                    <a:pt x="24369" y="13702"/>
                    <a:pt x="22250" y="11156"/>
                  </a:cubicBezTo>
                  <a:cubicBezTo>
                    <a:pt x="20110" y="8589"/>
                    <a:pt x="11553" y="1529"/>
                    <a:pt x="9628" y="1316"/>
                  </a:cubicBezTo>
                  <a:cubicBezTo>
                    <a:pt x="9562" y="1308"/>
                    <a:pt x="9498" y="1305"/>
                    <a:pt x="9436" y="1305"/>
                  </a:cubicBezTo>
                  <a:cubicBezTo>
                    <a:pt x="7689" y="1305"/>
                    <a:pt x="7547" y="4147"/>
                    <a:pt x="9199" y="5594"/>
                  </a:cubicBezTo>
                  <a:cubicBezTo>
                    <a:pt x="10911" y="7092"/>
                    <a:pt x="16688" y="13509"/>
                    <a:pt x="18613" y="17360"/>
                  </a:cubicBezTo>
                  <a:cubicBezTo>
                    <a:pt x="20336" y="20806"/>
                    <a:pt x="21202" y="26822"/>
                    <a:pt x="20139" y="26822"/>
                  </a:cubicBezTo>
                  <a:cubicBezTo>
                    <a:pt x="20014" y="26822"/>
                    <a:pt x="19862" y="26739"/>
                    <a:pt x="19683" y="26560"/>
                  </a:cubicBezTo>
                  <a:cubicBezTo>
                    <a:pt x="17971" y="24848"/>
                    <a:pt x="15189" y="17788"/>
                    <a:pt x="12836" y="15435"/>
                  </a:cubicBezTo>
                  <a:cubicBezTo>
                    <a:pt x="10609" y="13208"/>
                    <a:pt x="4166" y="6381"/>
                    <a:pt x="2031" y="6381"/>
                  </a:cubicBezTo>
                  <a:cubicBezTo>
                    <a:pt x="1910" y="6381"/>
                    <a:pt x="1803" y="6403"/>
                    <a:pt x="1711" y="6449"/>
                  </a:cubicBezTo>
                  <a:cubicBezTo>
                    <a:pt x="1" y="7306"/>
                    <a:pt x="429" y="9445"/>
                    <a:pt x="1926" y="10943"/>
                  </a:cubicBezTo>
                  <a:cubicBezTo>
                    <a:pt x="3423" y="12439"/>
                    <a:pt x="9199" y="20568"/>
                    <a:pt x="10698" y="24848"/>
                  </a:cubicBezTo>
                  <a:cubicBezTo>
                    <a:pt x="12096" y="28844"/>
                    <a:pt x="13681" y="39561"/>
                    <a:pt x="13187" y="39561"/>
                  </a:cubicBezTo>
                  <a:cubicBezTo>
                    <a:pt x="13152" y="39561"/>
                    <a:pt x="13107" y="39508"/>
                    <a:pt x="13051" y="39395"/>
                  </a:cubicBezTo>
                  <a:cubicBezTo>
                    <a:pt x="12195" y="37684"/>
                    <a:pt x="9413" y="28912"/>
                    <a:pt x="7917" y="25277"/>
                  </a:cubicBezTo>
                  <a:cubicBezTo>
                    <a:pt x="6817" y="22605"/>
                    <a:pt x="4909" y="20972"/>
                    <a:pt x="3804" y="20972"/>
                  </a:cubicBezTo>
                  <a:cubicBezTo>
                    <a:pt x="3404" y="20972"/>
                    <a:pt x="3110" y="21185"/>
                    <a:pt x="2996" y="21640"/>
                  </a:cubicBezTo>
                  <a:cubicBezTo>
                    <a:pt x="2568" y="23350"/>
                    <a:pt x="3425" y="24207"/>
                    <a:pt x="4493" y="28057"/>
                  </a:cubicBezTo>
                  <a:cubicBezTo>
                    <a:pt x="5563" y="31907"/>
                    <a:pt x="5563" y="42177"/>
                    <a:pt x="8773" y="47953"/>
                  </a:cubicBezTo>
                  <a:cubicBezTo>
                    <a:pt x="11982" y="53729"/>
                    <a:pt x="24390" y="69346"/>
                    <a:pt x="26100" y="73625"/>
                  </a:cubicBezTo>
                  <a:cubicBezTo>
                    <a:pt x="27812" y="77903"/>
                    <a:pt x="31662" y="87317"/>
                    <a:pt x="31662" y="87317"/>
                  </a:cubicBezTo>
                  <a:lnTo>
                    <a:pt x="49419" y="77048"/>
                  </a:lnTo>
                  <a:cubicBezTo>
                    <a:pt x="49419" y="77048"/>
                    <a:pt x="46210" y="66565"/>
                    <a:pt x="46210" y="49879"/>
                  </a:cubicBezTo>
                  <a:cubicBezTo>
                    <a:pt x="46210" y="33192"/>
                    <a:pt x="43429" y="20997"/>
                    <a:pt x="40005" y="15650"/>
                  </a:cubicBezTo>
                  <a:cubicBezTo>
                    <a:pt x="36583" y="10301"/>
                    <a:pt x="33374" y="8162"/>
                    <a:pt x="31877" y="8162"/>
                  </a:cubicBezTo>
                  <a:cubicBezTo>
                    <a:pt x="30378" y="8162"/>
                    <a:pt x="31448" y="10087"/>
                    <a:pt x="33588" y="12868"/>
                  </a:cubicBezTo>
                  <a:cubicBezTo>
                    <a:pt x="35727" y="15650"/>
                    <a:pt x="37652" y="17147"/>
                    <a:pt x="38508" y="20570"/>
                  </a:cubicBezTo>
                  <a:cubicBezTo>
                    <a:pt x="39324" y="23832"/>
                    <a:pt x="39362" y="27873"/>
                    <a:pt x="38438" y="27873"/>
                  </a:cubicBezTo>
                  <a:cubicBezTo>
                    <a:pt x="38392" y="27873"/>
                    <a:pt x="38345" y="27863"/>
                    <a:pt x="38295" y="27843"/>
                  </a:cubicBezTo>
                  <a:cubicBezTo>
                    <a:pt x="37225" y="27415"/>
                    <a:pt x="35514" y="18858"/>
                    <a:pt x="34015" y="15650"/>
                  </a:cubicBezTo>
                  <a:cubicBezTo>
                    <a:pt x="32518" y="12440"/>
                    <a:pt x="28881" y="8375"/>
                    <a:pt x="26742" y="6450"/>
                  </a:cubicBezTo>
                  <a:cubicBezTo>
                    <a:pt x="24844" y="4742"/>
                    <a:pt x="20923" y="1"/>
                    <a:pt x="18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4136900" y="2591500"/>
              <a:ext cx="1238225" cy="2196425"/>
            </a:xfrm>
            <a:custGeom>
              <a:avLst/>
              <a:gdLst/>
              <a:ahLst/>
              <a:cxnLst/>
              <a:rect l="l" t="t" r="r" b="b"/>
              <a:pathLst>
                <a:path w="49529" h="87857" extrusionOk="0">
                  <a:moveTo>
                    <a:pt x="18361" y="0"/>
                  </a:moveTo>
                  <a:cubicBezTo>
                    <a:pt x="18014" y="0"/>
                    <a:pt x="17693" y="90"/>
                    <a:pt x="17406" y="291"/>
                  </a:cubicBezTo>
                  <a:cubicBezTo>
                    <a:pt x="16353" y="1029"/>
                    <a:pt x="16140" y="1878"/>
                    <a:pt x="16147" y="2459"/>
                  </a:cubicBezTo>
                  <a:cubicBezTo>
                    <a:pt x="16160" y="3604"/>
                    <a:pt x="17006" y="4678"/>
                    <a:pt x="17839" y="5233"/>
                  </a:cubicBezTo>
                  <a:cubicBezTo>
                    <a:pt x="19073" y="6055"/>
                    <a:pt x="24162" y="11121"/>
                    <a:pt x="26542" y="14366"/>
                  </a:cubicBezTo>
                  <a:cubicBezTo>
                    <a:pt x="28611" y="17187"/>
                    <a:pt x="29991" y="23867"/>
                    <a:pt x="29395" y="25334"/>
                  </a:cubicBezTo>
                  <a:cubicBezTo>
                    <a:pt x="29353" y="25435"/>
                    <a:pt x="29309" y="25485"/>
                    <a:pt x="29300" y="25489"/>
                  </a:cubicBezTo>
                  <a:cubicBezTo>
                    <a:pt x="28730" y="25375"/>
                    <a:pt x="27145" y="21619"/>
                    <a:pt x="25988" y="18877"/>
                  </a:cubicBezTo>
                  <a:cubicBezTo>
                    <a:pt x="24662" y="15732"/>
                    <a:pt x="23290" y="12480"/>
                    <a:pt x="22264" y="11250"/>
                  </a:cubicBezTo>
                  <a:cubicBezTo>
                    <a:pt x="20225" y="8804"/>
                    <a:pt x="11563" y="1547"/>
                    <a:pt x="9463" y="1313"/>
                  </a:cubicBezTo>
                  <a:cubicBezTo>
                    <a:pt x="9388" y="1305"/>
                    <a:pt x="9314" y="1301"/>
                    <a:pt x="9241" y="1301"/>
                  </a:cubicBezTo>
                  <a:cubicBezTo>
                    <a:pt x="8576" y="1301"/>
                    <a:pt x="8053" y="1650"/>
                    <a:pt x="7776" y="2281"/>
                  </a:cubicBezTo>
                  <a:cubicBezTo>
                    <a:pt x="7327" y="3298"/>
                    <a:pt x="7599" y="4993"/>
                    <a:pt x="8826" y="6067"/>
                  </a:cubicBezTo>
                  <a:cubicBezTo>
                    <a:pt x="10624" y="7641"/>
                    <a:pt x="16303" y="14006"/>
                    <a:pt x="18175" y="17750"/>
                  </a:cubicBezTo>
                  <a:cubicBezTo>
                    <a:pt x="19878" y="21156"/>
                    <a:pt x="20519" y="26497"/>
                    <a:pt x="19944" y="26818"/>
                  </a:cubicBezTo>
                  <a:cubicBezTo>
                    <a:pt x="19941" y="26818"/>
                    <a:pt x="19861" y="26816"/>
                    <a:pt x="19679" y="26636"/>
                  </a:cubicBezTo>
                  <a:cubicBezTo>
                    <a:pt x="18921" y="25876"/>
                    <a:pt x="17906" y="23953"/>
                    <a:pt x="16830" y="21917"/>
                  </a:cubicBezTo>
                  <a:cubicBezTo>
                    <a:pt x="15505" y="19406"/>
                    <a:pt x="14133" y="16810"/>
                    <a:pt x="12834" y="15511"/>
                  </a:cubicBezTo>
                  <a:cubicBezTo>
                    <a:pt x="12581" y="15257"/>
                    <a:pt x="12271" y="14944"/>
                    <a:pt x="11922" y="14588"/>
                  </a:cubicBezTo>
                  <a:cubicBezTo>
                    <a:pt x="7087" y="9675"/>
                    <a:pt x="3485" y="6383"/>
                    <a:pt x="1819" y="6383"/>
                  </a:cubicBezTo>
                  <a:cubicBezTo>
                    <a:pt x="1660" y="6383"/>
                    <a:pt x="1519" y="6413"/>
                    <a:pt x="1396" y="6475"/>
                  </a:cubicBezTo>
                  <a:cubicBezTo>
                    <a:pt x="709" y="6819"/>
                    <a:pt x="285" y="7375"/>
                    <a:pt x="168" y="8085"/>
                  </a:cubicBezTo>
                  <a:cubicBezTo>
                    <a:pt x="0" y="9119"/>
                    <a:pt x="526" y="10390"/>
                    <a:pt x="1540" y="11403"/>
                  </a:cubicBezTo>
                  <a:cubicBezTo>
                    <a:pt x="2957" y="12821"/>
                    <a:pt x="8768" y="20982"/>
                    <a:pt x="10247" y="25206"/>
                  </a:cubicBezTo>
                  <a:cubicBezTo>
                    <a:pt x="11427" y="28578"/>
                    <a:pt x="12649" y="36285"/>
                    <a:pt x="12804" y="38866"/>
                  </a:cubicBezTo>
                  <a:cubicBezTo>
                    <a:pt x="12308" y="37640"/>
                    <a:pt x="11530" y="35388"/>
                    <a:pt x="10714" y="33028"/>
                  </a:cubicBezTo>
                  <a:cubicBezTo>
                    <a:pt x="9728" y="30174"/>
                    <a:pt x="8707" y="27222"/>
                    <a:pt x="7973" y="25440"/>
                  </a:cubicBezTo>
                  <a:cubicBezTo>
                    <a:pt x="6818" y="22634"/>
                    <a:pt x="4837" y="20968"/>
                    <a:pt x="3602" y="20968"/>
                  </a:cubicBezTo>
                  <a:cubicBezTo>
                    <a:pt x="3572" y="20968"/>
                    <a:pt x="3542" y="20969"/>
                    <a:pt x="3513" y="20971"/>
                  </a:cubicBezTo>
                  <a:cubicBezTo>
                    <a:pt x="3015" y="21007"/>
                    <a:pt x="2669" y="21317"/>
                    <a:pt x="2538" y="21841"/>
                  </a:cubicBezTo>
                  <a:cubicBezTo>
                    <a:pt x="2239" y="23037"/>
                    <a:pt x="2526" y="23847"/>
                    <a:pt x="3048" y="25321"/>
                  </a:cubicBezTo>
                  <a:cubicBezTo>
                    <a:pt x="3325" y="26097"/>
                    <a:pt x="3668" y="27066"/>
                    <a:pt x="4037" y="28398"/>
                  </a:cubicBezTo>
                  <a:cubicBezTo>
                    <a:pt x="4384" y="29647"/>
                    <a:pt x="4618" y="31600"/>
                    <a:pt x="4891" y="33861"/>
                  </a:cubicBezTo>
                  <a:cubicBezTo>
                    <a:pt x="5458" y="38572"/>
                    <a:pt x="6162" y="44432"/>
                    <a:pt x="8340" y="48353"/>
                  </a:cubicBezTo>
                  <a:cubicBezTo>
                    <a:pt x="9807" y="50994"/>
                    <a:pt x="13094" y="55551"/>
                    <a:pt x="16573" y="60376"/>
                  </a:cubicBezTo>
                  <a:cubicBezTo>
                    <a:pt x="20585" y="65940"/>
                    <a:pt x="24733" y="71693"/>
                    <a:pt x="25655" y="73994"/>
                  </a:cubicBezTo>
                  <a:cubicBezTo>
                    <a:pt x="27345" y="78224"/>
                    <a:pt x="31178" y="87593"/>
                    <a:pt x="31217" y="87687"/>
                  </a:cubicBezTo>
                  <a:cubicBezTo>
                    <a:pt x="31259" y="87789"/>
                    <a:pt x="31358" y="87856"/>
                    <a:pt x="31468" y="87857"/>
                  </a:cubicBezTo>
                  <a:lnTo>
                    <a:pt x="31468" y="87857"/>
                  </a:lnTo>
                  <a:cubicBezTo>
                    <a:pt x="31661" y="87856"/>
                    <a:pt x="31793" y="87660"/>
                    <a:pt x="31720" y="87480"/>
                  </a:cubicBezTo>
                  <a:cubicBezTo>
                    <a:pt x="31682" y="87386"/>
                    <a:pt x="27850" y="78020"/>
                    <a:pt x="26159" y="73791"/>
                  </a:cubicBezTo>
                  <a:cubicBezTo>
                    <a:pt x="25214" y="71428"/>
                    <a:pt x="21046" y="65647"/>
                    <a:pt x="17014" y="60058"/>
                  </a:cubicBezTo>
                  <a:cubicBezTo>
                    <a:pt x="13697" y="55457"/>
                    <a:pt x="10267" y="50701"/>
                    <a:pt x="8816" y="48089"/>
                  </a:cubicBezTo>
                  <a:cubicBezTo>
                    <a:pt x="6689" y="44261"/>
                    <a:pt x="5991" y="38458"/>
                    <a:pt x="5431" y="33796"/>
                  </a:cubicBezTo>
                  <a:cubicBezTo>
                    <a:pt x="5157" y="31512"/>
                    <a:pt x="4919" y="29541"/>
                    <a:pt x="4561" y="28252"/>
                  </a:cubicBezTo>
                  <a:cubicBezTo>
                    <a:pt x="4185" y="26902"/>
                    <a:pt x="3839" y="25923"/>
                    <a:pt x="3560" y="25138"/>
                  </a:cubicBezTo>
                  <a:cubicBezTo>
                    <a:pt x="3059" y="23720"/>
                    <a:pt x="2806" y="23009"/>
                    <a:pt x="3065" y="21972"/>
                  </a:cubicBezTo>
                  <a:cubicBezTo>
                    <a:pt x="3162" y="21586"/>
                    <a:pt x="3388" y="21525"/>
                    <a:pt x="3551" y="21513"/>
                  </a:cubicBezTo>
                  <a:cubicBezTo>
                    <a:pt x="3576" y="21511"/>
                    <a:pt x="3601" y="21510"/>
                    <a:pt x="3627" y="21510"/>
                  </a:cubicBezTo>
                  <a:cubicBezTo>
                    <a:pt x="4553" y="21510"/>
                    <a:pt x="6364" y="22960"/>
                    <a:pt x="7470" y="25647"/>
                  </a:cubicBezTo>
                  <a:cubicBezTo>
                    <a:pt x="8197" y="27414"/>
                    <a:pt x="9215" y="30358"/>
                    <a:pt x="10201" y="33206"/>
                  </a:cubicBezTo>
                  <a:cubicBezTo>
                    <a:pt x="11212" y="36130"/>
                    <a:pt x="12167" y="38892"/>
                    <a:pt x="12613" y="39785"/>
                  </a:cubicBezTo>
                  <a:cubicBezTo>
                    <a:pt x="12737" y="40032"/>
                    <a:pt x="12873" y="40104"/>
                    <a:pt x="12988" y="40104"/>
                  </a:cubicBezTo>
                  <a:cubicBezTo>
                    <a:pt x="13033" y="40104"/>
                    <a:pt x="13075" y="40093"/>
                    <a:pt x="13112" y="40077"/>
                  </a:cubicBezTo>
                  <a:cubicBezTo>
                    <a:pt x="13309" y="39994"/>
                    <a:pt x="13679" y="39838"/>
                    <a:pt x="12712" y="33841"/>
                  </a:cubicBezTo>
                  <a:cubicBezTo>
                    <a:pt x="12107" y="30086"/>
                    <a:pt x="11378" y="26791"/>
                    <a:pt x="10759" y="25026"/>
                  </a:cubicBezTo>
                  <a:cubicBezTo>
                    <a:pt x="9227" y="20648"/>
                    <a:pt x="3406" y="12500"/>
                    <a:pt x="1924" y="11019"/>
                  </a:cubicBezTo>
                  <a:cubicBezTo>
                    <a:pt x="1032" y="10126"/>
                    <a:pt x="566" y="9035"/>
                    <a:pt x="706" y="8172"/>
                  </a:cubicBezTo>
                  <a:cubicBezTo>
                    <a:pt x="793" y="7634"/>
                    <a:pt x="1107" y="7227"/>
                    <a:pt x="1639" y="6961"/>
                  </a:cubicBezTo>
                  <a:cubicBezTo>
                    <a:pt x="1707" y="6926"/>
                    <a:pt x="1788" y="6910"/>
                    <a:pt x="1880" y="6910"/>
                  </a:cubicBezTo>
                  <a:cubicBezTo>
                    <a:pt x="3607" y="6910"/>
                    <a:pt x="9316" y="12714"/>
                    <a:pt x="11535" y="14970"/>
                  </a:cubicBezTo>
                  <a:cubicBezTo>
                    <a:pt x="11887" y="15326"/>
                    <a:pt x="12196" y="15641"/>
                    <a:pt x="12450" y="15895"/>
                  </a:cubicBezTo>
                  <a:cubicBezTo>
                    <a:pt x="13691" y="17136"/>
                    <a:pt x="15103" y="19810"/>
                    <a:pt x="16349" y="22171"/>
                  </a:cubicBezTo>
                  <a:cubicBezTo>
                    <a:pt x="17444" y="24244"/>
                    <a:pt x="18478" y="26203"/>
                    <a:pt x="19295" y="27020"/>
                  </a:cubicBezTo>
                  <a:cubicBezTo>
                    <a:pt x="19558" y="27281"/>
                    <a:pt x="19777" y="27361"/>
                    <a:pt x="19947" y="27361"/>
                  </a:cubicBezTo>
                  <a:cubicBezTo>
                    <a:pt x="20083" y="27361"/>
                    <a:pt x="20188" y="27310"/>
                    <a:pt x="20258" y="27259"/>
                  </a:cubicBezTo>
                  <a:cubicBezTo>
                    <a:pt x="21322" y="26494"/>
                    <a:pt x="20184" y="20552"/>
                    <a:pt x="18661" y="17506"/>
                  </a:cubicBezTo>
                  <a:cubicBezTo>
                    <a:pt x="16761" y="13705"/>
                    <a:pt x="11006" y="7252"/>
                    <a:pt x="9185" y="5658"/>
                  </a:cubicBezTo>
                  <a:cubicBezTo>
                    <a:pt x="8159" y="4760"/>
                    <a:pt x="7913" y="3319"/>
                    <a:pt x="8274" y="2500"/>
                  </a:cubicBezTo>
                  <a:cubicBezTo>
                    <a:pt x="8410" y="2193"/>
                    <a:pt x="8683" y="1845"/>
                    <a:pt x="9243" y="1845"/>
                  </a:cubicBezTo>
                  <a:cubicBezTo>
                    <a:pt x="9294" y="1845"/>
                    <a:pt x="9347" y="1848"/>
                    <a:pt x="9403" y="1854"/>
                  </a:cubicBezTo>
                  <a:cubicBezTo>
                    <a:pt x="11215" y="2055"/>
                    <a:pt x="19779" y="9115"/>
                    <a:pt x="21847" y="11599"/>
                  </a:cubicBezTo>
                  <a:cubicBezTo>
                    <a:pt x="22820" y="12766"/>
                    <a:pt x="24177" y="15981"/>
                    <a:pt x="25488" y="19089"/>
                  </a:cubicBezTo>
                  <a:cubicBezTo>
                    <a:pt x="27549" y="23975"/>
                    <a:pt x="28526" y="26033"/>
                    <a:pt x="29301" y="26033"/>
                  </a:cubicBezTo>
                  <a:cubicBezTo>
                    <a:pt x="29326" y="26033"/>
                    <a:pt x="29350" y="26031"/>
                    <a:pt x="29374" y="26027"/>
                  </a:cubicBezTo>
                  <a:cubicBezTo>
                    <a:pt x="29534" y="26000"/>
                    <a:pt x="29755" y="25893"/>
                    <a:pt x="29898" y="25539"/>
                  </a:cubicBezTo>
                  <a:cubicBezTo>
                    <a:pt x="30610" y="23789"/>
                    <a:pt x="29041" y="16855"/>
                    <a:pt x="26981" y="14045"/>
                  </a:cubicBezTo>
                  <a:cubicBezTo>
                    <a:pt x="24573" y="10760"/>
                    <a:pt x="19400" y="5619"/>
                    <a:pt x="18142" y="4781"/>
                  </a:cubicBezTo>
                  <a:cubicBezTo>
                    <a:pt x="17451" y="4319"/>
                    <a:pt x="16702" y="3395"/>
                    <a:pt x="16691" y="2453"/>
                  </a:cubicBezTo>
                  <a:cubicBezTo>
                    <a:pt x="16683" y="1797"/>
                    <a:pt x="17030" y="1219"/>
                    <a:pt x="17720" y="738"/>
                  </a:cubicBezTo>
                  <a:cubicBezTo>
                    <a:pt x="17914" y="601"/>
                    <a:pt x="18139" y="539"/>
                    <a:pt x="18387" y="539"/>
                  </a:cubicBezTo>
                  <a:cubicBezTo>
                    <a:pt x="20059" y="539"/>
                    <a:pt x="22815" y="3352"/>
                    <a:pt x="24722" y="5296"/>
                  </a:cubicBezTo>
                  <a:cubicBezTo>
                    <a:pt x="25361" y="5949"/>
                    <a:pt x="25913" y="6512"/>
                    <a:pt x="26366" y="6921"/>
                  </a:cubicBezTo>
                  <a:cubicBezTo>
                    <a:pt x="28337" y="8694"/>
                    <a:pt x="32036" y="12736"/>
                    <a:pt x="33576" y="16033"/>
                  </a:cubicBezTo>
                  <a:cubicBezTo>
                    <a:pt x="34224" y="17420"/>
                    <a:pt x="34915" y="19833"/>
                    <a:pt x="35582" y="22164"/>
                  </a:cubicBezTo>
                  <a:cubicBezTo>
                    <a:pt x="36759" y="26274"/>
                    <a:pt x="37344" y="28101"/>
                    <a:pt x="38000" y="28364"/>
                  </a:cubicBezTo>
                  <a:cubicBezTo>
                    <a:pt x="38082" y="28397"/>
                    <a:pt x="38165" y="28414"/>
                    <a:pt x="38246" y="28414"/>
                  </a:cubicBezTo>
                  <a:cubicBezTo>
                    <a:pt x="38389" y="28414"/>
                    <a:pt x="38525" y="28361"/>
                    <a:pt x="38641" y="28259"/>
                  </a:cubicBezTo>
                  <a:cubicBezTo>
                    <a:pt x="39491" y="27516"/>
                    <a:pt x="39309" y="23694"/>
                    <a:pt x="38578" y="20772"/>
                  </a:cubicBezTo>
                  <a:cubicBezTo>
                    <a:pt x="37916" y="18123"/>
                    <a:pt x="36619" y="16589"/>
                    <a:pt x="35117" y="14813"/>
                  </a:cubicBezTo>
                  <a:cubicBezTo>
                    <a:pt x="34630" y="14239"/>
                    <a:pt x="34128" y="13644"/>
                    <a:pt x="33609" y="12970"/>
                  </a:cubicBezTo>
                  <a:cubicBezTo>
                    <a:pt x="31413" y="10113"/>
                    <a:pt x="31133" y="9145"/>
                    <a:pt x="31284" y="8837"/>
                  </a:cubicBezTo>
                  <a:cubicBezTo>
                    <a:pt x="31339" y="8725"/>
                    <a:pt x="31531" y="8702"/>
                    <a:pt x="31682" y="8702"/>
                  </a:cubicBezTo>
                  <a:cubicBezTo>
                    <a:pt x="32963" y="8702"/>
                    <a:pt x="36125" y="10663"/>
                    <a:pt x="39582" y="16063"/>
                  </a:cubicBezTo>
                  <a:cubicBezTo>
                    <a:pt x="42561" y="20717"/>
                    <a:pt x="45743" y="32115"/>
                    <a:pt x="45743" y="50147"/>
                  </a:cubicBezTo>
                  <a:cubicBezTo>
                    <a:pt x="45743" y="66683"/>
                    <a:pt x="48932" y="77291"/>
                    <a:pt x="48964" y="77395"/>
                  </a:cubicBezTo>
                  <a:cubicBezTo>
                    <a:pt x="49000" y="77513"/>
                    <a:pt x="49107" y="77588"/>
                    <a:pt x="49223" y="77588"/>
                  </a:cubicBezTo>
                  <a:cubicBezTo>
                    <a:pt x="49250" y="77588"/>
                    <a:pt x="49277" y="77584"/>
                    <a:pt x="49304" y="77575"/>
                  </a:cubicBezTo>
                  <a:cubicBezTo>
                    <a:pt x="49447" y="77532"/>
                    <a:pt x="49528" y="77379"/>
                    <a:pt x="49485" y="77236"/>
                  </a:cubicBezTo>
                  <a:cubicBezTo>
                    <a:pt x="49453" y="77132"/>
                    <a:pt x="46287" y="66602"/>
                    <a:pt x="46287" y="50147"/>
                  </a:cubicBezTo>
                  <a:cubicBezTo>
                    <a:pt x="46287" y="34964"/>
                    <a:pt x="43893" y="21792"/>
                    <a:pt x="40040" y="15771"/>
                  </a:cubicBezTo>
                  <a:cubicBezTo>
                    <a:pt x="36676" y="10512"/>
                    <a:pt x="33417" y="8157"/>
                    <a:pt x="31683" y="8157"/>
                  </a:cubicBezTo>
                  <a:cubicBezTo>
                    <a:pt x="31129" y="8157"/>
                    <a:pt x="30896" y="8397"/>
                    <a:pt x="30797" y="8597"/>
                  </a:cubicBezTo>
                  <a:cubicBezTo>
                    <a:pt x="30454" y="9293"/>
                    <a:pt x="31144" y="10656"/>
                    <a:pt x="33178" y="13301"/>
                  </a:cubicBezTo>
                  <a:cubicBezTo>
                    <a:pt x="33705" y="13986"/>
                    <a:pt x="34212" y="14586"/>
                    <a:pt x="34703" y="15166"/>
                  </a:cubicBezTo>
                  <a:cubicBezTo>
                    <a:pt x="36220" y="16960"/>
                    <a:pt x="37420" y="18378"/>
                    <a:pt x="38050" y="20904"/>
                  </a:cubicBezTo>
                  <a:cubicBezTo>
                    <a:pt x="38806" y="23927"/>
                    <a:pt x="38822" y="27378"/>
                    <a:pt x="38282" y="27849"/>
                  </a:cubicBezTo>
                  <a:cubicBezTo>
                    <a:pt x="38267" y="27861"/>
                    <a:pt x="38258" y="27869"/>
                    <a:pt x="38242" y="27869"/>
                  </a:cubicBezTo>
                  <a:cubicBezTo>
                    <a:pt x="38232" y="27869"/>
                    <a:pt x="38219" y="27866"/>
                    <a:pt x="38201" y="27859"/>
                  </a:cubicBezTo>
                  <a:cubicBezTo>
                    <a:pt x="37724" y="27668"/>
                    <a:pt x="36788" y="24401"/>
                    <a:pt x="36105" y="22015"/>
                  </a:cubicBezTo>
                  <a:cubicBezTo>
                    <a:pt x="35431" y="19662"/>
                    <a:pt x="34734" y="17230"/>
                    <a:pt x="34068" y="15802"/>
                  </a:cubicBezTo>
                  <a:cubicBezTo>
                    <a:pt x="32495" y="12434"/>
                    <a:pt x="28732" y="8319"/>
                    <a:pt x="26730" y="6516"/>
                  </a:cubicBezTo>
                  <a:cubicBezTo>
                    <a:pt x="26289" y="6118"/>
                    <a:pt x="25742" y="5561"/>
                    <a:pt x="25109" y="4916"/>
                  </a:cubicBezTo>
                  <a:cubicBezTo>
                    <a:pt x="23027" y="2791"/>
                    <a:pt x="20292" y="0"/>
                    <a:pt x="18361" y="0"/>
                  </a:cubicBezTo>
                  <a:close/>
                  <a:moveTo>
                    <a:pt x="31468" y="87857"/>
                  </a:moveTo>
                  <a:lnTo>
                    <a:pt x="31468" y="87857"/>
                  </a:lnTo>
                  <a:cubicBezTo>
                    <a:pt x="31468" y="87857"/>
                    <a:pt x="31467" y="87857"/>
                    <a:pt x="31467" y="87857"/>
                  </a:cubicBezTo>
                  <a:lnTo>
                    <a:pt x="31468" y="87857"/>
                  </a:lnTo>
                  <a:cubicBezTo>
                    <a:pt x="31468" y="87857"/>
                    <a:pt x="31468" y="87857"/>
                    <a:pt x="31468" y="8785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2019225" y="4411150"/>
              <a:ext cx="1127850" cy="928500"/>
            </a:xfrm>
            <a:custGeom>
              <a:avLst/>
              <a:gdLst/>
              <a:ahLst/>
              <a:cxnLst/>
              <a:rect l="l" t="t" r="r" b="b"/>
              <a:pathLst>
                <a:path w="45114" h="37140" extrusionOk="0">
                  <a:moveTo>
                    <a:pt x="6469" y="1"/>
                  </a:moveTo>
                  <a:cubicBezTo>
                    <a:pt x="4217" y="1"/>
                    <a:pt x="2939" y="161"/>
                    <a:pt x="2939" y="161"/>
                  </a:cubicBezTo>
                  <a:cubicBezTo>
                    <a:pt x="2939" y="161"/>
                    <a:pt x="5751" y="10193"/>
                    <a:pt x="3483" y="21369"/>
                  </a:cubicBezTo>
                  <a:cubicBezTo>
                    <a:pt x="1876" y="29289"/>
                    <a:pt x="756" y="34297"/>
                    <a:pt x="1" y="37140"/>
                  </a:cubicBezTo>
                  <a:lnTo>
                    <a:pt x="32601" y="37140"/>
                  </a:lnTo>
                  <a:cubicBezTo>
                    <a:pt x="33028" y="35510"/>
                    <a:pt x="33557" y="33682"/>
                    <a:pt x="34219" y="31699"/>
                  </a:cubicBezTo>
                  <a:cubicBezTo>
                    <a:pt x="36782" y="24009"/>
                    <a:pt x="45113" y="14397"/>
                    <a:pt x="45113" y="14397"/>
                  </a:cubicBezTo>
                  <a:cubicBezTo>
                    <a:pt x="45113" y="14397"/>
                    <a:pt x="37103" y="6707"/>
                    <a:pt x="24605" y="2860"/>
                  </a:cubicBezTo>
                  <a:cubicBezTo>
                    <a:pt x="16774" y="451"/>
                    <a:pt x="10249" y="1"/>
                    <a:pt x="6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2011500" y="4404550"/>
              <a:ext cx="1143050" cy="941875"/>
            </a:xfrm>
            <a:custGeom>
              <a:avLst/>
              <a:gdLst/>
              <a:ahLst/>
              <a:cxnLst/>
              <a:rect l="l" t="t" r="r" b="b"/>
              <a:pathLst>
                <a:path w="45722" h="37675" extrusionOk="0">
                  <a:moveTo>
                    <a:pt x="6736" y="544"/>
                  </a:moveTo>
                  <a:cubicBezTo>
                    <a:pt x="10500" y="544"/>
                    <a:pt x="17037" y="986"/>
                    <a:pt x="24835" y="3385"/>
                  </a:cubicBezTo>
                  <a:cubicBezTo>
                    <a:pt x="36084" y="6846"/>
                    <a:pt x="43767" y="13522"/>
                    <a:pt x="45045" y="14683"/>
                  </a:cubicBezTo>
                  <a:cubicBezTo>
                    <a:pt x="43840" y="16109"/>
                    <a:pt x="36616" y="24836"/>
                    <a:pt x="34270" y="31877"/>
                  </a:cubicBezTo>
                  <a:cubicBezTo>
                    <a:pt x="33695" y="33601"/>
                    <a:pt x="33167" y="35367"/>
                    <a:pt x="32700" y="37131"/>
                  </a:cubicBezTo>
                  <a:lnTo>
                    <a:pt x="662" y="37131"/>
                  </a:lnTo>
                  <a:cubicBezTo>
                    <a:pt x="1459" y="34070"/>
                    <a:pt x="2573" y="29009"/>
                    <a:pt x="4058" y="21687"/>
                  </a:cubicBezTo>
                  <a:cubicBezTo>
                    <a:pt x="6091" y="11668"/>
                    <a:pt x="4036" y="2454"/>
                    <a:pt x="3591" y="664"/>
                  </a:cubicBezTo>
                  <a:cubicBezTo>
                    <a:pt x="4089" y="620"/>
                    <a:pt x="5174" y="544"/>
                    <a:pt x="6736" y="544"/>
                  </a:cubicBezTo>
                  <a:close/>
                  <a:moveTo>
                    <a:pt x="6731" y="1"/>
                  </a:moveTo>
                  <a:cubicBezTo>
                    <a:pt x="4521" y="1"/>
                    <a:pt x="3249" y="151"/>
                    <a:pt x="3215" y="156"/>
                  </a:cubicBezTo>
                  <a:cubicBezTo>
                    <a:pt x="3049" y="176"/>
                    <a:pt x="2941" y="338"/>
                    <a:pt x="2986" y="499"/>
                  </a:cubicBezTo>
                  <a:cubicBezTo>
                    <a:pt x="3014" y="598"/>
                    <a:pt x="5754" y="10594"/>
                    <a:pt x="3525" y="21579"/>
                  </a:cubicBezTo>
                  <a:cubicBezTo>
                    <a:pt x="2006" y="29063"/>
                    <a:pt x="835" y="34365"/>
                    <a:pt x="46" y="37333"/>
                  </a:cubicBezTo>
                  <a:cubicBezTo>
                    <a:pt x="0" y="37506"/>
                    <a:pt x="131" y="37675"/>
                    <a:pt x="310" y="37675"/>
                  </a:cubicBezTo>
                  <a:lnTo>
                    <a:pt x="32910" y="37675"/>
                  </a:lnTo>
                  <a:cubicBezTo>
                    <a:pt x="33033" y="37675"/>
                    <a:pt x="33141" y="37592"/>
                    <a:pt x="33172" y="37472"/>
                  </a:cubicBezTo>
                  <a:cubicBezTo>
                    <a:pt x="33649" y="35652"/>
                    <a:pt x="34192" y="33827"/>
                    <a:pt x="34785" y="32049"/>
                  </a:cubicBezTo>
                  <a:cubicBezTo>
                    <a:pt x="37302" y="24499"/>
                    <a:pt x="45544" y="14935"/>
                    <a:pt x="45626" y="14838"/>
                  </a:cubicBezTo>
                  <a:cubicBezTo>
                    <a:pt x="45722" y="14729"/>
                    <a:pt x="45714" y="14565"/>
                    <a:pt x="45610" y="14465"/>
                  </a:cubicBezTo>
                  <a:cubicBezTo>
                    <a:pt x="45530" y="14386"/>
                    <a:pt x="37409" y="6685"/>
                    <a:pt x="24994" y="2866"/>
                  </a:cubicBezTo>
                  <a:cubicBezTo>
                    <a:pt x="17141" y="449"/>
                    <a:pt x="10542" y="1"/>
                    <a:pt x="67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4562500" y="4469550"/>
              <a:ext cx="1170150" cy="870100"/>
            </a:xfrm>
            <a:custGeom>
              <a:avLst/>
              <a:gdLst/>
              <a:ahLst/>
              <a:cxnLst/>
              <a:rect l="l" t="t" r="r" b="b"/>
              <a:pathLst>
                <a:path w="46806" h="34804" extrusionOk="0">
                  <a:moveTo>
                    <a:pt x="29657" y="0"/>
                  </a:moveTo>
                  <a:cubicBezTo>
                    <a:pt x="24789" y="0"/>
                    <a:pt x="18857" y="279"/>
                    <a:pt x="15060" y="1487"/>
                  </a:cubicBezTo>
                  <a:cubicBezTo>
                    <a:pt x="8011" y="3730"/>
                    <a:pt x="1" y="10138"/>
                    <a:pt x="1" y="10138"/>
                  </a:cubicBezTo>
                  <a:cubicBezTo>
                    <a:pt x="1" y="10138"/>
                    <a:pt x="5448" y="16226"/>
                    <a:pt x="9293" y="23916"/>
                  </a:cubicBezTo>
                  <a:cubicBezTo>
                    <a:pt x="11019" y="27372"/>
                    <a:pt x="12164" y="31405"/>
                    <a:pt x="12901" y="34804"/>
                  </a:cubicBezTo>
                  <a:lnTo>
                    <a:pt x="46805" y="34804"/>
                  </a:lnTo>
                  <a:cubicBezTo>
                    <a:pt x="45721" y="31985"/>
                    <a:pt x="43369" y="25870"/>
                    <a:pt x="41015" y="19751"/>
                  </a:cubicBezTo>
                  <a:cubicBezTo>
                    <a:pt x="37811" y="11420"/>
                    <a:pt x="39093" y="205"/>
                    <a:pt x="37811" y="205"/>
                  </a:cubicBezTo>
                  <a:cubicBezTo>
                    <a:pt x="37219" y="205"/>
                    <a:pt x="33829" y="0"/>
                    <a:pt x="296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4554850" y="4462700"/>
              <a:ext cx="1185825" cy="883725"/>
            </a:xfrm>
            <a:custGeom>
              <a:avLst/>
              <a:gdLst/>
              <a:ahLst/>
              <a:cxnLst/>
              <a:rect l="l" t="t" r="r" b="b"/>
              <a:pathLst>
                <a:path w="47433" h="35349" extrusionOk="0">
                  <a:moveTo>
                    <a:pt x="29916" y="545"/>
                  </a:moveTo>
                  <a:cubicBezTo>
                    <a:pt x="32938" y="545"/>
                    <a:pt x="35562" y="653"/>
                    <a:pt x="37033" y="714"/>
                  </a:cubicBezTo>
                  <a:cubicBezTo>
                    <a:pt x="37496" y="733"/>
                    <a:pt x="37836" y="745"/>
                    <a:pt x="38010" y="745"/>
                  </a:cubicBezTo>
                  <a:cubicBezTo>
                    <a:pt x="38041" y="745"/>
                    <a:pt x="38066" y="745"/>
                    <a:pt x="38087" y="744"/>
                  </a:cubicBezTo>
                  <a:cubicBezTo>
                    <a:pt x="38388" y="954"/>
                    <a:pt x="38501" y="3053"/>
                    <a:pt x="38610" y="5081"/>
                  </a:cubicBezTo>
                  <a:cubicBezTo>
                    <a:pt x="38823" y="9083"/>
                    <a:pt x="39146" y="15128"/>
                    <a:pt x="41067" y="20123"/>
                  </a:cubicBezTo>
                  <a:lnTo>
                    <a:pt x="46714" y="34805"/>
                  </a:lnTo>
                  <a:lnTo>
                    <a:pt x="13425" y="34805"/>
                  </a:lnTo>
                  <a:cubicBezTo>
                    <a:pt x="12494" y="30575"/>
                    <a:pt x="11288" y="26963"/>
                    <a:pt x="9842" y="24070"/>
                  </a:cubicBezTo>
                  <a:cubicBezTo>
                    <a:pt x="6429" y="17243"/>
                    <a:pt x="1702" y="11610"/>
                    <a:pt x="700" y="10450"/>
                  </a:cubicBezTo>
                  <a:cubicBezTo>
                    <a:pt x="2042" y="9407"/>
                    <a:pt x="9176" y="4016"/>
                    <a:pt x="15448" y="2020"/>
                  </a:cubicBezTo>
                  <a:cubicBezTo>
                    <a:pt x="19212" y="823"/>
                    <a:pt x="25074" y="545"/>
                    <a:pt x="29916" y="545"/>
                  </a:cubicBezTo>
                  <a:close/>
                  <a:moveTo>
                    <a:pt x="29934" y="0"/>
                  </a:moveTo>
                  <a:cubicBezTo>
                    <a:pt x="25049" y="0"/>
                    <a:pt x="19116" y="282"/>
                    <a:pt x="15285" y="1501"/>
                  </a:cubicBezTo>
                  <a:cubicBezTo>
                    <a:pt x="8268" y="3734"/>
                    <a:pt x="218" y="10135"/>
                    <a:pt x="137" y="10199"/>
                  </a:cubicBezTo>
                  <a:cubicBezTo>
                    <a:pt x="15" y="10297"/>
                    <a:pt x="1" y="10477"/>
                    <a:pt x="104" y="10593"/>
                  </a:cubicBezTo>
                  <a:cubicBezTo>
                    <a:pt x="158" y="10654"/>
                    <a:pt x="5571" y="16741"/>
                    <a:pt x="9356" y="24312"/>
                  </a:cubicBezTo>
                  <a:cubicBezTo>
                    <a:pt x="10807" y="27214"/>
                    <a:pt x="12014" y="30855"/>
                    <a:pt x="12942" y="35134"/>
                  </a:cubicBezTo>
                  <a:cubicBezTo>
                    <a:pt x="12970" y="35260"/>
                    <a:pt x="13080" y="35349"/>
                    <a:pt x="13207" y="35349"/>
                  </a:cubicBezTo>
                  <a:lnTo>
                    <a:pt x="47111" y="35349"/>
                  </a:lnTo>
                  <a:cubicBezTo>
                    <a:pt x="47302" y="35349"/>
                    <a:pt x="47433" y="35157"/>
                    <a:pt x="47364" y="34980"/>
                  </a:cubicBezTo>
                  <a:lnTo>
                    <a:pt x="41575" y="19927"/>
                  </a:lnTo>
                  <a:cubicBezTo>
                    <a:pt x="39685" y="15013"/>
                    <a:pt x="39366" y="9019"/>
                    <a:pt x="39154" y="5052"/>
                  </a:cubicBezTo>
                  <a:cubicBezTo>
                    <a:pt x="38962" y="1451"/>
                    <a:pt x="38857" y="206"/>
                    <a:pt x="38117" y="206"/>
                  </a:cubicBezTo>
                  <a:cubicBezTo>
                    <a:pt x="37957" y="206"/>
                    <a:pt x="37590" y="192"/>
                    <a:pt x="37056" y="169"/>
                  </a:cubicBezTo>
                  <a:cubicBezTo>
                    <a:pt x="35584" y="109"/>
                    <a:pt x="32960" y="0"/>
                    <a:pt x="299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885375" y="4482500"/>
              <a:ext cx="1031750" cy="994175"/>
            </a:xfrm>
            <a:custGeom>
              <a:avLst/>
              <a:gdLst/>
              <a:ahLst/>
              <a:cxnLst/>
              <a:rect l="l" t="t" r="r" b="b"/>
              <a:pathLst>
                <a:path w="41270" h="39767" extrusionOk="0">
                  <a:moveTo>
                    <a:pt x="21099" y="5567"/>
                  </a:moveTo>
                  <a:cubicBezTo>
                    <a:pt x="21738" y="5567"/>
                    <a:pt x="22257" y="5982"/>
                    <a:pt x="22257" y="6494"/>
                  </a:cubicBezTo>
                  <a:cubicBezTo>
                    <a:pt x="22257" y="7005"/>
                    <a:pt x="21738" y="7421"/>
                    <a:pt x="21099" y="7421"/>
                  </a:cubicBezTo>
                  <a:cubicBezTo>
                    <a:pt x="20458" y="7421"/>
                    <a:pt x="19940" y="7005"/>
                    <a:pt x="19940" y="6494"/>
                  </a:cubicBezTo>
                  <a:cubicBezTo>
                    <a:pt x="19940" y="5983"/>
                    <a:pt x="20458" y="5567"/>
                    <a:pt x="21099" y="5567"/>
                  </a:cubicBezTo>
                  <a:close/>
                  <a:moveTo>
                    <a:pt x="21331" y="1"/>
                  </a:moveTo>
                  <a:cubicBezTo>
                    <a:pt x="19477" y="1"/>
                    <a:pt x="19244" y="3247"/>
                    <a:pt x="19244" y="3247"/>
                  </a:cubicBezTo>
                  <a:cubicBezTo>
                    <a:pt x="19244" y="3247"/>
                    <a:pt x="18108" y="2794"/>
                    <a:pt x="17135" y="2794"/>
                  </a:cubicBezTo>
                  <a:cubicBezTo>
                    <a:pt x="16405" y="2794"/>
                    <a:pt x="15766" y="3049"/>
                    <a:pt x="15766" y="3943"/>
                  </a:cubicBezTo>
                  <a:cubicBezTo>
                    <a:pt x="15766" y="6028"/>
                    <a:pt x="18085" y="6029"/>
                    <a:pt x="18085" y="6029"/>
                  </a:cubicBezTo>
                  <a:cubicBezTo>
                    <a:pt x="18085" y="6029"/>
                    <a:pt x="15302" y="9506"/>
                    <a:pt x="17390" y="10203"/>
                  </a:cubicBezTo>
                  <a:cubicBezTo>
                    <a:pt x="17641" y="10286"/>
                    <a:pt x="17881" y="10323"/>
                    <a:pt x="18110" y="10323"/>
                  </a:cubicBezTo>
                  <a:cubicBezTo>
                    <a:pt x="19790" y="10323"/>
                    <a:pt x="20867" y="8348"/>
                    <a:pt x="20867" y="8348"/>
                  </a:cubicBezTo>
                  <a:cubicBezTo>
                    <a:pt x="20867" y="8348"/>
                    <a:pt x="21833" y="9957"/>
                    <a:pt x="23229" y="9957"/>
                  </a:cubicBezTo>
                  <a:cubicBezTo>
                    <a:pt x="23508" y="9957"/>
                    <a:pt x="23804" y="9893"/>
                    <a:pt x="24114" y="9738"/>
                  </a:cubicBezTo>
                  <a:cubicBezTo>
                    <a:pt x="25969" y="8810"/>
                    <a:pt x="24577" y="6723"/>
                    <a:pt x="24577" y="6723"/>
                  </a:cubicBezTo>
                  <a:cubicBezTo>
                    <a:pt x="24577" y="6723"/>
                    <a:pt x="25967" y="4871"/>
                    <a:pt x="25736" y="3943"/>
                  </a:cubicBezTo>
                  <a:cubicBezTo>
                    <a:pt x="25678" y="3711"/>
                    <a:pt x="25417" y="3624"/>
                    <a:pt x="25058" y="3624"/>
                  </a:cubicBezTo>
                  <a:cubicBezTo>
                    <a:pt x="23982" y="3624"/>
                    <a:pt x="22026" y="4406"/>
                    <a:pt x="22026" y="4406"/>
                  </a:cubicBezTo>
                  <a:cubicBezTo>
                    <a:pt x="22026" y="4406"/>
                    <a:pt x="23184" y="1"/>
                    <a:pt x="21331" y="1"/>
                  </a:cubicBezTo>
                  <a:close/>
                  <a:moveTo>
                    <a:pt x="35704" y="15303"/>
                  </a:moveTo>
                  <a:cubicBezTo>
                    <a:pt x="35704" y="15303"/>
                    <a:pt x="36873" y="17640"/>
                    <a:pt x="39634" y="17640"/>
                  </a:cubicBezTo>
                  <a:cubicBezTo>
                    <a:pt x="40128" y="17640"/>
                    <a:pt x="40672" y="17565"/>
                    <a:pt x="41269" y="17390"/>
                  </a:cubicBezTo>
                  <a:cubicBezTo>
                    <a:pt x="41269" y="17390"/>
                    <a:pt x="40109" y="15303"/>
                    <a:pt x="38254" y="15303"/>
                  </a:cubicBezTo>
                  <a:close/>
                  <a:moveTo>
                    <a:pt x="23228" y="13546"/>
                  </a:moveTo>
                  <a:cubicBezTo>
                    <a:pt x="23228" y="13546"/>
                    <a:pt x="21536" y="16755"/>
                    <a:pt x="24773" y="19284"/>
                  </a:cubicBezTo>
                  <a:cubicBezTo>
                    <a:pt x="24773" y="19284"/>
                    <a:pt x="25794" y="17126"/>
                    <a:pt x="24714" y="15618"/>
                  </a:cubicBezTo>
                  <a:lnTo>
                    <a:pt x="23228" y="13546"/>
                  </a:lnTo>
                  <a:close/>
                  <a:moveTo>
                    <a:pt x="14842" y="16505"/>
                  </a:moveTo>
                  <a:cubicBezTo>
                    <a:pt x="14841" y="16505"/>
                    <a:pt x="12456" y="16581"/>
                    <a:pt x="11607" y="18229"/>
                  </a:cubicBezTo>
                  <a:lnTo>
                    <a:pt x="10439" y="20497"/>
                  </a:lnTo>
                  <a:cubicBezTo>
                    <a:pt x="10439" y="20497"/>
                    <a:pt x="10441" y="20497"/>
                    <a:pt x="10444" y="20497"/>
                  </a:cubicBezTo>
                  <a:cubicBezTo>
                    <a:pt x="10587" y="20497"/>
                    <a:pt x="14084" y="20456"/>
                    <a:pt x="14842" y="16505"/>
                  </a:cubicBezTo>
                  <a:close/>
                  <a:moveTo>
                    <a:pt x="10897" y="29910"/>
                  </a:moveTo>
                  <a:cubicBezTo>
                    <a:pt x="10897" y="29910"/>
                    <a:pt x="12066" y="32247"/>
                    <a:pt x="14827" y="32247"/>
                  </a:cubicBezTo>
                  <a:cubicBezTo>
                    <a:pt x="15321" y="32247"/>
                    <a:pt x="15865" y="32172"/>
                    <a:pt x="16462" y="31996"/>
                  </a:cubicBezTo>
                  <a:cubicBezTo>
                    <a:pt x="16462" y="31996"/>
                    <a:pt x="15302" y="29910"/>
                    <a:pt x="13447" y="29910"/>
                  </a:cubicBezTo>
                  <a:close/>
                  <a:moveTo>
                    <a:pt x="26199" y="31534"/>
                  </a:moveTo>
                  <a:cubicBezTo>
                    <a:pt x="26839" y="31534"/>
                    <a:pt x="27358" y="31949"/>
                    <a:pt x="27358" y="32461"/>
                  </a:cubicBezTo>
                  <a:cubicBezTo>
                    <a:pt x="27358" y="32972"/>
                    <a:pt x="26839" y="33388"/>
                    <a:pt x="26199" y="33388"/>
                  </a:cubicBezTo>
                  <a:cubicBezTo>
                    <a:pt x="25558" y="33388"/>
                    <a:pt x="25041" y="32972"/>
                    <a:pt x="25041" y="32461"/>
                  </a:cubicBezTo>
                  <a:cubicBezTo>
                    <a:pt x="25041" y="31949"/>
                    <a:pt x="25560" y="31534"/>
                    <a:pt x="26199" y="31534"/>
                  </a:cubicBezTo>
                  <a:close/>
                  <a:moveTo>
                    <a:pt x="33154" y="33388"/>
                  </a:moveTo>
                  <a:cubicBezTo>
                    <a:pt x="33154" y="33388"/>
                    <a:pt x="34323" y="35724"/>
                    <a:pt x="37085" y="35724"/>
                  </a:cubicBezTo>
                  <a:cubicBezTo>
                    <a:pt x="37578" y="35724"/>
                    <a:pt x="38122" y="35650"/>
                    <a:pt x="38719" y="35475"/>
                  </a:cubicBezTo>
                  <a:cubicBezTo>
                    <a:pt x="38719" y="35475"/>
                    <a:pt x="37559" y="33388"/>
                    <a:pt x="35704" y="33388"/>
                  </a:cubicBezTo>
                  <a:close/>
                  <a:moveTo>
                    <a:pt x="26431" y="25968"/>
                  </a:moveTo>
                  <a:cubicBezTo>
                    <a:pt x="24577" y="25968"/>
                    <a:pt x="24345" y="29214"/>
                    <a:pt x="24345" y="29214"/>
                  </a:cubicBezTo>
                  <a:cubicBezTo>
                    <a:pt x="24345" y="29214"/>
                    <a:pt x="23209" y="28760"/>
                    <a:pt x="22236" y="28760"/>
                  </a:cubicBezTo>
                  <a:cubicBezTo>
                    <a:pt x="21506" y="28760"/>
                    <a:pt x="20867" y="29015"/>
                    <a:pt x="20867" y="29910"/>
                  </a:cubicBezTo>
                  <a:cubicBezTo>
                    <a:pt x="20867" y="31995"/>
                    <a:pt x="23186" y="31996"/>
                    <a:pt x="23186" y="31996"/>
                  </a:cubicBezTo>
                  <a:cubicBezTo>
                    <a:pt x="23186" y="31996"/>
                    <a:pt x="20404" y="35473"/>
                    <a:pt x="22490" y="36168"/>
                  </a:cubicBezTo>
                  <a:cubicBezTo>
                    <a:pt x="22741" y="36252"/>
                    <a:pt x="22982" y="36289"/>
                    <a:pt x="23211" y="36289"/>
                  </a:cubicBezTo>
                  <a:cubicBezTo>
                    <a:pt x="24891" y="36289"/>
                    <a:pt x="25967" y="34315"/>
                    <a:pt x="25967" y="34315"/>
                  </a:cubicBezTo>
                  <a:cubicBezTo>
                    <a:pt x="25967" y="34315"/>
                    <a:pt x="26933" y="35924"/>
                    <a:pt x="28329" y="35924"/>
                  </a:cubicBezTo>
                  <a:cubicBezTo>
                    <a:pt x="28608" y="35924"/>
                    <a:pt x="28905" y="35860"/>
                    <a:pt x="29214" y="35705"/>
                  </a:cubicBezTo>
                  <a:cubicBezTo>
                    <a:pt x="31069" y="34775"/>
                    <a:pt x="29677" y="32690"/>
                    <a:pt x="29677" y="32690"/>
                  </a:cubicBezTo>
                  <a:cubicBezTo>
                    <a:pt x="29677" y="32690"/>
                    <a:pt x="31068" y="30838"/>
                    <a:pt x="30836" y="29910"/>
                  </a:cubicBezTo>
                  <a:cubicBezTo>
                    <a:pt x="30778" y="29678"/>
                    <a:pt x="30517" y="29591"/>
                    <a:pt x="30158" y="29591"/>
                  </a:cubicBezTo>
                  <a:cubicBezTo>
                    <a:pt x="29082" y="29591"/>
                    <a:pt x="27126" y="30373"/>
                    <a:pt x="27126" y="30373"/>
                  </a:cubicBezTo>
                  <a:cubicBezTo>
                    <a:pt x="27126" y="30373"/>
                    <a:pt x="28284" y="25968"/>
                    <a:pt x="26431" y="25968"/>
                  </a:cubicBezTo>
                  <a:close/>
                  <a:moveTo>
                    <a:pt x="5797" y="35011"/>
                  </a:moveTo>
                  <a:cubicBezTo>
                    <a:pt x="6437" y="35011"/>
                    <a:pt x="6956" y="35427"/>
                    <a:pt x="6956" y="35938"/>
                  </a:cubicBezTo>
                  <a:cubicBezTo>
                    <a:pt x="6956" y="36450"/>
                    <a:pt x="6437" y="36865"/>
                    <a:pt x="5797" y="36865"/>
                  </a:cubicBezTo>
                  <a:cubicBezTo>
                    <a:pt x="5156" y="36865"/>
                    <a:pt x="4639" y="36450"/>
                    <a:pt x="4639" y="35938"/>
                  </a:cubicBezTo>
                  <a:cubicBezTo>
                    <a:pt x="4639" y="35427"/>
                    <a:pt x="5158" y="35011"/>
                    <a:pt x="5797" y="35011"/>
                  </a:cubicBezTo>
                  <a:close/>
                  <a:moveTo>
                    <a:pt x="6029" y="29446"/>
                  </a:moveTo>
                  <a:cubicBezTo>
                    <a:pt x="4175" y="29446"/>
                    <a:pt x="3942" y="32691"/>
                    <a:pt x="3942" y="32691"/>
                  </a:cubicBezTo>
                  <a:cubicBezTo>
                    <a:pt x="3942" y="32691"/>
                    <a:pt x="2807" y="32237"/>
                    <a:pt x="1834" y="32237"/>
                  </a:cubicBezTo>
                  <a:cubicBezTo>
                    <a:pt x="1104" y="32237"/>
                    <a:pt x="465" y="32493"/>
                    <a:pt x="465" y="33387"/>
                  </a:cubicBezTo>
                  <a:cubicBezTo>
                    <a:pt x="465" y="35472"/>
                    <a:pt x="2784" y="35473"/>
                    <a:pt x="2784" y="35473"/>
                  </a:cubicBezTo>
                  <a:cubicBezTo>
                    <a:pt x="2784" y="35473"/>
                    <a:pt x="0" y="38951"/>
                    <a:pt x="2088" y="39647"/>
                  </a:cubicBezTo>
                  <a:cubicBezTo>
                    <a:pt x="2339" y="39730"/>
                    <a:pt x="2579" y="39767"/>
                    <a:pt x="2808" y="39767"/>
                  </a:cubicBezTo>
                  <a:cubicBezTo>
                    <a:pt x="4489" y="39767"/>
                    <a:pt x="5565" y="37793"/>
                    <a:pt x="5565" y="37793"/>
                  </a:cubicBezTo>
                  <a:cubicBezTo>
                    <a:pt x="5565" y="37793"/>
                    <a:pt x="6531" y="39402"/>
                    <a:pt x="7925" y="39402"/>
                  </a:cubicBezTo>
                  <a:cubicBezTo>
                    <a:pt x="8205" y="39402"/>
                    <a:pt x="8501" y="39338"/>
                    <a:pt x="8811" y="39183"/>
                  </a:cubicBezTo>
                  <a:cubicBezTo>
                    <a:pt x="10666" y="38256"/>
                    <a:pt x="9274" y="36170"/>
                    <a:pt x="9274" y="36170"/>
                  </a:cubicBezTo>
                  <a:cubicBezTo>
                    <a:pt x="9274" y="36170"/>
                    <a:pt x="10666" y="34315"/>
                    <a:pt x="10434" y="33388"/>
                  </a:cubicBezTo>
                  <a:cubicBezTo>
                    <a:pt x="10376" y="33156"/>
                    <a:pt x="10115" y="33069"/>
                    <a:pt x="9756" y="33069"/>
                  </a:cubicBezTo>
                  <a:cubicBezTo>
                    <a:pt x="8680" y="33069"/>
                    <a:pt x="6724" y="33851"/>
                    <a:pt x="6724" y="33851"/>
                  </a:cubicBezTo>
                  <a:cubicBezTo>
                    <a:pt x="6724" y="33851"/>
                    <a:pt x="7882" y="29446"/>
                    <a:pt x="6029" y="2944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4824000" y="4592650"/>
              <a:ext cx="823075" cy="884025"/>
            </a:xfrm>
            <a:custGeom>
              <a:avLst/>
              <a:gdLst/>
              <a:ahLst/>
              <a:cxnLst/>
              <a:rect l="l" t="t" r="r" b="b"/>
              <a:pathLst>
                <a:path w="32923" h="35361" extrusionOk="0">
                  <a:moveTo>
                    <a:pt x="12752" y="5566"/>
                  </a:moveTo>
                  <a:cubicBezTo>
                    <a:pt x="13392" y="5566"/>
                    <a:pt x="13911" y="5981"/>
                    <a:pt x="13911" y="6493"/>
                  </a:cubicBezTo>
                  <a:cubicBezTo>
                    <a:pt x="13911" y="7004"/>
                    <a:pt x="13393" y="7420"/>
                    <a:pt x="12752" y="7420"/>
                  </a:cubicBezTo>
                  <a:cubicBezTo>
                    <a:pt x="12113" y="7420"/>
                    <a:pt x="11594" y="7004"/>
                    <a:pt x="11594" y="6493"/>
                  </a:cubicBezTo>
                  <a:cubicBezTo>
                    <a:pt x="11594" y="5981"/>
                    <a:pt x="12113" y="5566"/>
                    <a:pt x="12752" y="5566"/>
                  </a:cubicBezTo>
                  <a:close/>
                  <a:moveTo>
                    <a:pt x="12985" y="0"/>
                  </a:moveTo>
                  <a:cubicBezTo>
                    <a:pt x="11130" y="0"/>
                    <a:pt x="10899" y="3247"/>
                    <a:pt x="10899" y="3247"/>
                  </a:cubicBezTo>
                  <a:cubicBezTo>
                    <a:pt x="10899" y="3247"/>
                    <a:pt x="9763" y="2793"/>
                    <a:pt x="8789" y="2793"/>
                  </a:cubicBezTo>
                  <a:cubicBezTo>
                    <a:pt x="8059" y="2793"/>
                    <a:pt x="7420" y="3048"/>
                    <a:pt x="7420" y="3942"/>
                  </a:cubicBezTo>
                  <a:cubicBezTo>
                    <a:pt x="7420" y="6027"/>
                    <a:pt x="9739" y="6028"/>
                    <a:pt x="9739" y="6028"/>
                  </a:cubicBezTo>
                  <a:cubicBezTo>
                    <a:pt x="9739" y="6028"/>
                    <a:pt x="6957" y="9505"/>
                    <a:pt x="9044" y="10202"/>
                  </a:cubicBezTo>
                  <a:cubicBezTo>
                    <a:pt x="9294" y="10285"/>
                    <a:pt x="9534" y="10322"/>
                    <a:pt x="9763" y="10322"/>
                  </a:cubicBezTo>
                  <a:cubicBezTo>
                    <a:pt x="11444" y="10322"/>
                    <a:pt x="12522" y="8347"/>
                    <a:pt x="12522" y="8347"/>
                  </a:cubicBezTo>
                  <a:cubicBezTo>
                    <a:pt x="12522" y="8347"/>
                    <a:pt x="13487" y="9956"/>
                    <a:pt x="14882" y="9956"/>
                  </a:cubicBezTo>
                  <a:cubicBezTo>
                    <a:pt x="15161" y="9956"/>
                    <a:pt x="15458" y="9892"/>
                    <a:pt x="15767" y="9737"/>
                  </a:cubicBezTo>
                  <a:cubicBezTo>
                    <a:pt x="17623" y="8809"/>
                    <a:pt x="16230" y="6722"/>
                    <a:pt x="16230" y="6722"/>
                  </a:cubicBezTo>
                  <a:cubicBezTo>
                    <a:pt x="16230" y="6722"/>
                    <a:pt x="17621" y="4870"/>
                    <a:pt x="17389" y="3942"/>
                  </a:cubicBezTo>
                  <a:cubicBezTo>
                    <a:pt x="17331" y="3710"/>
                    <a:pt x="17070" y="3623"/>
                    <a:pt x="16712" y="3623"/>
                  </a:cubicBezTo>
                  <a:cubicBezTo>
                    <a:pt x="15636" y="3623"/>
                    <a:pt x="13680" y="4405"/>
                    <a:pt x="13680" y="4405"/>
                  </a:cubicBezTo>
                  <a:cubicBezTo>
                    <a:pt x="13680" y="4405"/>
                    <a:pt x="14839" y="0"/>
                    <a:pt x="12985" y="0"/>
                  </a:cubicBezTo>
                  <a:close/>
                  <a:moveTo>
                    <a:pt x="14881" y="13545"/>
                  </a:moveTo>
                  <a:lnTo>
                    <a:pt x="14882" y="13546"/>
                  </a:lnTo>
                  <a:lnTo>
                    <a:pt x="14882" y="13546"/>
                  </a:lnTo>
                  <a:cubicBezTo>
                    <a:pt x="14882" y="13545"/>
                    <a:pt x="14883" y="13545"/>
                    <a:pt x="14883" y="13545"/>
                  </a:cubicBezTo>
                  <a:close/>
                  <a:moveTo>
                    <a:pt x="27359" y="15302"/>
                  </a:moveTo>
                  <a:cubicBezTo>
                    <a:pt x="27359" y="15302"/>
                    <a:pt x="28527" y="17639"/>
                    <a:pt x="31287" y="17639"/>
                  </a:cubicBezTo>
                  <a:cubicBezTo>
                    <a:pt x="31781" y="17639"/>
                    <a:pt x="32325" y="17565"/>
                    <a:pt x="32923" y="17389"/>
                  </a:cubicBezTo>
                  <a:cubicBezTo>
                    <a:pt x="32923" y="17389"/>
                    <a:pt x="31764" y="15302"/>
                    <a:pt x="29909" y="15302"/>
                  </a:cubicBezTo>
                  <a:close/>
                  <a:moveTo>
                    <a:pt x="14882" y="13546"/>
                  </a:moveTo>
                  <a:cubicBezTo>
                    <a:pt x="14847" y="13613"/>
                    <a:pt x="13225" y="16781"/>
                    <a:pt x="16428" y="19282"/>
                  </a:cubicBezTo>
                  <a:cubicBezTo>
                    <a:pt x="16428" y="19282"/>
                    <a:pt x="17449" y="17125"/>
                    <a:pt x="16368" y="15617"/>
                  </a:cubicBezTo>
                  <a:lnTo>
                    <a:pt x="14882" y="13546"/>
                  </a:lnTo>
                  <a:close/>
                  <a:moveTo>
                    <a:pt x="6496" y="16504"/>
                  </a:moveTo>
                  <a:cubicBezTo>
                    <a:pt x="6496" y="16504"/>
                    <a:pt x="4110" y="16580"/>
                    <a:pt x="3260" y="18229"/>
                  </a:cubicBezTo>
                  <a:lnTo>
                    <a:pt x="2094" y="20496"/>
                  </a:lnTo>
                  <a:cubicBezTo>
                    <a:pt x="2094" y="20496"/>
                    <a:pt x="2095" y="20496"/>
                    <a:pt x="2098" y="20496"/>
                  </a:cubicBezTo>
                  <a:cubicBezTo>
                    <a:pt x="2242" y="20496"/>
                    <a:pt x="5739" y="20455"/>
                    <a:pt x="6496" y="16504"/>
                  </a:cubicBezTo>
                  <a:close/>
                  <a:moveTo>
                    <a:pt x="23649" y="23650"/>
                  </a:moveTo>
                  <a:cubicBezTo>
                    <a:pt x="24290" y="23650"/>
                    <a:pt x="24808" y="24066"/>
                    <a:pt x="24808" y="24577"/>
                  </a:cubicBezTo>
                  <a:cubicBezTo>
                    <a:pt x="24808" y="25088"/>
                    <a:pt x="24290" y="25504"/>
                    <a:pt x="23649" y="25504"/>
                  </a:cubicBezTo>
                  <a:cubicBezTo>
                    <a:pt x="23009" y="25504"/>
                    <a:pt x="22490" y="25088"/>
                    <a:pt x="22490" y="24577"/>
                  </a:cubicBezTo>
                  <a:cubicBezTo>
                    <a:pt x="22490" y="24066"/>
                    <a:pt x="23009" y="23650"/>
                    <a:pt x="23649" y="23650"/>
                  </a:cubicBezTo>
                  <a:close/>
                  <a:moveTo>
                    <a:pt x="23882" y="18084"/>
                  </a:moveTo>
                  <a:cubicBezTo>
                    <a:pt x="22028" y="18084"/>
                    <a:pt x="21795" y="21330"/>
                    <a:pt x="21795" y="21330"/>
                  </a:cubicBezTo>
                  <a:cubicBezTo>
                    <a:pt x="21795" y="21330"/>
                    <a:pt x="20660" y="20876"/>
                    <a:pt x="19686" y="20876"/>
                  </a:cubicBezTo>
                  <a:cubicBezTo>
                    <a:pt x="18956" y="20876"/>
                    <a:pt x="18317" y="21132"/>
                    <a:pt x="18317" y="22025"/>
                  </a:cubicBezTo>
                  <a:cubicBezTo>
                    <a:pt x="18317" y="24111"/>
                    <a:pt x="20635" y="24112"/>
                    <a:pt x="20635" y="24112"/>
                  </a:cubicBezTo>
                  <a:cubicBezTo>
                    <a:pt x="20635" y="24112"/>
                    <a:pt x="17854" y="27589"/>
                    <a:pt x="19940" y="28285"/>
                  </a:cubicBezTo>
                  <a:cubicBezTo>
                    <a:pt x="20191" y="28369"/>
                    <a:pt x="20431" y="28405"/>
                    <a:pt x="20660" y="28405"/>
                  </a:cubicBezTo>
                  <a:cubicBezTo>
                    <a:pt x="22342" y="28405"/>
                    <a:pt x="23419" y="26430"/>
                    <a:pt x="23419" y="26430"/>
                  </a:cubicBezTo>
                  <a:cubicBezTo>
                    <a:pt x="23419" y="26430"/>
                    <a:pt x="24384" y="28041"/>
                    <a:pt x="25780" y="28041"/>
                  </a:cubicBezTo>
                  <a:cubicBezTo>
                    <a:pt x="26059" y="28041"/>
                    <a:pt x="26355" y="27976"/>
                    <a:pt x="26664" y="27822"/>
                  </a:cubicBezTo>
                  <a:cubicBezTo>
                    <a:pt x="28520" y="26894"/>
                    <a:pt x="27127" y="24807"/>
                    <a:pt x="27127" y="24807"/>
                  </a:cubicBezTo>
                  <a:cubicBezTo>
                    <a:pt x="27127" y="24807"/>
                    <a:pt x="28517" y="22954"/>
                    <a:pt x="28286" y="22025"/>
                  </a:cubicBezTo>
                  <a:cubicBezTo>
                    <a:pt x="28228" y="21794"/>
                    <a:pt x="27967" y="21707"/>
                    <a:pt x="27609" y="21707"/>
                  </a:cubicBezTo>
                  <a:cubicBezTo>
                    <a:pt x="26533" y="21707"/>
                    <a:pt x="24577" y="22489"/>
                    <a:pt x="24577" y="22489"/>
                  </a:cubicBezTo>
                  <a:cubicBezTo>
                    <a:pt x="24577" y="22489"/>
                    <a:pt x="25736" y="18084"/>
                    <a:pt x="23882" y="18084"/>
                  </a:cubicBezTo>
                  <a:close/>
                  <a:moveTo>
                    <a:pt x="0" y="28517"/>
                  </a:moveTo>
                  <a:cubicBezTo>
                    <a:pt x="0" y="28517"/>
                    <a:pt x="1169" y="30854"/>
                    <a:pt x="3931" y="30854"/>
                  </a:cubicBezTo>
                  <a:cubicBezTo>
                    <a:pt x="4424" y="30854"/>
                    <a:pt x="4968" y="30780"/>
                    <a:pt x="5565" y="30604"/>
                  </a:cubicBezTo>
                  <a:cubicBezTo>
                    <a:pt x="5565" y="30604"/>
                    <a:pt x="4405" y="28517"/>
                    <a:pt x="2551" y="28517"/>
                  </a:cubicBezTo>
                  <a:close/>
                  <a:moveTo>
                    <a:pt x="29951" y="26528"/>
                  </a:moveTo>
                  <a:cubicBezTo>
                    <a:pt x="29951" y="26529"/>
                    <a:pt x="28259" y="29738"/>
                    <a:pt x="31498" y="32265"/>
                  </a:cubicBezTo>
                  <a:cubicBezTo>
                    <a:pt x="31498" y="32265"/>
                    <a:pt x="32519" y="30109"/>
                    <a:pt x="31438" y="28601"/>
                  </a:cubicBezTo>
                  <a:lnTo>
                    <a:pt x="29951" y="26528"/>
                  </a:lnTo>
                  <a:close/>
                  <a:moveTo>
                    <a:pt x="12057" y="30605"/>
                  </a:moveTo>
                  <a:cubicBezTo>
                    <a:pt x="12698" y="30605"/>
                    <a:pt x="13216" y="31021"/>
                    <a:pt x="13216" y="31532"/>
                  </a:cubicBezTo>
                  <a:cubicBezTo>
                    <a:pt x="13216" y="32044"/>
                    <a:pt x="12697" y="32459"/>
                    <a:pt x="12057" y="32459"/>
                  </a:cubicBezTo>
                  <a:cubicBezTo>
                    <a:pt x="11416" y="32459"/>
                    <a:pt x="10897" y="32044"/>
                    <a:pt x="10897" y="31532"/>
                  </a:cubicBezTo>
                  <a:cubicBezTo>
                    <a:pt x="10897" y="31021"/>
                    <a:pt x="11416" y="30605"/>
                    <a:pt x="12057" y="30605"/>
                  </a:cubicBezTo>
                  <a:close/>
                  <a:moveTo>
                    <a:pt x="12289" y="25040"/>
                  </a:moveTo>
                  <a:cubicBezTo>
                    <a:pt x="10435" y="25040"/>
                    <a:pt x="10202" y="28285"/>
                    <a:pt x="10202" y="28285"/>
                  </a:cubicBezTo>
                  <a:cubicBezTo>
                    <a:pt x="10202" y="28285"/>
                    <a:pt x="9067" y="27831"/>
                    <a:pt x="8094" y="27831"/>
                  </a:cubicBezTo>
                  <a:cubicBezTo>
                    <a:pt x="7364" y="27831"/>
                    <a:pt x="6725" y="28087"/>
                    <a:pt x="6725" y="28981"/>
                  </a:cubicBezTo>
                  <a:cubicBezTo>
                    <a:pt x="6725" y="31066"/>
                    <a:pt x="9044" y="31067"/>
                    <a:pt x="9044" y="31067"/>
                  </a:cubicBezTo>
                  <a:cubicBezTo>
                    <a:pt x="9044" y="31067"/>
                    <a:pt x="6262" y="34545"/>
                    <a:pt x="8348" y="35241"/>
                  </a:cubicBezTo>
                  <a:cubicBezTo>
                    <a:pt x="8599" y="35324"/>
                    <a:pt x="8839" y="35361"/>
                    <a:pt x="9068" y="35361"/>
                  </a:cubicBezTo>
                  <a:cubicBezTo>
                    <a:pt x="10749" y="35361"/>
                    <a:pt x="11827" y="33386"/>
                    <a:pt x="11827" y="33386"/>
                  </a:cubicBezTo>
                  <a:cubicBezTo>
                    <a:pt x="11827" y="33386"/>
                    <a:pt x="12792" y="34996"/>
                    <a:pt x="14188" y="34996"/>
                  </a:cubicBezTo>
                  <a:cubicBezTo>
                    <a:pt x="14467" y="34996"/>
                    <a:pt x="14763" y="34932"/>
                    <a:pt x="15072" y="34777"/>
                  </a:cubicBezTo>
                  <a:cubicBezTo>
                    <a:pt x="16927" y="33849"/>
                    <a:pt x="15535" y="31762"/>
                    <a:pt x="15535" y="31762"/>
                  </a:cubicBezTo>
                  <a:cubicBezTo>
                    <a:pt x="15535" y="31762"/>
                    <a:pt x="16926" y="29909"/>
                    <a:pt x="16694" y="28982"/>
                  </a:cubicBezTo>
                  <a:cubicBezTo>
                    <a:pt x="16636" y="28750"/>
                    <a:pt x="16375" y="28663"/>
                    <a:pt x="16016" y="28663"/>
                  </a:cubicBezTo>
                  <a:cubicBezTo>
                    <a:pt x="14940" y="28663"/>
                    <a:pt x="12984" y="29445"/>
                    <a:pt x="12984" y="29445"/>
                  </a:cubicBezTo>
                  <a:cubicBezTo>
                    <a:pt x="12984" y="29445"/>
                    <a:pt x="14142" y="25040"/>
                    <a:pt x="12289" y="2504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3"/>
          <p:cNvSpPr/>
          <p:nvPr/>
        </p:nvSpPr>
        <p:spPr>
          <a:xfrm rot="-1007578">
            <a:off x="-563439" y="1041212"/>
            <a:ext cx="1261884" cy="1429144"/>
          </a:xfrm>
          <a:custGeom>
            <a:avLst/>
            <a:gdLst/>
            <a:ahLst/>
            <a:cxnLst/>
            <a:rect l="l" t="t" r="r" b="b"/>
            <a:pathLst>
              <a:path w="50706" h="57427" extrusionOk="0">
                <a:moveTo>
                  <a:pt x="28365" y="1"/>
                </a:moveTo>
                <a:cubicBezTo>
                  <a:pt x="28364" y="1"/>
                  <a:pt x="18789" y="9461"/>
                  <a:pt x="18041" y="14018"/>
                </a:cubicBezTo>
                <a:cubicBezTo>
                  <a:pt x="17293" y="18574"/>
                  <a:pt x="18499" y="23452"/>
                  <a:pt x="18499" y="23452"/>
                </a:cubicBezTo>
                <a:cubicBezTo>
                  <a:pt x="18499" y="23452"/>
                  <a:pt x="16862" y="19173"/>
                  <a:pt x="11813" y="17341"/>
                </a:cubicBezTo>
                <a:cubicBezTo>
                  <a:pt x="8187" y="16026"/>
                  <a:pt x="5669" y="15841"/>
                  <a:pt x="4538" y="15841"/>
                </a:cubicBezTo>
                <a:cubicBezTo>
                  <a:pt x="4095" y="15841"/>
                  <a:pt x="3865" y="15869"/>
                  <a:pt x="3865" y="15869"/>
                </a:cubicBezTo>
                <a:cubicBezTo>
                  <a:pt x="3865" y="15869"/>
                  <a:pt x="6509" y="21151"/>
                  <a:pt x="8249" y="22773"/>
                </a:cubicBezTo>
                <a:lnTo>
                  <a:pt x="15207" y="29263"/>
                </a:lnTo>
                <a:cubicBezTo>
                  <a:pt x="15207" y="29263"/>
                  <a:pt x="12645" y="28795"/>
                  <a:pt x="9783" y="28795"/>
                </a:cubicBezTo>
                <a:cubicBezTo>
                  <a:pt x="7304" y="28795"/>
                  <a:pt x="4600" y="29146"/>
                  <a:pt x="3143" y="30459"/>
                </a:cubicBezTo>
                <a:cubicBezTo>
                  <a:pt x="5" y="33287"/>
                  <a:pt x="0" y="42478"/>
                  <a:pt x="0" y="42478"/>
                </a:cubicBezTo>
                <a:cubicBezTo>
                  <a:pt x="0" y="42478"/>
                  <a:pt x="2837" y="38432"/>
                  <a:pt x="6088" y="36960"/>
                </a:cubicBezTo>
                <a:cubicBezTo>
                  <a:pt x="9337" y="35486"/>
                  <a:pt x="15789" y="34874"/>
                  <a:pt x="15789" y="34874"/>
                </a:cubicBezTo>
                <a:lnTo>
                  <a:pt x="15789" y="34874"/>
                </a:lnTo>
                <a:cubicBezTo>
                  <a:pt x="15789" y="34874"/>
                  <a:pt x="8188" y="41481"/>
                  <a:pt x="8061" y="45305"/>
                </a:cubicBezTo>
                <a:cubicBezTo>
                  <a:pt x="7934" y="49129"/>
                  <a:pt x="11287" y="56198"/>
                  <a:pt x="11287" y="56198"/>
                </a:cubicBezTo>
                <a:cubicBezTo>
                  <a:pt x="11287" y="56198"/>
                  <a:pt x="12811" y="47923"/>
                  <a:pt x="14837" y="44746"/>
                </a:cubicBezTo>
                <a:cubicBezTo>
                  <a:pt x="16863" y="41570"/>
                  <a:pt x="19710" y="41536"/>
                  <a:pt x="19710" y="41536"/>
                </a:cubicBezTo>
                <a:cubicBezTo>
                  <a:pt x="19710" y="41536"/>
                  <a:pt x="20270" y="48313"/>
                  <a:pt x="21984" y="51102"/>
                </a:cubicBezTo>
                <a:cubicBezTo>
                  <a:pt x="23699" y="53890"/>
                  <a:pt x="29972" y="57427"/>
                  <a:pt x="29972" y="57427"/>
                </a:cubicBezTo>
                <a:cubicBezTo>
                  <a:pt x="29972" y="57427"/>
                  <a:pt x="27517" y="52010"/>
                  <a:pt x="26722" y="47700"/>
                </a:cubicBezTo>
                <a:cubicBezTo>
                  <a:pt x="25923" y="43391"/>
                  <a:pt x="25754" y="40355"/>
                  <a:pt x="25754" y="40354"/>
                </a:cubicBezTo>
                <a:lnTo>
                  <a:pt x="25754" y="40354"/>
                </a:lnTo>
                <a:cubicBezTo>
                  <a:pt x="25754" y="40355"/>
                  <a:pt x="30612" y="42323"/>
                  <a:pt x="34193" y="42910"/>
                </a:cubicBezTo>
                <a:cubicBezTo>
                  <a:pt x="37773" y="43496"/>
                  <a:pt x="43288" y="47577"/>
                  <a:pt x="43288" y="47577"/>
                </a:cubicBezTo>
                <a:cubicBezTo>
                  <a:pt x="43288" y="47577"/>
                  <a:pt x="39775" y="41485"/>
                  <a:pt x="37249" y="39567"/>
                </a:cubicBezTo>
                <a:cubicBezTo>
                  <a:pt x="34722" y="37647"/>
                  <a:pt x="28916" y="36360"/>
                  <a:pt x="28916" y="36360"/>
                </a:cubicBezTo>
                <a:cubicBezTo>
                  <a:pt x="28916" y="36360"/>
                  <a:pt x="35256" y="34392"/>
                  <a:pt x="39536" y="32755"/>
                </a:cubicBezTo>
                <a:cubicBezTo>
                  <a:pt x="41705" y="31925"/>
                  <a:pt x="44544" y="31720"/>
                  <a:pt x="46817" y="31720"/>
                </a:cubicBezTo>
                <a:cubicBezTo>
                  <a:pt x="49029" y="31720"/>
                  <a:pt x="50705" y="31914"/>
                  <a:pt x="50705" y="31914"/>
                </a:cubicBezTo>
                <a:cubicBezTo>
                  <a:pt x="50705" y="31914"/>
                  <a:pt x="43190" y="26781"/>
                  <a:pt x="38810" y="26781"/>
                </a:cubicBezTo>
                <a:cubicBezTo>
                  <a:pt x="38392" y="26781"/>
                  <a:pt x="38002" y="26828"/>
                  <a:pt x="37650" y="26930"/>
                </a:cubicBezTo>
                <a:cubicBezTo>
                  <a:pt x="33613" y="28106"/>
                  <a:pt x="27925" y="30181"/>
                  <a:pt x="27925" y="30181"/>
                </a:cubicBezTo>
                <a:cubicBezTo>
                  <a:pt x="27925" y="30181"/>
                  <a:pt x="38096" y="21153"/>
                  <a:pt x="39987" y="17786"/>
                </a:cubicBezTo>
                <a:cubicBezTo>
                  <a:pt x="41794" y="14567"/>
                  <a:pt x="44515" y="10428"/>
                  <a:pt x="44254" y="10428"/>
                </a:cubicBezTo>
                <a:cubicBezTo>
                  <a:pt x="44242" y="10428"/>
                  <a:pt x="44224" y="10437"/>
                  <a:pt x="44199" y="10455"/>
                </a:cubicBezTo>
                <a:cubicBezTo>
                  <a:pt x="43630" y="10863"/>
                  <a:pt x="33175" y="15498"/>
                  <a:pt x="29848" y="18462"/>
                </a:cubicBezTo>
                <a:cubicBezTo>
                  <a:pt x="26520" y="21426"/>
                  <a:pt x="24990" y="27693"/>
                  <a:pt x="24990" y="27693"/>
                </a:cubicBezTo>
                <a:cubicBezTo>
                  <a:pt x="24990" y="27693"/>
                  <a:pt x="27558" y="14075"/>
                  <a:pt x="27573" y="8897"/>
                </a:cubicBezTo>
                <a:cubicBezTo>
                  <a:pt x="27588" y="3717"/>
                  <a:pt x="28365" y="1"/>
                  <a:pt x="2836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762" y="3782197"/>
            <a:ext cx="1863777" cy="13170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97225"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4</a:t>
            </a:r>
            <a:r>
              <a:rPr lang="tr-TR" sz="3200" b="1" dirty="0"/>
              <a:t>. Evde bir uzaktan eğitim köşesi kurun.</a:t>
            </a:r>
            <a:endParaRPr lang="tr-TR" sz="3200" dirty="0">
              <a:solidFill>
                <a:schemeClr val="accent5"/>
              </a:solidFill>
            </a:endParaRPr>
          </a:p>
        </p:txBody>
      </p:sp>
      <p:sp>
        <p:nvSpPr>
          <p:cNvPr id="110" name="Google Shape;5156;p37"/>
          <p:cNvSpPr txBox="1">
            <a:spLocks/>
          </p:cNvSpPr>
          <p:nvPr/>
        </p:nvSpPr>
        <p:spPr>
          <a:xfrm>
            <a:off x="3038901" y="1080185"/>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evde odasının </a:t>
            </a:r>
            <a:r>
              <a:rPr lang="tr-TR" sz="1600" dirty="0"/>
              <a:t>dışında sadece uzaktan eğitim için bir alan oluşturun. Bu alanın </a:t>
            </a:r>
            <a:r>
              <a:rPr lang="tr-TR" sz="1600" b="1" dirty="0"/>
              <a:t>sessiz olduğuna, içerisinde dikkat dağıtıcı materyallerin olmadığına, iyi bir internet bağlantısı </a:t>
            </a:r>
            <a:r>
              <a:rPr lang="tr-TR" sz="1600" dirty="0"/>
              <a:t>olduğuna emin olun. </a:t>
            </a:r>
            <a:endParaRPr lang="tr-TR" sz="1600" dirty="0" smtClean="0"/>
          </a:p>
          <a:p>
            <a:pPr marL="0" indent="0">
              <a:buNone/>
            </a:pPr>
            <a:endParaRPr lang="tr-TR" sz="1600" dirty="0" smtClean="0"/>
          </a:p>
          <a:p>
            <a:pPr marL="0" indent="0">
              <a:buNone/>
            </a:pPr>
            <a:r>
              <a:rPr lang="tr-TR" sz="1600" dirty="0" smtClean="0"/>
              <a:t>Mümkünse </a:t>
            </a:r>
            <a:r>
              <a:rPr lang="tr-TR" sz="1600" dirty="0"/>
              <a:t>çocuğunuzun bilgisayarı </a:t>
            </a:r>
            <a:r>
              <a:rPr lang="tr-TR" sz="1600" b="1" dirty="0"/>
              <a:t>sizin de görebileceğiniz</a:t>
            </a:r>
            <a:r>
              <a:rPr lang="tr-TR" sz="1600" dirty="0"/>
              <a:t> bir pozisyonda olsun</a:t>
            </a:r>
            <a:r>
              <a:rPr lang="tr-TR" sz="1600" dirty="0" smtClean="0"/>
              <a:t>.</a:t>
            </a:r>
          </a:p>
          <a:p>
            <a:pPr marL="0" indent="0">
              <a:buNone/>
            </a:pPr>
            <a:endParaRPr lang="tr-TR" sz="1600" dirty="0" smtClean="0"/>
          </a:p>
          <a:p>
            <a:pPr marL="0" indent="0">
              <a:buNone/>
            </a:pPr>
            <a:r>
              <a:rPr lang="tr-TR" sz="1600" dirty="0" smtClean="0"/>
              <a:t>Bunun </a:t>
            </a:r>
            <a:r>
              <a:rPr lang="tr-TR" sz="1600" dirty="0"/>
              <a:t>yanında </a:t>
            </a:r>
            <a:r>
              <a:rPr lang="tr-TR" sz="1600" b="1" dirty="0"/>
              <a:t>çevrimiçi trafiği izlediğinizin farkında olmasını sağlayın.</a:t>
            </a:r>
            <a:endParaRPr lang="en-US" sz="2000" b="1" dirty="0"/>
          </a:p>
        </p:txBody>
      </p:sp>
      <p:pic>
        <p:nvPicPr>
          <p:cNvPr id="133" name="Google Shape;2485;p44"/>
          <p:cNvPicPr preferRelativeResize="0"/>
          <p:nvPr/>
        </p:nvPicPr>
        <p:blipFill rotWithShape="1">
          <a:blip r:embed="rId2">
            <a:alphaModFix/>
          </a:blip>
          <a:srcRect l="4194" t="11228" r="4213" b="8854"/>
          <a:stretch/>
        </p:blipFill>
        <p:spPr>
          <a:xfrm>
            <a:off x="251520" y="1707654"/>
            <a:ext cx="2505694" cy="2473470"/>
          </a:xfrm>
          <a:prstGeom prst="rect">
            <a:avLst/>
          </a:prstGeom>
          <a:noFill/>
          <a:ln>
            <a:noFill/>
          </a:ln>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087" y="3723878"/>
            <a:ext cx="2099913" cy="1483906"/>
          </a:xfrm>
          <a:prstGeom prst="rect">
            <a:avLst/>
          </a:prstGeom>
        </p:spPr>
      </p:pic>
    </p:spTree>
    <p:extLst>
      <p:ext uri="{BB962C8B-B14F-4D97-AF65-F5344CB8AC3E}">
        <p14:creationId xmlns:p14="http://schemas.microsoft.com/office/powerpoint/2010/main" val="14346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675873" y="22278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5</a:t>
            </a:r>
            <a:r>
              <a:rPr lang="tr-TR" sz="3200" b="1" dirty="0"/>
              <a:t>. Öğretmenlerle irtibatı koparmayın.</a:t>
            </a:r>
            <a:endParaRPr lang="tr-TR" sz="3200" dirty="0">
              <a:solidFill>
                <a:schemeClr val="accent5"/>
              </a:solidFill>
            </a:endParaRPr>
          </a:p>
        </p:txBody>
      </p:sp>
      <p:sp>
        <p:nvSpPr>
          <p:cNvPr id="110" name="Google Shape;5156;p37"/>
          <p:cNvSpPr txBox="1">
            <a:spLocks/>
          </p:cNvSpPr>
          <p:nvPr/>
        </p:nvSpPr>
        <p:spPr>
          <a:xfrm>
            <a:off x="3130652" y="896316"/>
            <a:ext cx="5761828"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Çocuğunuzun öğretmenleri ile sürekli </a:t>
            </a:r>
            <a:r>
              <a:rPr lang="tr-TR" sz="1600" b="1" dirty="0"/>
              <a:t>iletişim halinde olun. </a:t>
            </a:r>
            <a:endParaRPr lang="tr-TR" sz="1600" b="1" dirty="0" smtClean="0"/>
          </a:p>
          <a:p>
            <a:pPr marL="0" indent="0">
              <a:buNone/>
            </a:pPr>
            <a:endParaRPr lang="tr-TR" sz="1600" dirty="0" smtClean="0"/>
          </a:p>
          <a:p>
            <a:pPr marL="0" indent="0">
              <a:buNone/>
            </a:pPr>
            <a:r>
              <a:rPr lang="tr-TR" sz="1600" dirty="0" smtClean="0"/>
              <a:t>Öğretmenlerin </a:t>
            </a:r>
            <a:r>
              <a:rPr lang="tr-TR" sz="1600" dirty="0"/>
              <a:t>öğrencileri tanımaları bu süreçte kritik bir rol üstlenecektir. Ancak unutmayın! Uzaktan eğitim süreçleri ekran önünde 20-30 dakikalık dersler gibi görünse de ekran gerisinde </a:t>
            </a:r>
            <a:r>
              <a:rPr lang="tr-TR" sz="1600" b="1" dirty="0"/>
              <a:t>öğretmenin yükünün yüz yüze eğitimden daha fazla olmasına neden olmaktadır. </a:t>
            </a:r>
            <a:endParaRPr lang="tr-TR" sz="1600" b="1" dirty="0" smtClean="0"/>
          </a:p>
          <a:p>
            <a:pPr marL="0" indent="0">
              <a:buNone/>
            </a:pPr>
            <a:endParaRPr lang="tr-TR" sz="1600" b="1" dirty="0" smtClean="0"/>
          </a:p>
          <a:p>
            <a:pPr marL="0" indent="0">
              <a:buNone/>
            </a:pPr>
            <a:r>
              <a:rPr lang="tr-TR" sz="1600" dirty="0" smtClean="0"/>
              <a:t>Öğretmenlere </a:t>
            </a:r>
            <a:r>
              <a:rPr lang="tr-TR" sz="1600" dirty="0"/>
              <a:t>sorduğunuz sorulara </a:t>
            </a:r>
            <a:r>
              <a:rPr lang="tr-TR" sz="1600" b="1" dirty="0"/>
              <a:t>anlık yanıt alamayabilirsiniz</a:t>
            </a:r>
            <a:r>
              <a:rPr lang="tr-TR" sz="1600" dirty="0"/>
              <a:t> bu durumda onlara zaman tanıyın.</a:t>
            </a:r>
            <a:endParaRPr lang="en-US" sz="2000" b="1" dirty="0"/>
          </a:p>
        </p:txBody>
      </p:sp>
      <p:grpSp>
        <p:nvGrpSpPr>
          <p:cNvPr id="8" name="Google Shape;1925;p40"/>
          <p:cNvGrpSpPr/>
          <p:nvPr/>
        </p:nvGrpSpPr>
        <p:grpSpPr>
          <a:xfrm>
            <a:off x="0" y="1263956"/>
            <a:ext cx="3220476" cy="2938887"/>
            <a:chOff x="935250" y="238100"/>
            <a:chExt cx="5739575" cy="5237725"/>
          </a:xfrm>
        </p:grpSpPr>
        <p:sp>
          <p:nvSpPr>
            <p:cNvPr id="9" name="Google Shape;1926;p40"/>
            <p:cNvSpPr/>
            <p:nvPr/>
          </p:nvSpPr>
          <p:spPr>
            <a:xfrm>
              <a:off x="1049450" y="238100"/>
              <a:ext cx="5430150" cy="4977925"/>
            </a:xfrm>
            <a:custGeom>
              <a:avLst/>
              <a:gdLst/>
              <a:ahLst/>
              <a:cxnLst/>
              <a:rect l="l" t="t" r="r" b="b"/>
              <a:pathLst>
                <a:path w="217206" h="199117" extrusionOk="0">
                  <a:moveTo>
                    <a:pt x="125722" y="1"/>
                  </a:moveTo>
                  <a:cubicBezTo>
                    <a:pt x="115304" y="1"/>
                    <a:pt x="104914" y="983"/>
                    <a:pt x="94936" y="3879"/>
                  </a:cubicBezTo>
                  <a:cubicBezTo>
                    <a:pt x="76752" y="9158"/>
                    <a:pt x="61592" y="21565"/>
                    <a:pt x="53008" y="38383"/>
                  </a:cubicBezTo>
                  <a:cubicBezTo>
                    <a:pt x="43733" y="56556"/>
                    <a:pt x="38365" y="76971"/>
                    <a:pt x="25361" y="93071"/>
                  </a:cubicBezTo>
                  <a:cubicBezTo>
                    <a:pt x="18500" y="101568"/>
                    <a:pt x="9544" y="108793"/>
                    <a:pt x="5617" y="118982"/>
                  </a:cubicBezTo>
                  <a:cubicBezTo>
                    <a:pt x="0" y="133556"/>
                    <a:pt x="6980" y="151107"/>
                    <a:pt x="19714" y="160149"/>
                  </a:cubicBezTo>
                  <a:cubicBezTo>
                    <a:pt x="27745" y="165852"/>
                    <a:pt x="37471" y="168577"/>
                    <a:pt x="46197" y="173144"/>
                  </a:cubicBezTo>
                  <a:cubicBezTo>
                    <a:pt x="54250" y="177359"/>
                    <a:pt x="61401" y="183116"/>
                    <a:pt x="69333" y="187555"/>
                  </a:cubicBezTo>
                  <a:cubicBezTo>
                    <a:pt x="84214" y="195883"/>
                    <a:pt x="100930" y="199117"/>
                    <a:pt x="118016" y="199117"/>
                  </a:cubicBezTo>
                  <a:cubicBezTo>
                    <a:pt x="134352" y="199117"/>
                    <a:pt x="151027" y="196160"/>
                    <a:pt x="166757" y="191872"/>
                  </a:cubicBezTo>
                  <a:cubicBezTo>
                    <a:pt x="182834" y="187489"/>
                    <a:pt x="199691" y="181000"/>
                    <a:pt x="208905" y="167116"/>
                  </a:cubicBezTo>
                  <a:cubicBezTo>
                    <a:pt x="215983" y="156452"/>
                    <a:pt x="217206" y="143535"/>
                    <a:pt x="215632" y="130599"/>
                  </a:cubicBezTo>
                  <a:cubicBezTo>
                    <a:pt x="214739" y="123254"/>
                    <a:pt x="212944" y="115904"/>
                    <a:pt x="210806" y="108957"/>
                  </a:cubicBezTo>
                  <a:cubicBezTo>
                    <a:pt x="208409" y="101166"/>
                    <a:pt x="205620" y="93272"/>
                    <a:pt x="205911" y="85126"/>
                  </a:cubicBezTo>
                  <a:cubicBezTo>
                    <a:pt x="206116" y="79381"/>
                    <a:pt x="207851" y="73811"/>
                    <a:pt x="208718" y="68128"/>
                  </a:cubicBezTo>
                  <a:cubicBezTo>
                    <a:pt x="210105" y="59037"/>
                    <a:pt x="209246" y="49679"/>
                    <a:pt x="206853" y="40799"/>
                  </a:cubicBezTo>
                  <a:cubicBezTo>
                    <a:pt x="205131" y="34409"/>
                    <a:pt x="202571" y="28149"/>
                    <a:pt x="198483" y="22945"/>
                  </a:cubicBezTo>
                  <a:cubicBezTo>
                    <a:pt x="194823" y="18287"/>
                    <a:pt x="190033" y="14604"/>
                    <a:pt x="184877" y="11687"/>
                  </a:cubicBezTo>
                  <a:cubicBezTo>
                    <a:pt x="171251" y="3978"/>
                    <a:pt x="155299" y="1549"/>
                    <a:pt x="139679" y="507"/>
                  </a:cubicBezTo>
                  <a:cubicBezTo>
                    <a:pt x="135044" y="197"/>
                    <a:pt x="130380" y="1"/>
                    <a:pt x="125722"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27;p40"/>
            <p:cNvSpPr/>
            <p:nvPr/>
          </p:nvSpPr>
          <p:spPr>
            <a:xfrm>
              <a:off x="1673025" y="5151650"/>
              <a:ext cx="4709350" cy="324175"/>
            </a:xfrm>
            <a:custGeom>
              <a:avLst/>
              <a:gdLst/>
              <a:ahLst/>
              <a:cxnLst/>
              <a:rect l="l" t="t" r="r" b="b"/>
              <a:pathLst>
                <a:path w="188374" h="12967" extrusionOk="0">
                  <a:moveTo>
                    <a:pt x="94186" y="0"/>
                  </a:moveTo>
                  <a:cubicBezTo>
                    <a:pt x="69206" y="0"/>
                    <a:pt x="45250" y="683"/>
                    <a:pt x="27587" y="1899"/>
                  </a:cubicBezTo>
                  <a:cubicBezTo>
                    <a:pt x="9923" y="3114"/>
                    <a:pt x="1" y="4763"/>
                    <a:pt x="1" y="6483"/>
                  </a:cubicBezTo>
                  <a:cubicBezTo>
                    <a:pt x="1" y="8203"/>
                    <a:pt x="9923" y="9852"/>
                    <a:pt x="27587" y="11068"/>
                  </a:cubicBezTo>
                  <a:cubicBezTo>
                    <a:pt x="45250" y="12283"/>
                    <a:pt x="69206" y="12966"/>
                    <a:pt x="94186" y="12966"/>
                  </a:cubicBezTo>
                  <a:cubicBezTo>
                    <a:pt x="119166" y="12966"/>
                    <a:pt x="143124" y="12283"/>
                    <a:pt x="160787" y="11068"/>
                  </a:cubicBezTo>
                  <a:cubicBezTo>
                    <a:pt x="178451" y="9852"/>
                    <a:pt x="188373" y="8203"/>
                    <a:pt x="188373" y="6483"/>
                  </a:cubicBezTo>
                  <a:cubicBezTo>
                    <a:pt x="188373" y="4763"/>
                    <a:pt x="178451" y="3114"/>
                    <a:pt x="160787" y="1899"/>
                  </a:cubicBezTo>
                  <a:cubicBezTo>
                    <a:pt x="143124" y="683"/>
                    <a:pt x="119166" y="0"/>
                    <a:pt x="941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28;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929;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930;p40"/>
            <p:cNvSpPr/>
            <p:nvPr/>
          </p:nvSpPr>
          <p:spPr>
            <a:xfrm>
              <a:off x="1345775" y="2777550"/>
              <a:ext cx="1277100" cy="1446225"/>
            </a:xfrm>
            <a:custGeom>
              <a:avLst/>
              <a:gdLst/>
              <a:ahLst/>
              <a:cxnLst/>
              <a:rect l="l" t="t" r="r" b="b"/>
              <a:pathLst>
                <a:path w="51084" h="57849" extrusionOk="0">
                  <a:moveTo>
                    <a:pt x="17322" y="1"/>
                  </a:moveTo>
                  <a:cubicBezTo>
                    <a:pt x="16719" y="1"/>
                    <a:pt x="16116" y="217"/>
                    <a:pt x="15630" y="687"/>
                  </a:cubicBezTo>
                  <a:cubicBezTo>
                    <a:pt x="14054" y="2212"/>
                    <a:pt x="14692" y="6112"/>
                    <a:pt x="15555" y="7867"/>
                  </a:cubicBezTo>
                  <a:cubicBezTo>
                    <a:pt x="15630" y="8019"/>
                    <a:pt x="17051" y="10228"/>
                    <a:pt x="17094" y="10228"/>
                  </a:cubicBezTo>
                  <a:cubicBezTo>
                    <a:pt x="17095" y="10228"/>
                    <a:pt x="17095" y="10228"/>
                    <a:pt x="17095" y="10228"/>
                  </a:cubicBezTo>
                  <a:cubicBezTo>
                    <a:pt x="17097" y="10225"/>
                    <a:pt x="19547" y="7258"/>
                    <a:pt x="19982" y="5598"/>
                  </a:cubicBezTo>
                  <a:cubicBezTo>
                    <a:pt x="20350" y="4184"/>
                    <a:pt x="20429" y="2280"/>
                    <a:pt x="19471" y="1066"/>
                  </a:cubicBezTo>
                  <a:cubicBezTo>
                    <a:pt x="18935" y="386"/>
                    <a:pt x="18127" y="1"/>
                    <a:pt x="17322" y="1"/>
                  </a:cubicBezTo>
                  <a:close/>
                  <a:moveTo>
                    <a:pt x="2959" y="364"/>
                  </a:moveTo>
                  <a:cubicBezTo>
                    <a:pt x="2550" y="364"/>
                    <a:pt x="2165" y="433"/>
                    <a:pt x="1822" y="589"/>
                  </a:cubicBezTo>
                  <a:cubicBezTo>
                    <a:pt x="384" y="1242"/>
                    <a:pt x="0" y="2991"/>
                    <a:pt x="763" y="4300"/>
                  </a:cubicBezTo>
                  <a:cubicBezTo>
                    <a:pt x="1541" y="5638"/>
                    <a:pt x="3341" y="6265"/>
                    <a:pt x="4791" y="6439"/>
                  </a:cubicBezTo>
                  <a:cubicBezTo>
                    <a:pt x="4927" y="6456"/>
                    <a:pt x="5075" y="6463"/>
                    <a:pt x="5233" y="6463"/>
                  </a:cubicBezTo>
                  <a:cubicBezTo>
                    <a:pt x="6802" y="6463"/>
                    <a:pt x="9320" y="5716"/>
                    <a:pt x="9988" y="5509"/>
                  </a:cubicBezTo>
                  <a:cubicBezTo>
                    <a:pt x="10540" y="5847"/>
                    <a:pt x="11128" y="6216"/>
                    <a:pt x="11766" y="6637"/>
                  </a:cubicBezTo>
                  <a:cubicBezTo>
                    <a:pt x="12885" y="7387"/>
                    <a:pt x="14142" y="8245"/>
                    <a:pt x="15445" y="9267"/>
                  </a:cubicBezTo>
                  <a:cubicBezTo>
                    <a:pt x="15794" y="9540"/>
                    <a:pt x="16157" y="9846"/>
                    <a:pt x="16513" y="10137"/>
                  </a:cubicBezTo>
                  <a:cubicBezTo>
                    <a:pt x="15810" y="9772"/>
                    <a:pt x="14837" y="9284"/>
                    <a:pt x="14737" y="9248"/>
                  </a:cubicBezTo>
                  <a:cubicBezTo>
                    <a:pt x="13935" y="8951"/>
                    <a:pt x="12729" y="8739"/>
                    <a:pt x="11513" y="8739"/>
                  </a:cubicBezTo>
                  <a:cubicBezTo>
                    <a:pt x="9948" y="8739"/>
                    <a:pt x="8365" y="9090"/>
                    <a:pt x="7603" y="10060"/>
                  </a:cubicBezTo>
                  <a:cubicBezTo>
                    <a:pt x="6627" y="11301"/>
                    <a:pt x="7094" y="13031"/>
                    <a:pt x="8374" y="13842"/>
                  </a:cubicBezTo>
                  <a:cubicBezTo>
                    <a:pt x="8972" y="14221"/>
                    <a:pt x="9692" y="14369"/>
                    <a:pt x="10428" y="14369"/>
                  </a:cubicBezTo>
                  <a:cubicBezTo>
                    <a:pt x="11299" y="14369"/>
                    <a:pt x="12193" y="14162"/>
                    <a:pt x="12935" y="13884"/>
                  </a:cubicBezTo>
                  <a:cubicBezTo>
                    <a:pt x="14364" y="13347"/>
                    <a:pt x="16643" y="11134"/>
                    <a:pt x="17136" y="10644"/>
                  </a:cubicBezTo>
                  <a:cubicBezTo>
                    <a:pt x="17918" y="11300"/>
                    <a:pt x="18706" y="11992"/>
                    <a:pt x="19484" y="12762"/>
                  </a:cubicBezTo>
                  <a:cubicBezTo>
                    <a:pt x="20828" y="14084"/>
                    <a:pt x="22190" y="15563"/>
                    <a:pt x="23379" y="17244"/>
                  </a:cubicBezTo>
                  <a:cubicBezTo>
                    <a:pt x="23445" y="17337"/>
                    <a:pt x="23501" y="17442"/>
                    <a:pt x="23567" y="17536"/>
                  </a:cubicBezTo>
                  <a:cubicBezTo>
                    <a:pt x="23250" y="17296"/>
                    <a:pt x="21418" y="16101"/>
                    <a:pt x="21281" y="16031"/>
                  </a:cubicBezTo>
                  <a:cubicBezTo>
                    <a:pt x="20297" y="15539"/>
                    <a:pt x="18634" y="15113"/>
                    <a:pt x="17094" y="15113"/>
                  </a:cubicBezTo>
                  <a:cubicBezTo>
                    <a:pt x="15896" y="15113"/>
                    <a:pt x="14772" y="15371"/>
                    <a:pt x="14101" y="16056"/>
                  </a:cubicBezTo>
                  <a:cubicBezTo>
                    <a:pt x="12995" y="17183"/>
                    <a:pt x="13269" y="18952"/>
                    <a:pt x="14451" y="19899"/>
                  </a:cubicBezTo>
                  <a:cubicBezTo>
                    <a:pt x="15170" y="20474"/>
                    <a:pt x="16135" y="20685"/>
                    <a:pt x="17098" y="20685"/>
                  </a:cubicBezTo>
                  <a:cubicBezTo>
                    <a:pt x="17753" y="20685"/>
                    <a:pt x="18407" y="20587"/>
                    <a:pt x="18981" y="20441"/>
                  </a:cubicBezTo>
                  <a:cubicBezTo>
                    <a:pt x="20613" y="20027"/>
                    <a:pt x="23502" y="17693"/>
                    <a:pt x="23611" y="17605"/>
                  </a:cubicBezTo>
                  <a:cubicBezTo>
                    <a:pt x="24704" y="19193"/>
                    <a:pt x="25705" y="20905"/>
                    <a:pt x="26624" y="22705"/>
                  </a:cubicBezTo>
                  <a:cubicBezTo>
                    <a:pt x="27293" y="24007"/>
                    <a:pt x="27916" y="25353"/>
                    <a:pt x="28528" y="26709"/>
                  </a:cubicBezTo>
                  <a:cubicBezTo>
                    <a:pt x="28109" y="26405"/>
                    <a:pt x="26405" y="25296"/>
                    <a:pt x="26273" y="25230"/>
                  </a:cubicBezTo>
                  <a:cubicBezTo>
                    <a:pt x="25289" y="24737"/>
                    <a:pt x="23626" y="24311"/>
                    <a:pt x="22087" y="24311"/>
                  </a:cubicBezTo>
                  <a:cubicBezTo>
                    <a:pt x="20888" y="24311"/>
                    <a:pt x="19764" y="24569"/>
                    <a:pt x="19092" y="25254"/>
                  </a:cubicBezTo>
                  <a:cubicBezTo>
                    <a:pt x="17988" y="26380"/>
                    <a:pt x="18262" y="28150"/>
                    <a:pt x="19444" y="29097"/>
                  </a:cubicBezTo>
                  <a:cubicBezTo>
                    <a:pt x="20163" y="29672"/>
                    <a:pt x="21129" y="29882"/>
                    <a:pt x="22091" y="29882"/>
                  </a:cubicBezTo>
                  <a:cubicBezTo>
                    <a:pt x="22746" y="29882"/>
                    <a:pt x="23399" y="29785"/>
                    <a:pt x="23972" y="29640"/>
                  </a:cubicBezTo>
                  <a:cubicBezTo>
                    <a:pt x="25567" y="29234"/>
                    <a:pt x="28346" y="27011"/>
                    <a:pt x="28579" y="26821"/>
                  </a:cubicBezTo>
                  <a:cubicBezTo>
                    <a:pt x="28856" y="27438"/>
                    <a:pt x="29136" y="28053"/>
                    <a:pt x="29410" y="28672"/>
                  </a:cubicBezTo>
                  <a:cubicBezTo>
                    <a:pt x="30304" y="30696"/>
                    <a:pt x="31191" y="32728"/>
                    <a:pt x="32128" y="34707"/>
                  </a:cubicBezTo>
                  <a:cubicBezTo>
                    <a:pt x="32453" y="35392"/>
                    <a:pt x="32797" y="36055"/>
                    <a:pt x="33140" y="36722"/>
                  </a:cubicBezTo>
                  <a:cubicBezTo>
                    <a:pt x="32498" y="36287"/>
                    <a:pt x="31313" y="35517"/>
                    <a:pt x="31203" y="35463"/>
                  </a:cubicBezTo>
                  <a:cubicBezTo>
                    <a:pt x="30219" y="34970"/>
                    <a:pt x="28556" y="34544"/>
                    <a:pt x="27016" y="34544"/>
                  </a:cubicBezTo>
                  <a:cubicBezTo>
                    <a:pt x="25818" y="34544"/>
                    <a:pt x="24694" y="34802"/>
                    <a:pt x="24022" y="35486"/>
                  </a:cubicBezTo>
                  <a:cubicBezTo>
                    <a:pt x="22917" y="36614"/>
                    <a:pt x="23191" y="38384"/>
                    <a:pt x="24374" y="39330"/>
                  </a:cubicBezTo>
                  <a:cubicBezTo>
                    <a:pt x="25093" y="39905"/>
                    <a:pt x="26058" y="40115"/>
                    <a:pt x="27021" y="40115"/>
                  </a:cubicBezTo>
                  <a:cubicBezTo>
                    <a:pt x="27676" y="40115"/>
                    <a:pt x="28329" y="40018"/>
                    <a:pt x="28903" y="39873"/>
                  </a:cubicBezTo>
                  <a:cubicBezTo>
                    <a:pt x="30326" y="39511"/>
                    <a:pt x="32703" y="37691"/>
                    <a:pt x="33364" y="37169"/>
                  </a:cubicBezTo>
                  <a:cubicBezTo>
                    <a:pt x="33943" y="38274"/>
                    <a:pt x="34540" y="39356"/>
                    <a:pt x="35180" y="40394"/>
                  </a:cubicBezTo>
                  <a:cubicBezTo>
                    <a:pt x="35466" y="40835"/>
                    <a:pt x="35729" y="41304"/>
                    <a:pt x="36027" y="41712"/>
                  </a:cubicBezTo>
                  <a:cubicBezTo>
                    <a:pt x="36319" y="42131"/>
                    <a:pt x="36607" y="42544"/>
                    <a:pt x="36893" y="42955"/>
                  </a:cubicBezTo>
                  <a:cubicBezTo>
                    <a:pt x="37515" y="43782"/>
                    <a:pt x="38089" y="44551"/>
                    <a:pt x="38687" y="45306"/>
                  </a:cubicBezTo>
                  <a:cubicBezTo>
                    <a:pt x="38987" y="45690"/>
                    <a:pt x="39279" y="46044"/>
                    <a:pt x="39574" y="46413"/>
                  </a:cubicBezTo>
                  <a:cubicBezTo>
                    <a:pt x="38989" y="45874"/>
                    <a:pt x="38049" y="45036"/>
                    <a:pt x="37953" y="44969"/>
                  </a:cubicBezTo>
                  <a:cubicBezTo>
                    <a:pt x="36845" y="44183"/>
                    <a:pt x="34696" y="43342"/>
                    <a:pt x="32900" y="43342"/>
                  </a:cubicBezTo>
                  <a:cubicBezTo>
                    <a:pt x="32110" y="43342"/>
                    <a:pt x="31389" y="43504"/>
                    <a:pt x="30854" y="43905"/>
                  </a:cubicBezTo>
                  <a:cubicBezTo>
                    <a:pt x="29589" y="44852"/>
                    <a:pt x="29592" y="46643"/>
                    <a:pt x="30618" y="47758"/>
                  </a:cubicBezTo>
                  <a:cubicBezTo>
                    <a:pt x="31485" y="48701"/>
                    <a:pt x="32934" y="49017"/>
                    <a:pt x="34232" y="49017"/>
                  </a:cubicBezTo>
                  <a:cubicBezTo>
                    <a:pt x="34501" y="49017"/>
                    <a:pt x="34763" y="49004"/>
                    <a:pt x="35012" y="48980"/>
                  </a:cubicBezTo>
                  <a:cubicBezTo>
                    <a:pt x="36616" y="48824"/>
                    <a:pt x="39605" y="47117"/>
                    <a:pt x="39969" y="46905"/>
                  </a:cubicBezTo>
                  <a:cubicBezTo>
                    <a:pt x="40697" y="47804"/>
                    <a:pt x="41415" y="48673"/>
                    <a:pt x="42102" y="49473"/>
                  </a:cubicBezTo>
                  <a:cubicBezTo>
                    <a:pt x="44269" y="52010"/>
                    <a:pt x="46171" y="54042"/>
                    <a:pt x="47522" y="55445"/>
                  </a:cubicBezTo>
                  <a:cubicBezTo>
                    <a:pt x="48871" y="56846"/>
                    <a:pt x="49684" y="57625"/>
                    <a:pt x="49684" y="57625"/>
                  </a:cubicBezTo>
                  <a:lnTo>
                    <a:pt x="49691" y="57632"/>
                  </a:lnTo>
                  <a:lnTo>
                    <a:pt x="49701" y="57641"/>
                  </a:lnTo>
                  <a:cubicBezTo>
                    <a:pt x="49849" y="57780"/>
                    <a:pt x="50038" y="57849"/>
                    <a:pt x="50227" y="57849"/>
                  </a:cubicBezTo>
                  <a:cubicBezTo>
                    <a:pt x="50435" y="57849"/>
                    <a:pt x="50643" y="57765"/>
                    <a:pt x="50794" y="57599"/>
                  </a:cubicBezTo>
                  <a:cubicBezTo>
                    <a:pt x="51084" y="57284"/>
                    <a:pt x="51060" y="56793"/>
                    <a:pt x="50741" y="56507"/>
                  </a:cubicBezTo>
                  <a:cubicBezTo>
                    <a:pt x="50741" y="56507"/>
                    <a:pt x="49939" y="55771"/>
                    <a:pt x="48566" y="54411"/>
                  </a:cubicBezTo>
                  <a:cubicBezTo>
                    <a:pt x="47202" y="53053"/>
                    <a:pt x="45275" y="51083"/>
                    <a:pt x="43075" y="48618"/>
                  </a:cubicBezTo>
                  <a:cubicBezTo>
                    <a:pt x="42439" y="47908"/>
                    <a:pt x="41777" y="47146"/>
                    <a:pt x="41104" y="46356"/>
                  </a:cubicBezTo>
                  <a:cubicBezTo>
                    <a:pt x="41412" y="46056"/>
                    <a:pt x="43860" y="43647"/>
                    <a:pt x="44442" y="42147"/>
                  </a:cubicBezTo>
                  <a:cubicBezTo>
                    <a:pt x="44972" y="40785"/>
                    <a:pt x="45268" y="38903"/>
                    <a:pt x="44457" y="37586"/>
                  </a:cubicBezTo>
                  <a:cubicBezTo>
                    <a:pt x="43949" y="36761"/>
                    <a:pt x="43061" y="36265"/>
                    <a:pt x="42159" y="36265"/>
                  </a:cubicBezTo>
                  <a:cubicBezTo>
                    <a:pt x="41650" y="36265"/>
                    <a:pt x="41137" y="36423"/>
                    <a:pt x="40685" y="36769"/>
                  </a:cubicBezTo>
                  <a:cubicBezTo>
                    <a:pt x="38945" y="38101"/>
                    <a:pt x="39128" y="42050"/>
                    <a:pt x="39786" y="43893"/>
                  </a:cubicBezTo>
                  <a:cubicBezTo>
                    <a:pt x="39827" y="44011"/>
                    <a:pt x="40481" y="45350"/>
                    <a:pt x="40829" y="46027"/>
                  </a:cubicBezTo>
                  <a:cubicBezTo>
                    <a:pt x="40425" y="45547"/>
                    <a:pt x="40021" y="45073"/>
                    <a:pt x="39607" y="44567"/>
                  </a:cubicBezTo>
                  <a:cubicBezTo>
                    <a:pt x="39006" y="43844"/>
                    <a:pt x="38396" y="43060"/>
                    <a:pt x="37801" y="42304"/>
                  </a:cubicBezTo>
                  <a:cubicBezTo>
                    <a:pt x="37506" y="41901"/>
                    <a:pt x="37208" y="41494"/>
                    <a:pt x="36908" y="41082"/>
                  </a:cubicBezTo>
                  <a:cubicBezTo>
                    <a:pt x="36595" y="40673"/>
                    <a:pt x="36348" y="40245"/>
                    <a:pt x="36061" y="39821"/>
                  </a:cubicBezTo>
                  <a:cubicBezTo>
                    <a:pt x="35654" y="39192"/>
                    <a:pt x="35266" y="38524"/>
                    <a:pt x="34877" y="37857"/>
                  </a:cubicBezTo>
                  <a:cubicBezTo>
                    <a:pt x="35651" y="37290"/>
                    <a:pt x="37891" y="35587"/>
                    <a:pt x="38597" y="34361"/>
                  </a:cubicBezTo>
                  <a:cubicBezTo>
                    <a:pt x="39328" y="33095"/>
                    <a:pt x="39905" y="31279"/>
                    <a:pt x="39302" y="29855"/>
                  </a:cubicBezTo>
                  <a:cubicBezTo>
                    <a:pt x="38873" y="28842"/>
                    <a:pt x="37897" y="28173"/>
                    <a:pt x="36864" y="28173"/>
                  </a:cubicBezTo>
                  <a:cubicBezTo>
                    <a:pt x="36474" y="28173"/>
                    <a:pt x="36076" y="28268"/>
                    <a:pt x="35697" y="28475"/>
                  </a:cubicBezTo>
                  <a:cubicBezTo>
                    <a:pt x="33776" y="29530"/>
                    <a:pt x="33360" y="33459"/>
                    <a:pt x="33729" y="35381"/>
                  </a:cubicBezTo>
                  <a:cubicBezTo>
                    <a:pt x="33741" y="35445"/>
                    <a:pt x="33861" y="35843"/>
                    <a:pt x="34009" y="36313"/>
                  </a:cubicBezTo>
                  <a:cubicBezTo>
                    <a:pt x="33650" y="35650"/>
                    <a:pt x="33287" y="34990"/>
                    <a:pt x="32946" y="34306"/>
                  </a:cubicBezTo>
                  <a:cubicBezTo>
                    <a:pt x="31975" y="32366"/>
                    <a:pt x="31047" y="30360"/>
                    <a:pt x="30108" y="28354"/>
                  </a:cubicBezTo>
                  <a:cubicBezTo>
                    <a:pt x="29913" y="27937"/>
                    <a:pt x="29711" y="27521"/>
                    <a:pt x="29513" y="27105"/>
                  </a:cubicBezTo>
                  <a:cubicBezTo>
                    <a:pt x="30167" y="26631"/>
                    <a:pt x="32610" y="24808"/>
                    <a:pt x="33350" y="23523"/>
                  </a:cubicBezTo>
                  <a:cubicBezTo>
                    <a:pt x="34081" y="22256"/>
                    <a:pt x="34659" y="20441"/>
                    <a:pt x="34055" y="19017"/>
                  </a:cubicBezTo>
                  <a:cubicBezTo>
                    <a:pt x="33626" y="18004"/>
                    <a:pt x="32649" y="17335"/>
                    <a:pt x="31616" y="17335"/>
                  </a:cubicBezTo>
                  <a:cubicBezTo>
                    <a:pt x="31227" y="17335"/>
                    <a:pt x="30829" y="17430"/>
                    <a:pt x="30450" y="17638"/>
                  </a:cubicBezTo>
                  <a:cubicBezTo>
                    <a:pt x="28529" y="18692"/>
                    <a:pt x="28114" y="22622"/>
                    <a:pt x="28482" y="24543"/>
                  </a:cubicBezTo>
                  <a:cubicBezTo>
                    <a:pt x="28496" y="24612"/>
                    <a:pt x="28640" y="25087"/>
                    <a:pt x="28806" y="25617"/>
                  </a:cubicBezTo>
                  <a:cubicBezTo>
                    <a:pt x="28281" y="24535"/>
                    <a:pt x="27743" y="23461"/>
                    <a:pt x="27178" y="22414"/>
                  </a:cubicBezTo>
                  <a:cubicBezTo>
                    <a:pt x="26190" y="20580"/>
                    <a:pt x="25116" y="18827"/>
                    <a:pt x="23943" y="17213"/>
                  </a:cubicBezTo>
                  <a:cubicBezTo>
                    <a:pt x="24175" y="17048"/>
                    <a:pt x="27081" y="14968"/>
                    <a:pt x="27905" y="13540"/>
                  </a:cubicBezTo>
                  <a:cubicBezTo>
                    <a:pt x="28635" y="12274"/>
                    <a:pt x="29213" y="10458"/>
                    <a:pt x="28610" y="9033"/>
                  </a:cubicBezTo>
                  <a:cubicBezTo>
                    <a:pt x="28181" y="8020"/>
                    <a:pt x="27205" y="7351"/>
                    <a:pt x="26172" y="7351"/>
                  </a:cubicBezTo>
                  <a:cubicBezTo>
                    <a:pt x="25782" y="7351"/>
                    <a:pt x="25384" y="7447"/>
                    <a:pt x="25005" y="7655"/>
                  </a:cubicBezTo>
                  <a:cubicBezTo>
                    <a:pt x="23083" y="8708"/>
                    <a:pt x="22668" y="12639"/>
                    <a:pt x="23037" y="14560"/>
                  </a:cubicBezTo>
                  <a:cubicBezTo>
                    <a:pt x="23062" y="14696"/>
                    <a:pt x="23599" y="16411"/>
                    <a:pt x="23811" y="17017"/>
                  </a:cubicBezTo>
                  <a:cubicBezTo>
                    <a:pt x="23797" y="16998"/>
                    <a:pt x="23784" y="16976"/>
                    <a:pt x="23771" y="16957"/>
                  </a:cubicBezTo>
                  <a:cubicBezTo>
                    <a:pt x="22522" y="15273"/>
                    <a:pt x="21124" y="13819"/>
                    <a:pt x="19730" y="12503"/>
                  </a:cubicBezTo>
                  <a:cubicBezTo>
                    <a:pt x="18342" y="11190"/>
                    <a:pt x="16923" y="10071"/>
                    <a:pt x="15590" y="9077"/>
                  </a:cubicBezTo>
                  <a:cubicBezTo>
                    <a:pt x="14260" y="8078"/>
                    <a:pt x="12981" y="7244"/>
                    <a:pt x="11843" y="6518"/>
                  </a:cubicBezTo>
                  <a:cubicBezTo>
                    <a:pt x="11224" y="6129"/>
                    <a:pt x="10651" y="5785"/>
                    <a:pt x="10112" y="5470"/>
                  </a:cubicBezTo>
                  <a:lnTo>
                    <a:pt x="10156" y="5455"/>
                  </a:lnTo>
                  <a:cubicBezTo>
                    <a:pt x="10196" y="5443"/>
                    <a:pt x="8642" y="3282"/>
                    <a:pt x="8528" y="3156"/>
                  </a:cubicBezTo>
                  <a:cubicBezTo>
                    <a:pt x="7438" y="1958"/>
                    <a:pt x="4924" y="364"/>
                    <a:pt x="2959" y="364"/>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31;p40"/>
            <p:cNvSpPr/>
            <p:nvPr/>
          </p:nvSpPr>
          <p:spPr>
            <a:xfrm>
              <a:off x="1876150" y="3354750"/>
              <a:ext cx="541975" cy="1853150"/>
            </a:xfrm>
            <a:custGeom>
              <a:avLst/>
              <a:gdLst/>
              <a:ahLst/>
              <a:cxnLst/>
              <a:rect l="l" t="t" r="r" b="b"/>
              <a:pathLst>
                <a:path w="21679" h="74126" extrusionOk="0">
                  <a:moveTo>
                    <a:pt x="2548" y="1"/>
                  </a:moveTo>
                  <a:cubicBezTo>
                    <a:pt x="1120" y="1"/>
                    <a:pt x="39" y="1235"/>
                    <a:pt x="20" y="2656"/>
                  </a:cubicBezTo>
                  <a:cubicBezTo>
                    <a:pt x="0" y="4202"/>
                    <a:pt x="1221" y="5666"/>
                    <a:pt x="2375" y="6563"/>
                  </a:cubicBezTo>
                  <a:cubicBezTo>
                    <a:pt x="3558" y="7481"/>
                    <a:pt x="6563" y="8253"/>
                    <a:pt x="7310" y="8436"/>
                  </a:cubicBezTo>
                  <a:cubicBezTo>
                    <a:pt x="7609" y="9011"/>
                    <a:pt x="7923" y="9629"/>
                    <a:pt x="8256" y="10319"/>
                  </a:cubicBezTo>
                  <a:cubicBezTo>
                    <a:pt x="8830" y="11538"/>
                    <a:pt x="9466" y="12918"/>
                    <a:pt x="10058" y="14467"/>
                  </a:cubicBezTo>
                  <a:cubicBezTo>
                    <a:pt x="10215" y="14879"/>
                    <a:pt x="10369" y="15329"/>
                    <a:pt x="10527" y="15762"/>
                  </a:cubicBezTo>
                  <a:cubicBezTo>
                    <a:pt x="10110" y="15087"/>
                    <a:pt x="9526" y="14168"/>
                    <a:pt x="9460" y="14085"/>
                  </a:cubicBezTo>
                  <a:cubicBezTo>
                    <a:pt x="8409" y="12777"/>
                    <a:pt x="5859" y="10951"/>
                    <a:pt x="3863" y="10951"/>
                  </a:cubicBezTo>
                  <a:cubicBezTo>
                    <a:pt x="3532" y="10951"/>
                    <a:pt x="3216" y="11002"/>
                    <a:pt x="2925" y="11113"/>
                  </a:cubicBezTo>
                  <a:cubicBezTo>
                    <a:pt x="1449" y="11676"/>
                    <a:pt x="960" y="13399"/>
                    <a:pt x="1641" y="14752"/>
                  </a:cubicBezTo>
                  <a:cubicBezTo>
                    <a:pt x="2335" y="16135"/>
                    <a:pt x="4094" y="16870"/>
                    <a:pt x="5530" y="17134"/>
                  </a:cubicBezTo>
                  <a:cubicBezTo>
                    <a:pt x="5765" y="17177"/>
                    <a:pt x="6039" y="17196"/>
                    <a:pt x="6336" y="17196"/>
                  </a:cubicBezTo>
                  <a:cubicBezTo>
                    <a:pt x="7939" y="17196"/>
                    <a:pt x="10230" y="16657"/>
                    <a:pt x="10800" y="16517"/>
                  </a:cubicBezTo>
                  <a:cubicBezTo>
                    <a:pt x="11133" y="17482"/>
                    <a:pt x="11453" y="18480"/>
                    <a:pt x="11725" y="19542"/>
                  </a:cubicBezTo>
                  <a:cubicBezTo>
                    <a:pt x="12197" y="21366"/>
                    <a:pt x="12603" y="23335"/>
                    <a:pt x="12758" y="25387"/>
                  </a:cubicBezTo>
                  <a:cubicBezTo>
                    <a:pt x="12767" y="25502"/>
                    <a:pt x="12762" y="25620"/>
                    <a:pt x="12769" y="25735"/>
                  </a:cubicBezTo>
                  <a:cubicBezTo>
                    <a:pt x="12622" y="25366"/>
                    <a:pt x="11665" y="23400"/>
                    <a:pt x="11583" y="23269"/>
                  </a:cubicBezTo>
                  <a:cubicBezTo>
                    <a:pt x="10632" y="21774"/>
                    <a:pt x="8081" y="19521"/>
                    <a:pt x="6032" y="19521"/>
                  </a:cubicBezTo>
                  <a:cubicBezTo>
                    <a:pt x="5820" y="19521"/>
                    <a:pt x="5613" y="19545"/>
                    <a:pt x="5413" y="19597"/>
                  </a:cubicBezTo>
                  <a:cubicBezTo>
                    <a:pt x="3885" y="19995"/>
                    <a:pt x="3209" y="21654"/>
                    <a:pt x="3737" y="23073"/>
                  </a:cubicBezTo>
                  <a:cubicBezTo>
                    <a:pt x="4276" y="24523"/>
                    <a:pt x="5942" y="25448"/>
                    <a:pt x="7342" y="25867"/>
                  </a:cubicBezTo>
                  <a:cubicBezTo>
                    <a:pt x="7854" y="26021"/>
                    <a:pt x="8575" y="26074"/>
                    <a:pt x="9324" y="26074"/>
                  </a:cubicBezTo>
                  <a:cubicBezTo>
                    <a:pt x="10934" y="26074"/>
                    <a:pt x="12678" y="25829"/>
                    <a:pt x="12772" y="25816"/>
                  </a:cubicBezTo>
                  <a:lnTo>
                    <a:pt x="12772" y="25816"/>
                  </a:lnTo>
                  <a:cubicBezTo>
                    <a:pt x="12893" y="27740"/>
                    <a:pt x="12870" y="29725"/>
                    <a:pt x="12733" y="31739"/>
                  </a:cubicBezTo>
                  <a:cubicBezTo>
                    <a:pt x="12636" y="33200"/>
                    <a:pt x="12477" y="34675"/>
                    <a:pt x="12305" y="36153"/>
                  </a:cubicBezTo>
                  <a:cubicBezTo>
                    <a:pt x="12102" y="35678"/>
                    <a:pt x="11212" y="33849"/>
                    <a:pt x="11134" y="33724"/>
                  </a:cubicBezTo>
                  <a:cubicBezTo>
                    <a:pt x="10182" y="32229"/>
                    <a:pt x="7631" y="29976"/>
                    <a:pt x="5583" y="29976"/>
                  </a:cubicBezTo>
                  <a:cubicBezTo>
                    <a:pt x="5370" y="29976"/>
                    <a:pt x="5163" y="30000"/>
                    <a:pt x="4964" y="30052"/>
                  </a:cubicBezTo>
                  <a:cubicBezTo>
                    <a:pt x="3435" y="30449"/>
                    <a:pt x="2760" y="32108"/>
                    <a:pt x="3288" y="33529"/>
                  </a:cubicBezTo>
                  <a:cubicBezTo>
                    <a:pt x="3826" y="34979"/>
                    <a:pt x="5493" y="35904"/>
                    <a:pt x="6892" y="36323"/>
                  </a:cubicBezTo>
                  <a:cubicBezTo>
                    <a:pt x="7406" y="36477"/>
                    <a:pt x="8129" y="36530"/>
                    <a:pt x="8879" y="36530"/>
                  </a:cubicBezTo>
                  <a:cubicBezTo>
                    <a:pt x="10426" y="36530"/>
                    <a:pt x="12091" y="36304"/>
                    <a:pt x="12292" y="36276"/>
                  </a:cubicBezTo>
                  <a:lnTo>
                    <a:pt x="12292" y="36276"/>
                  </a:lnTo>
                  <a:cubicBezTo>
                    <a:pt x="12212" y="36948"/>
                    <a:pt x="12137" y="37617"/>
                    <a:pt x="12052" y="38291"/>
                  </a:cubicBezTo>
                  <a:cubicBezTo>
                    <a:pt x="11778" y="40484"/>
                    <a:pt x="11493" y="42685"/>
                    <a:pt x="11279" y="44863"/>
                  </a:cubicBezTo>
                  <a:cubicBezTo>
                    <a:pt x="11205" y="45618"/>
                    <a:pt x="11159" y="46364"/>
                    <a:pt x="11111" y="47113"/>
                  </a:cubicBezTo>
                  <a:cubicBezTo>
                    <a:pt x="10783" y="46408"/>
                    <a:pt x="10164" y="45139"/>
                    <a:pt x="10098" y="45036"/>
                  </a:cubicBezTo>
                  <a:cubicBezTo>
                    <a:pt x="9146" y="43540"/>
                    <a:pt x="6595" y="41287"/>
                    <a:pt x="4547" y="41287"/>
                  </a:cubicBezTo>
                  <a:cubicBezTo>
                    <a:pt x="4334" y="41287"/>
                    <a:pt x="4127" y="41311"/>
                    <a:pt x="3928" y="41363"/>
                  </a:cubicBezTo>
                  <a:cubicBezTo>
                    <a:pt x="2399" y="41761"/>
                    <a:pt x="1724" y="43420"/>
                    <a:pt x="2252" y="44839"/>
                  </a:cubicBezTo>
                  <a:cubicBezTo>
                    <a:pt x="2790" y="46289"/>
                    <a:pt x="4457" y="47214"/>
                    <a:pt x="5857" y="47633"/>
                  </a:cubicBezTo>
                  <a:cubicBezTo>
                    <a:pt x="6368" y="47787"/>
                    <a:pt x="7088" y="47840"/>
                    <a:pt x="7837" y="47840"/>
                  </a:cubicBezTo>
                  <a:cubicBezTo>
                    <a:pt x="9145" y="47840"/>
                    <a:pt x="10541" y="47678"/>
                    <a:pt x="11073" y="47610"/>
                  </a:cubicBezTo>
                  <a:lnTo>
                    <a:pt x="11073" y="47610"/>
                  </a:lnTo>
                  <a:cubicBezTo>
                    <a:pt x="11001" y="48855"/>
                    <a:pt x="10957" y="50091"/>
                    <a:pt x="10971" y="51310"/>
                  </a:cubicBezTo>
                  <a:cubicBezTo>
                    <a:pt x="10990" y="51835"/>
                    <a:pt x="10974" y="52373"/>
                    <a:pt x="11019" y="52876"/>
                  </a:cubicBezTo>
                  <a:cubicBezTo>
                    <a:pt x="11054" y="53386"/>
                    <a:pt x="11090" y="53889"/>
                    <a:pt x="11124" y="54387"/>
                  </a:cubicBezTo>
                  <a:cubicBezTo>
                    <a:pt x="11231" y="55416"/>
                    <a:pt x="11328" y="56372"/>
                    <a:pt x="11453" y="57326"/>
                  </a:cubicBezTo>
                  <a:cubicBezTo>
                    <a:pt x="11512" y="57809"/>
                    <a:pt x="11581" y="58263"/>
                    <a:pt x="11644" y="58731"/>
                  </a:cubicBezTo>
                  <a:cubicBezTo>
                    <a:pt x="11420" y="57968"/>
                    <a:pt x="11043" y="56764"/>
                    <a:pt x="10997" y="56659"/>
                  </a:cubicBezTo>
                  <a:cubicBezTo>
                    <a:pt x="10237" y="54931"/>
                    <a:pt x="7815" y="52081"/>
                    <a:pt x="5689" y="52081"/>
                  </a:cubicBezTo>
                  <a:cubicBezTo>
                    <a:pt x="5610" y="52081"/>
                    <a:pt x="5532" y="52085"/>
                    <a:pt x="5455" y="52093"/>
                  </a:cubicBezTo>
                  <a:cubicBezTo>
                    <a:pt x="3884" y="52256"/>
                    <a:pt x="2964" y="53792"/>
                    <a:pt x="3270" y="55277"/>
                  </a:cubicBezTo>
                  <a:cubicBezTo>
                    <a:pt x="3583" y="56791"/>
                    <a:pt x="5091" y="57957"/>
                    <a:pt x="6411" y="58585"/>
                  </a:cubicBezTo>
                  <a:cubicBezTo>
                    <a:pt x="7866" y="59276"/>
                    <a:pt x="11307" y="59348"/>
                    <a:pt x="11729" y="59355"/>
                  </a:cubicBezTo>
                  <a:cubicBezTo>
                    <a:pt x="11891" y="60500"/>
                    <a:pt x="12060" y="61615"/>
                    <a:pt x="12237" y="62655"/>
                  </a:cubicBezTo>
                  <a:cubicBezTo>
                    <a:pt x="12791" y="65945"/>
                    <a:pt x="13377" y="68664"/>
                    <a:pt x="13814" y="70563"/>
                  </a:cubicBezTo>
                  <a:cubicBezTo>
                    <a:pt x="14250" y="72458"/>
                    <a:pt x="14547" y="73545"/>
                    <a:pt x="14547" y="73545"/>
                  </a:cubicBezTo>
                  <a:lnTo>
                    <a:pt x="14549" y="73554"/>
                  </a:lnTo>
                  <a:cubicBezTo>
                    <a:pt x="14550" y="73559"/>
                    <a:pt x="14552" y="73562"/>
                    <a:pt x="14553" y="73567"/>
                  </a:cubicBezTo>
                  <a:cubicBezTo>
                    <a:pt x="14649" y="73905"/>
                    <a:pt x="14958" y="74126"/>
                    <a:pt x="15292" y="74126"/>
                  </a:cubicBezTo>
                  <a:cubicBezTo>
                    <a:pt x="15365" y="74126"/>
                    <a:pt x="15439" y="74115"/>
                    <a:pt x="15512" y="74094"/>
                  </a:cubicBezTo>
                  <a:cubicBezTo>
                    <a:pt x="15922" y="73973"/>
                    <a:pt x="16154" y="73538"/>
                    <a:pt x="16029" y="73129"/>
                  </a:cubicBezTo>
                  <a:cubicBezTo>
                    <a:pt x="16029" y="73129"/>
                    <a:pt x="15717" y="72088"/>
                    <a:pt x="15243" y="70218"/>
                  </a:cubicBezTo>
                  <a:cubicBezTo>
                    <a:pt x="14772" y="68351"/>
                    <a:pt x="14133" y="65671"/>
                    <a:pt x="13513" y="62425"/>
                  </a:cubicBezTo>
                  <a:cubicBezTo>
                    <a:pt x="13333" y="61489"/>
                    <a:pt x="13158" y="60495"/>
                    <a:pt x="12987" y="59471"/>
                  </a:cubicBezTo>
                  <a:cubicBezTo>
                    <a:pt x="13405" y="59372"/>
                    <a:pt x="16743" y="58565"/>
                    <a:pt x="18014" y="57579"/>
                  </a:cubicBezTo>
                  <a:cubicBezTo>
                    <a:pt x="19169" y="56684"/>
                    <a:pt x="20391" y="55222"/>
                    <a:pt x="20372" y="53675"/>
                  </a:cubicBezTo>
                  <a:cubicBezTo>
                    <a:pt x="20354" y="52254"/>
                    <a:pt x="19273" y="51018"/>
                    <a:pt x="17845" y="51018"/>
                  </a:cubicBezTo>
                  <a:cubicBezTo>
                    <a:pt x="17750" y="51018"/>
                    <a:pt x="17655" y="51023"/>
                    <a:pt x="17558" y="51034"/>
                  </a:cubicBezTo>
                  <a:cubicBezTo>
                    <a:pt x="15380" y="51282"/>
                    <a:pt x="13507" y="54762"/>
                    <a:pt x="13122" y="56681"/>
                  </a:cubicBezTo>
                  <a:cubicBezTo>
                    <a:pt x="13097" y="56803"/>
                    <a:pt x="12970" y="58288"/>
                    <a:pt x="12920" y="59047"/>
                  </a:cubicBezTo>
                  <a:cubicBezTo>
                    <a:pt x="12818" y="58428"/>
                    <a:pt x="12717" y="57814"/>
                    <a:pt x="12623" y="57167"/>
                  </a:cubicBezTo>
                  <a:cubicBezTo>
                    <a:pt x="12480" y="56239"/>
                    <a:pt x="12359" y="55252"/>
                    <a:pt x="12237" y="54297"/>
                  </a:cubicBezTo>
                  <a:cubicBezTo>
                    <a:pt x="12192" y="53798"/>
                    <a:pt x="12146" y="53296"/>
                    <a:pt x="12099" y="52789"/>
                  </a:cubicBezTo>
                  <a:cubicBezTo>
                    <a:pt x="12041" y="52278"/>
                    <a:pt x="12050" y="51784"/>
                    <a:pt x="12021" y="51273"/>
                  </a:cubicBezTo>
                  <a:cubicBezTo>
                    <a:pt x="11996" y="50525"/>
                    <a:pt x="12007" y="49751"/>
                    <a:pt x="12017" y="48979"/>
                  </a:cubicBezTo>
                  <a:cubicBezTo>
                    <a:pt x="12971" y="48891"/>
                    <a:pt x="15767" y="48582"/>
                    <a:pt x="17005" y="47895"/>
                  </a:cubicBezTo>
                  <a:cubicBezTo>
                    <a:pt x="18282" y="47185"/>
                    <a:pt x="19712" y="45925"/>
                    <a:pt x="19927" y="44392"/>
                  </a:cubicBezTo>
                  <a:cubicBezTo>
                    <a:pt x="20138" y="42892"/>
                    <a:pt x="19123" y="41418"/>
                    <a:pt x="17545" y="41357"/>
                  </a:cubicBezTo>
                  <a:cubicBezTo>
                    <a:pt x="17515" y="41356"/>
                    <a:pt x="17486" y="41355"/>
                    <a:pt x="17457" y="41355"/>
                  </a:cubicBezTo>
                  <a:cubicBezTo>
                    <a:pt x="15292" y="41355"/>
                    <a:pt x="12968" y="44452"/>
                    <a:pt x="12305" y="46266"/>
                  </a:cubicBezTo>
                  <a:cubicBezTo>
                    <a:pt x="12283" y="46326"/>
                    <a:pt x="12182" y="46729"/>
                    <a:pt x="12066" y="47208"/>
                  </a:cubicBezTo>
                  <a:cubicBezTo>
                    <a:pt x="12099" y="46456"/>
                    <a:pt x="12128" y="45703"/>
                    <a:pt x="12187" y="44941"/>
                  </a:cubicBezTo>
                  <a:cubicBezTo>
                    <a:pt x="12352" y="42777"/>
                    <a:pt x="12587" y="40580"/>
                    <a:pt x="12815" y="38377"/>
                  </a:cubicBezTo>
                  <a:cubicBezTo>
                    <a:pt x="12862" y="37918"/>
                    <a:pt x="12903" y="37459"/>
                    <a:pt x="12948" y="36999"/>
                  </a:cubicBezTo>
                  <a:cubicBezTo>
                    <a:pt x="13752" y="36928"/>
                    <a:pt x="16784" y="36622"/>
                    <a:pt x="18080" y="35901"/>
                  </a:cubicBezTo>
                  <a:cubicBezTo>
                    <a:pt x="19357" y="35190"/>
                    <a:pt x="20787" y="33932"/>
                    <a:pt x="21002" y="32399"/>
                  </a:cubicBezTo>
                  <a:cubicBezTo>
                    <a:pt x="21213" y="30899"/>
                    <a:pt x="20198" y="29423"/>
                    <a:pt x="18620" y="29362"/>
                  </a:cubicBezTo>
                  <a:cubicBezTo>
                    <a:pt x="18591" y="29361"/>
                    <a:pt x="18562" y="29360"/>
                    <a:pt x="18533" y="29360"/>
                  </a:cubicBezTo>
                  <a:cubicBezTo>
                    <a:pt x="16368" y="29360"/>
                    <a:pt x="14043" y="32458"/>
                    <a:pt x="13380" y="34273"/>
                  </a:cubicBezTo>
                  <a:cubicBezTo>
                    <a:pt x="13356" y="34338"/>
                    <a:pt x="13236" y="34820"/>
                    <a:pt x="13107" y="35360"/>
                  </a:cubicBezTo>
                  <a:cubicBezTo>
                    <a:pt x="13213" y="34162"/>
                    <a:pt x="13303" y="32964"/>
                    <a:pt x="13357" y="31775"/>
                  </a:cubicBezTo>
                  <a:cubicBezTo>
                    <a:pt x="13452" y="29694"/>
                    <a:pt x="13433" y="27638"/>
                    <a:pt x="13258" y="25650"/>
                  </a:cubicBezTo>
                  <a:cubicBezTo>
                    <a:pt x="13541" y="25628"/>
                    <a:pt x="17104" y="25341"/>
                    <a:pt x="18545" y="24539"/>
                  </a:cubicBezTo>
                  <a:cubicBezTo>
                    <a:pt x="19822" y="23828"/>
                    <a:pt x="21252" y="22569"/>
                    <a:pt x="21467" y="21037"/>
                  </a:cubicBezTo>
                  <a:cubicBezTo>
                    <a:pt x="21678" y="19537"/>
                    <a:pt x="20662" y="18061"/>
                    <a:pt x="19085" y="18000"/>
                  </a:cubicBezTo>
                  <a:cubicBezTo>
                    <a:pt x="19056" y="17999"/>
                    <a:pt x="19027" y="17999"/>
                    <a:pt x="18999" y="17999"/>
                  </a:cubicBezTo>
                  <a:cubicBezTo>
                    <a:pt x="16833" y="17999"/>
                    <a:pt x="14509" y="21097"/>
                    <a:pt x="13846" y="22910"/>
                  </a:cubicBezTo>
                  <a:cubicBezTo>
                    <a:pt x="13798" y="23040"/>
                    <a:pt x="13375" y="24786"/>
                    <a:pt x="13246" y="25414"/>
                  </a:cubicBezTo>
                  <a:cubicBezTo>
                    <a:pt x="13243" y="25391"/>
                    <a:pt x="13243" y="25366"/>
                    <a:pt x="13241" y="25342"/>
                  </a:cubicBezTo>
                  <a:cubicBezTo>
                    <a:pt x="13038" y="23257"/>
                    <a:pt x="12586" y="21290"/>
                    <a:pt x="12067" y="19445"/>
                  </a:cubicBezTo>
                  <a:cubicBezTo>
                    <a:pt x="11552" y="17604"/>
                    <a:pt x="10910" y="15915"/>
                    <a:pt x="10280" y="14377"/>
                  </a:cubicBezTo>
                  <a:cubicBezTo>
                    <a:pt x="9652" y="12834"/>
                    <a:pt x="8984" y="11464"/>
                    <a:pt x="8383" y="10255"/>
                  </a:cubicBezTo>
                  <a:cubicBezTo>
                    <a:pt x="8052" y="9603"/>
                    <a:pt x="7737" y="9013"/>
                    <a:pt x="7437" y="8466"/>
                  </a:cubicBezTo>
                  <a:lnTo>
                    <a:pt x="7437" y="8466"/>
                  </a:lnTo>
                  <a:lnTo>
                    <a:pt x="7482" y="8477"/>
                  </a:lnTo>
                  <a:cubicBezTo>
                    <a:pt x="7483" y="8477"/>
                    <a:pt x="7483" y="8477"/>
                    <a:pt x="7483" y="8477"/>
                  </a:cubicBezTo>
                  <a:cubicBezTo>
                    <a:pt x="7522" y="8477"/>
                    <a:pt x="7302" y="5833"/>
                    <a:pt x="7267" y="5667"/>
                  </a:cubicBezTo>
                  <a:cubicBezTo>
                    <a:pt x="6884" y="3748"/>
                    <a:pt x="5014" y="267"/>
                    <a:pt x="2837" y="17"/>
                  </a:cubicBezTo>
                  <a:cubicBezTo>
                    <a:pt x="2739" y="6"/>
                    <a:pt x="2643" y="1"/>
                    <a:pt x="254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32;p40"/>
            <p:cNvSpPr/>
            <p:nvPr/>
          </p:nvSpPr>
          <p:spPr>
            <a:xfrm>
              <a:off x="2147500" y="3533150"/>
              <a:ext cx="176725" cy="225050"/>
            </a:xfrm>
            <a:custGeom>
              <a:avLst/>
              <a:gdLst/>
              <a:ahLst/>
              <a:cxnLst/>
              <a:rect l="l" t="t" r="r" b="b"/>
              <a:pathLst>
                <a:path w="7069" h="9002" extrusionOk="0">
                  <a:moveTo>
                    <a:pt x="4333" y="0"/>
                  </a:moveTo>
                  <a:cubicBezTo>
                    <a:pt x="4150" y="0"/>
                    <a:pt x="3962" y="21"/>
                    <a:pt x="3771" y="65"/>
                  </a:cubicBezTo>
                  <a:cubicBezTo>
                    <a:pt x="1636" y="563"/>
                    <a:pt x="176" y="4235"/>
                    <a:pt x="13" y="6186"/>
                  </a:cubicBezTo>
                  <a:cubicBezTo>
                    <a:pt x="0" y="6354"/>
                    <a:pt x="83" y="9001"/>
                    <a:pt x="121" y="9001"/>
                  </a:cubicBezTo>
                  <a:cubicBezTo>
                    <a:pt x="121" y="9001"/>
                    <a:pt x="121" y="9001"/>
                    <a:pt x="121" y="9001"/>
                  </a:cubicBezTo>
                  <a:cubicBezTo>
                    <a:pt x="123" y="9001"/>
                    <a:pt x="3750" y="7716"/>
                    <a:pt x="4977" y="6515"/>
                  </a:cubicBezTo>
                  <a:cubicBezTo>
                    <a:pt x="6021" y="5493"/>
                    <a:pt x="7068" y="3900"/>
                    <a:pt x="6870" y="2366"/>
                  </a:cubicBezTo>
                  <a:cubicBezTo>
                    <a:pt x="6702" y="1049"/>
                    <a:pt x="5630" y="0"/>
                    <a:pt x="433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33;p40"/>
            <p:cNvSpPr/>
            <p:nvPr/>
          </p:nvSpPr>
          <p:spPr>
            <a:xfrm>
              <a:off x="935250" y="3830175"/>
              <a:ext cx="1335650" cy="1383775"/>
            </a:xfrm>
            <a:custGeom>
              <a:avLst/>
              <a:gdLst/>
              <a:ahLst/>
              <a:cxnLst/>
              <a:rect l="l" t="t" r="r" b="b"/>
              <a:pathLst>
                <a:path w="53426" h="55351" extrusionOk="0">
                  <a:moveTo>
                    <a:pt x="3007" y="1"/>
                  </a:moveTo>
                  <a:cubicBezTo>
                    <a:pt x="2536" y="1"/>
                    <a:pt x="2096" y="85"/>
                    <a:pt x="1714" y="279"/>
                  </a:cubicBezTo>
                  <a:cubicBezTo>
                    <a:pt x="306" y="995"/>
                    <a:pt x="1" y="2760"/>
                    <a:pt x="821" y="4034"/>
                  </a:cubicBezTo>
                  <a:cubicBezTo>
                    <a:pt x="1656" y="5335"/>
                    <a:pt x="3482" y="5881"/>
                    <a:pt x="4940" y="5994"/>
                  </a:cubicBezTo>
                  <a:cubicBezTo>
                    <a:pt x="5018" y="6000"/>
                    <a:pt x="5101" y="6003"/>
                    <a:pt x="5187" y="6003"/>
                  </a:cubicBezTo>
                  <a:cubicBezTo>
                    <a:pt x="6736" y="6003"/>
                    <a:pt x="9404" y="5081"/>
                    <a:pt x="10090" y="4833"/>
                  </a:cubicBezTo>
                  <a:cubicBezTo>
                    <a:pt x="10657" y="5148"/>
                    <a:pt x="11259" y="5490"/>
                    <a:pt x="11916" y="5883"/>
                  </a:cubicBezTo>
                  <a:cubicBezTo>
                    <a:pt x="13068" y="6583"/>
                    <a:pt x="14359" y="7384"/>
                    <a:pt x="15708" y="8349"/>
                  </a:cubicBezTo>
                  <a:cubicBezTo>
                    <a:pt x="16067" y="8606"/>
                    <a:pt x="16443" y="8896"/>
                    <a:pt x="16813" y="9171"/>
                  </a:cubicBezTo>
                  <a:cubicBezTo>
                    <a:pt x="16094" y="8836"/>
                    <a:pt x="15101" y="8393"/>
                    <a:pt x="14999" y="8360"/>
                  </a:cubicBezTo>
                  <a:cubicBezTo>
                    <a:pt x="14292" y="8134"/>
                    <a:pt x="13283" y="7985"/>
                    <a:pt x="12233" y="7985"/>
                  </a:cubicBezTo>
                  <a:cubicBezTo>
                    <a:pt x="10520" y="7985"/>
                    <a:pt x="8699" y="8382"/>
                    <a:pt x="7908" y="9486"/>
                  </a:cubicBezTo>
                  <a:cubicBezTo>
                    <a:pt x="6988" y="10770"/>
                    <a:pt x="7531" y="12477"/>
                    <a:pt x="8844" y="13230"/>
                  </a:cubicBezTo>
                  <a:cubicBezTo>
                    <a:pt x="9394" y="13546"/>
                    <a:pt x="10032" y="13672"/>
                    <a:pt x="10687" y="13672"/>
                  </a:cubicBezTo>
                  <a:cubicBezTo>
                    <a:pt x="11631" y="13672"/>
                    <a:pt x="12609" y="13409"/>
                    <a:pt x="13403" y="13070"/>
                  </a:cubicBezTo>
                  <a:cubicBezTo>
                    <a:pt x="14806" y="12473"/>
                    <a:pt x="16986" y="10161"/>
                    <a:pt x="17457" y="9649"/>
                  </a:cubicBezTo>
                  <a:cubicBezTo>
                    <a:pt x="18267" y="10271"/>
                    <a:pt x="19084" y="10927"/>
                    <a:pt x="19897" y="11662"/>
                  </a:cubicBezTo>
                  <a:cubicBezTo>
                    <a:pt x="21297" y="12924"/>
                    <a:pt x="22722" y="14341"/>
                    <a:pt x="23984" y="15968"/>
                  </a:cubicBezTo>
                  <a:cubicBezTo>
                    <a:pt x="24054" y="16058"/>
                    <a:pt x="24116" y="16160"/>
                    <a:pt x="24186" y="16251"/>
                  </a:cubicBezTo>
                  <a:cubicBezTo>
                    <a:pt x="23858" y="16025"/>
                    <a:pt x="21976" y="14912"/>
                    <a:pt x="21835" y="14849"/>
                  </a:cubicBezTo>
                  <a:cubicBezTo>
                    <a:pt x="20914" y="14438"/>
                    <a:pt x="19426" y="14108"/>
                    <a:pt x="18000" y="14108"/>
                  </a:cubicBezTo>
                  <a:cubicBezTo>
                    <a:pt x="16659" y="14108"/>
                    <a:pt x="15373" y="14400"/>
                    <a:pt x="14663" y="15190"/>
                  </a:cubicBezTo>
                  <a:cubicBezTo>
                    <a:pt x="13608" y="16365"/>
                    <a:pt x="13960" y="18122"/>
                    <a:pt x="15183" y="19015"/>
                  </a:cubicBezTo>
                  <a:cubicBezTo>
                    <a:pt x="15853" y="19505"/>
                    <a:pt x="16711" y="19688"/>
                    <a:pt x="17579" y="19688"/>
                  </a:cubicBezTo>
                  <a:cubicBezTo>
                    <a:pt x="18328" y="19688"/>
                    <a:pt x="19083" y="19552"/>
                    <a:pt x="19730" y="19357"/>
                  </a:cubicBezTo>
                  <a:cubicBezTo>
                    <a:pt x="21343" y="18870"/>
                    <a:pt x="24127" y="16410"/>
                    <a:pt x="24231" y="16317"/>
                  </a:cubicBezTo>
                  <a:cubicBezTo>
                    <a:pt x="25394" y="17856"/>
                    <a:pt x="26469" y="19524"/>
                    <a:pt x="27467" y="21281"/>
                  </a:cubicBezTo>
                  <a:cubicBezTo>
                    <a:pt x="28191" y="22552"/>
                    <a:pt x="28873" y="23869"/>
                    <a:pt x="29545" y="25198"/>
                  </a:cubicBezTo>
                  <a:cubicBezTo>
                    <a:pt x="29112" y="24914"/>
                    <a:pt x="27362" y="23879"/>
                    <a:pt x="27227" y="23819"/>
                  </a:cubicBezTo>
                  <a:cubicBezTo>
                    <a:pt x="26307" y="23408"/>
                    <a:pt x="24819" y="23078"/>
                    <a:pt x="23392" y="23078"/>
                  </a:cubicBezTo>
                  <a:cubicBezTo>
                    <a:pt x="22051" y="23078"/>
                    <a:pt x="20765" y="23370"/>
                    <a:pt x="20055" y="24160"/>
                  </a:cubicBezTo>
                  <a:cubicBezTo>
                    <a:pt x="19000" y="25334"/>
                    <a:pt x="19352" y="27090"/>
                    <a:pt x="20575" y="27983"/>
                  </a:cubicBezTo>
                  <a:cubicBezTo>
                    <a:pt x="21245" y="28473"/>
                    <a:pt x="22103" y="28657"/>
                    <a:pt x="22971" y="28657"/>
                  </a:cubicBezTo>
                  <a:cubicBezTo>
                    <a:pt x="23720" y="28657"/>
                    <a:pt x="24475" y="28521"/>
                    <a:pt x="25123" y="28325"/>
                  </a:cubicBezTo>
                  <a:cubicBezTo>
                    <a:pt x="26697" y="27851"/>
                    <a:pt x="29375" y="25506"/>
                    <a:pt x="29600" y="25308"/>
                  </a:cubicBezTo>
                  <a:cubicBezTo>
                    <a:pt x="29905" y="25912"/>
                    <a:pt x="30212" y="26513"/>
                    <a:pt x="30512" y="27120"/>
                  </a:cubicBezTo>
                  <a:cubicBezTo>
                    <a:pt x="31493" y="29102"/>
                    <a:pt x="32469" y="31093"/>
                    <a:pt x="33493" y="33028"/>
                  </a:cubicBezTo>
                  <a:cubicBezTo>
                    <a:pt x="33847" y="33699"/>
                    <a:pt x="34221" y="34347"/>
                    <a:pt x="34592" y="34998"/>
                  </a:cubicBezTo>
                  <a:cubicBezTo>
                    <a:pt x="33931" y="34591"/>
                    <a:pt x="32715" y="33875"/>
                    <a:pt x="32602" y="33825"/>
                  </a:cubicBezTo>
                  <a:cubicBezTo>
                    <a:pt x="31681" y="33414"/>
                    <a:pt x="30193" y="33084"/>
                    <a:pt x="28767" y="33084"/>
                  </a:cubicBezTo>
                  <a:cubicBezTo>
                    <a:pt x="27426" y="33084"/>
                    <a:pt x="26139" y="33375"/>
                    <a:pt x="25429" y="34166"/>
                  </a:cubicBezTo>
                  <a:cubicBezTo>
                    <a:pt x="24375" y="35341"/>
                    <a:pt x="24727" y="37096"/>
                    <a:pt x="25950" y="37989"/>
                  </a:cubicBezTo>
                  <a:cubicBezTo>
                    <a:pt x="26620" y="38479"/>
                    <a:pt x="27478" y="38663"/>
                    <a:pt x="28346" y="38663"/>
                  </a:cubicBezTo>
                  <a:cubicBezTo>
                    <a:pt x="29095" y="38663"/>
                    <a:pt x="29850" y="38526"/>
                    <a:pt x="30497" y="38331"/>
                  </a:cubicBezTo>
                  <a:cubicBezTo>
                    <a:pt x="31903" y="37909"/>
                    <a:pt x="34198" y="35985"/>
                    <a:pt x="34836" y="35434"/>
                  </a:cubicBezTo>
                  <a:cubicBezTo>
                    <a:pt x="35462" y="36512"/>
                    <a:pt x="36108" y="37568"/>
                    <a:pt x="36792" y="38577"/>
                  </a:cubicBezTo>
                  <a:cubicBezTo>
                    <a:pt x="37098" y="39004"/>
                    <a:pt x="37381" y="39462"/>
                    <a:pt x="37696" y="39857"/>
                  </a:cubicBezTo>
                  <a:cubicBezTo>
                    <a:pt x="38006" y="40261"/>
                    <a:pt x="38313" y="40662"/>
                    <a:pt x="38617" y="41059"/>
                  </a:cubicBezTo>
                  <a:cubicBezTo>
                    <a:pt x="39273" y="41857"/>
                    <a:pt x="39882" y="42601"/>
                    <a:pt x="40512" y="43329"/>
                  </a:cubicBezTo>
                  <a:cubicBezTo>
                    <a:pt x="40828" y="43698"/>
                    <a:pt x="41136" y="44040"/>
                    <a:pt x="41448" y="44395"/>
                  </a:cubicBezTo>
                  <a:cubicBezTo>
                    <a:pt x="40839" y="43883"/>
                    <a:pt x="39862" y="43087"/>
                    <a:pt x="39764" y="43025"/>
                  </a:cubicBezTo>
                  <a:cubicBezTo>
                    <a:pt x="38678" y="42325"/>
                    <a:pt x="36650" y="41616"/>
                    <a:pt x="34911" y="41616"/>
                  </a:cubicBezTo>
                  <a:cubicBezTo>
                    <a:pt x="34017" y="41616"/>
                    <a:pt x="33199" y="41803"/>
                    <a:pt x="32624" y="42275"/>
                  </a:cubicBezTo>
                  <a:cubicBezTo>
                    <a:pt x="31403" y="43276"/>
                    <a:pt x="31484" y="45066"/>
                    <a:pt x="32558" y="46133"/>
                  </a:cubicBezTo>
                  <a:cubicBezTo>
                    <a:pt x="33387" y="46958"/>
                    <a:pt x="34676" y="47240"/>
                    <a:pt x="35880" y="47240"/>
                  </a:cubicBezTo>
                  <a:cubicBezTo>
                    <a:pt x="36269" y="47240"/>
                    <a:pt x="36649" y="47211"/>
                    <a:pt x="37002" y="47161"/>
                  </a:cubicBezTo>
                  <a:cubicBezTo>
                    <a:pt x="38598" y="46935"/>
                    <a:pt x="41507" y="45096"/>
                    <a:pt x="41863" y="44870"/>
                  </a:cubicBezTo>
                  <a:cubicBezTo>
                    <a:pt x="42630" y="45736"/>
                    <a:pt x="43386" y="46573"/>
                    <a:pt x="44107" y="47342"/>
                  </a:cubicBezTo>
                  <a:cubicBezTo>
                    <a:pt x="46384" y="49781"/>
                    <a:pt x="48374" y="51726"/>
                    <a:pt x="49785" y="53068"/>
                  </a:cubicBezTo>
                  <a:cubicBezTo>
                    <a:pt x="51195" y="54407"/>
                    <a:pt x="52042" y="55150"/>
                    <a:pt x="52042" y="55150"/>
                  </a:cubicBezTo>
                  <a:lnTo>
                    <a:pt x="52048" y="55157"/>
                  </a:lnTo>
                  <a:lnTo>
                    <a:pt x="52059" y="55166"/>
                  </a:lnTo>
                  <a:cubicBezTo>
                    <a:pt x="52204" y="55290"/>
                    <a:pt x="52382" y="55351"/>
                    <a:pt x="52559" y="55351"/>
                  </a:cubicBezTo>
                  <a:cubicBezTo>
                    <a:pt x="52779" y="55351"/>
                    <a:pt x="52997" y="55257"/>
                    <a:pt x="53150" y="55075"/>
                  </a:cubicBezTo>
                  <a:cubicBezTo>
                    <a:pt x="53425" y="54748"/>
                    <a:pt x="53380" y="54258"/>
                    <a:pt x="53048" y="53986"/>
                  </a:cubicBezTo>
                  <a:cubicBezTo>
                    <a:pt x="53048" y="53986"/>
                    <a:pt x="52216" y="53287"/>
                    <a:pt x="50789" y="51988"/>
                  </a:cubicBezTo>
                  <a:cubicBezTo>
                    <a:pt x="49366" y="50692"/>
                    <a:pt x="47354" y="48810"/>
                    <a:pt x="45048" y="46444"/>
                  </a:cubicBezTo>
                  <a:cubicBezTo>
                    <a:pt x="44381" y="45763"/>
                    <a:pt x="43686" y="45030"/>
                    <a:pt x="42978" y="44271"/>
                  </a:cubicBezTo>
                  <a:cubicBezTo>
                    <a:pt x="43273" y="43958"/>
                    <a:pt x="45611" y="41443"/>
                    <a:pt x="46127" y="39918"/>
                  </a:cubicBezTo>
                  <a:cubicBezTo>
                    <a:pt x="46597" y="38534"/>
                    <a:pt x="46809" y="36641"/>
                    <a:pt x="45941" y="35360"/>
                  </a:cubicBezTo>
                  <a:cubicBezTo>
                    <a:pt x="45418" y="34591"/>
                    <a:pt x="44560" y="34140"/>
                    <a:pt x="43695" y="34140"/>
                  </a:cubicBezTo>
                  <a:cubicBezTo>
                    <a:pt x="43150" y="34140"/>
                    <a:pt x="42603" y="34319"/>
                    <a:pt x="42135" y="34711"/>
                  </a:cubicBezTo>
                  <a:cubicBezTo>
                    <a:pt x="40456" y="36119"/>
                    <a:pt x="40815" y="40055"/>
                    <a:pt x="41551" y="41868"/>
                  </a:cubicBezTo>
                  <a:cubicBezTo>
                    <a:pt x="41599" y="41984"/>
                    <a:pt x="42310" y="43293"/>
                    <a:pt x="42689" y="43953"/>
                  </a:cubicBezTo>
                  <a:cubicBezTo>
                    <a:pt x="42262" y="43492"/>
                    <a:pt x="41839" y="43037"/>
                    <a:pt x="41404" y="42548"/>
                  </a:cubicBezTo>
                  <a:cubicBezTo>
                    <a:pt x="40772" y="41852"/>
                    <a:pt x="40127" y="41096"/>
                    <a:pt x="39498" y="40368"/>
                  </a:cubicBezTo>
                  <a:cubicBezTo>
                    <a:pt x="39186" y="39977"/>
                    <a:pt x="38870" y="39583"/>
                    <a:pt x="38551" y="39185"/>
                  </a:cubicBezTo>
                  <a:cubicBezTo>
                    <a:pt x="38221" y="38791"/>
                    <a:pt x="37956" y="38374"/>
                    <a:pt x="37651" y="37964"/>
                  </a:cubicBezTo>
                  <a:cubicBezTo>
                    <a:pt x="37216" y="37353"/>
                    <a:pt x="36800" y="36702"/>
                    <a:pt x="36382" y="36053"/>
                  </a:cubicBezTo>
                  <a:cubicBezTo>
                    <a:pt x="37129" y="35452"/>
                    <a:pt x="39292" y="33653"/>
                    <a:pt x="39944" y="32397"/>
                  </a:cubicBezTo>
                  <a:cubicBezTo>
                    <a:pt x="40617" y="31100"/>
                    <a:pt x="41114" y="29260"/>
                    <a:pt x="40450" y="27864"/>
                  </a:cubicBezTo>
                  <a:cubicBezTo>
                    <a:pt x="39992" y="26904"/>
                    <a:pt x="39038" y="26288"/>
                    <a:pt x="38044" y="26288"/>
                  </a:cubicBezTo>
                  <a:cubicBezTo>
                    <a:pt x="37621" y="26288"/>
                    <a:pt x="37190" y="26400"/>
                    <a:pt x="36787" y="26644"/>
                  </a:cubicBezTo>
                  <a:cubicBezTo>
                    <a:pt x="34913" y="27782"/>
                    <a:pt x="34672" y="31727"/>
                    <a:pt x="35126" y="33631"/>
                  </a:cubicBezTo>
                  <a:cubicBezTo>
                    <a:pt x="35141" y="33692"/>
                    <a:pt x="35279" y="34085"/>
                    <a:pt x="35446" y="34548"/>
                  </a:cubicBezTo>
                  <a:cubicBezTo>
                    <a:pt x="35058" y="33902"/>
                    <a:pt x="34668" y="33258"/>
                    <a:pt x="34295" y="32590"/>
                  </a:cubicBezTo>
                  <a:cubicBezTo>
                    <a:pt x="33240" y="30695"/>
                    <a:pt x="32225" y="28732"/>
                    <a:pt x="31199" y="26769"/>
                  </a:cubicBezTo>
                  <a:cubicBezTo>
                    <a:pt x="30985" y="26361"/>
                    <a:pt x="30765" y="25956"/>
                    <a:pt x="30550" y="25548"/>
                  </a:cubicBezTo>
                  <a:cubicBezTo>
                    <a:pt x="31180" y="25045"/>
                    <a:pt x="33540" y="23117"/>
                    <a:pt x="34224" y="21800"/>
                  </a:cubicBezTo>
                  <a:cubicBezTo>
                    <a:pt x="34898" y="20502"/>
                    <a:pt x="35395" y="18663"/>
                    <a:pt x="34730" y="17266"/>
                  </a:cubicBezTo>
                  <a:cubicBezTo>
                    <a:pt x="34273" y="16308"/>
                    <a:pt x="33319" y="15692"/>
                    <a:pt x="32325" y="15692"/>
                  </a:cubicBezTo>
                  <a:cubicBezTo>
                    <a:pt x="31902" y="15692"/>
                    <a:pt x="31471" y="15804"/>
                    <a:pt x="31068" y="16049"/>
                  </a:cubicBezTo>
                  <a:cubicBezTo>
                    <a:pt x="29194" y="17186"/>
                    <a:pt x="28952" y="21130"/>
                    <a:pt x="29405" y="23034"/>
                  </a:cubicBezTo>
                  <a:cubicBezTo>
                    <a:pt x="29422" y="23102"/>
                    <a:pt x="29587" y="23570"/>
                    <a:pt x="29777" y="24093"/>
                  </a:cubicBezTo>
                  <a:cubicBezTo>
                    <a:pt x="29205" y="23034"/>
                    <a:pt x="28620" y="21985"/>
                    <a:pt x="28008" y="20964"/>
                  </a:cubicBezTo>
                  <a:cubicBezTo>
                    <a:pt x="26939" y="19176"/>
                    <a:pt x="25791" y="17472"/>
                    <a:pt x="24547" y="15909"/>
                  </a:cubicBezTo>
                  <a:cubicBezTo>
                    <a:pt x="24772" y="15735"/>
                    <a:pt x="27584" y="13530"/>
                    <a:pt x="28344" y="12066"/>
                  </a:cubicBezTo>
                  <a:cubicBezTo>
                    <a:pt x="29017" y="10769"/>
                    <a:pt x="29515" y="8929"/>
                    <a:pt x="28850" y="7533"/>
                  </a:cubicBezTo>
                  <a:cubicBezTo>
                    <a:pt x="28392" y="6574"/>
                    <a:pt x="27439" y="5958"/>
                    <a:pt x="26445" y="5958"/>
                  </a:cubicBezTo>
                  <a:cubicBezTo>
                    <a:pt x="26022" y="5958"/>
                    <a:pt x="25591" y="6070"/>
                    <a:pt x="25187" y="6315"/>
                  </a:cubicBezTo>
                  <a:cubicBezTo>
                    <a:pt x="23313" y="7452"/>
                    <a:pt x="23071" y="11397"/>
                    <a:pt x="23526" y="13300"/>
                  </a:cubicBezTo>
                  <a:cubicBezTo>
                    <a:pt x="23558" y="13436"/>
                    <a:pt x="24168" y="15125"/>
                    <a:pt x="24407" y="15721"/>
                  </a:cubicBezTo>
                  <a:cubicBezTo>
                    <a:pt x="24392" y="15703"/>
                    <a:pt x="24380" y="15681"/>
                    <a:pt x="24364" y="15663"/>
                  </a:cubicBezTo>
                  <a:cubicBezTo>
                    <a:pt x="23043" y="14034"/>
                    <a:pt x="21582" y="12644"/>
                    <a:pt x="20131" y="11392"/>
                  </a:cubicBezTo>
                  <a:cubicBezTo>
                    <a:pt x="18686" y="10141"/>
                    <a:pt x="17219" y="9087"/>
                    <a:pt x="15845" y="8151"/>
                  </a:cubicBezTo>
                  <a:cubicBezTo>
                    <a:pt x="14470" y="7210"/>
                    <a:pt x="13157" y="6436"/>
                    <a:pt x="11988" y="5759"/>
                  </a:cubicBezTo>
                  <a:cubicBezTo>
                    <a:pt x="11353" y="5399"/>
                    <a:pt x="10764" y="5080"/>
                    <a:pt x="10213" y="4788"/>
                  </a:cubicBezTo>
                  <a:lnTo>
                    <a:pt x="10256" y="4773"/>
                  </a:lnTo>
                  <a:cubicBezTo>
                    <a:pt x="10294" y="4759"/>
                    <a:pt x="8646" y="2669"/>
                    <a:pt x="8527" y="2548"/>
                  </a:cubicBezTo>
                  <a:cubicBezTo>
                    <a:pt x="7418" y="1431"/>
                    <a:pt x="4948" y="1"/>
                    <a:pt x="300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34;p40"/>
            <p:cNvSpPr/>
            <p:nvPr/>
          </p:nvSpPr>
          <p:spPr>
            <a:xfrm>
              <a:off x="1285325" y="3805350"/>
              <a:ext cx="159450" cy="255775"/>
            </a:xfrm>
            <a:custGeom>
              <a:avLst/>
              <a:gdLst/>
              <a:ahLst/>
              <a:cxnLst/>
              <a:rect l="l" t="t" r="r" b="b"/>
              <a:pathLst>
                <a:path w="6378" h="10231" extrusionOk="0">
                  <a:moveTo>
                    <a:pt x="3280" y="1"/>
                  </a:moveTo>
                  <a:cubicBezTo>
                    <a:pt x="2638" y="1"/>
                    <a:pt x="2001" y="242"/>
                    <a:pt x="1507" y="764"/>
                  </a:cubicBezTo>
                  <a:cubicBezTo>
                    <a:pt x="1" y="2356"/>
                    <a:pt x="808" y="6225"/>
                    <a:pt x="1749" y="7941"/>
                  </a:cubicBezTo>
                  <a:cubicBezTo>
                    <a:pt x="1830" y="8088"/>
                    <a:pt x="3345" y="10230"/>
                    <a:pt x="3391" y="10230"/>
                  </a:cubicBezTo>
                  <a:cubicBezTo>
                    <a:pt x="3391" y="10230"/>
                    <a:pt x="3392" y="10230"/>
                    <a:pt x="3392" y="10230"/>
                  </a:cubicBezTo>
                  <a:cubicBezTo>
                    <a:pt x="3393" y="10228"/>
                    <a:pt x="5710" y="7155"/>
                    <a:pt x="6071" y="5478"/>
                  </a:cubicBezTo>
                  <a:cubicBezTo>
                    <a:pt x="6377" y="4049"/>
                    <a:pt x="6371" y="2143"/>
                    <a:pt x="5361" y="972"/>
                  </a:cubicBezTo>
                  <a:cubicBezTo>
                    <a:pt x="4822" y="347"/>
                    <a:pt x="4048" y="1"/>
                    <a:pt x="328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935;p40"/>
            <p:cNvSpPr/>
            <p:nvPr/>
          </p:nvSpPr>
          <p:spPr>
            <a:xfrm>
              <a:off x="2304975" y="2324800"/>
              <a:ext cx="524775" cy="1865475"/>
            </a:xfrm>
            <a:custGeom>
              <a:avLst/>
              <a:gdLst/>
              <a:ahLst/>
              <a:cxnLst/>
              <a:rect l="l" t="t" r="r" b="b"/>
              <a:pathLst>
                <a:path w="20991" h="74619" extrusionOk="0">
                  <a:moveTo>
                    <a:pt x="2632" y="1"/>
                  </a:moveTo>
                  <a:cubicBezTo>
                    <a:pt x="1256" y="1"/>
                    <a:pt x="178" y="1161"/>
                    <a:pt x="98" y="2544"/>
                  </a:cubicBezTo>
                  <a:cubicBezTo>
                    <a:pt x="9" y="4088"/>
                    <a:pt x="1165" y="5603"/>
                    <a:pt x="2279" y="6550"/>
                  </a:cubicBezTo>
                  <a:cubicBezTo>
                    <a:pt x="3420" y="7519"/>
                    <a:pt x="6387" y="8425"/>
                    <a:pt x="7126" y="8640"/>
                  </a:cubicBezTo>
                  <a:cubicBezTo>
                    <a:pt x="7400" y="9227"/>
                    <a:pt x="7686" y="9859"/>
                    <a:pt x="7987" y="10562"/>
                  </a:cubicBezTo>
                  <a:cubicBezTo>
                    <a:pt x="8506" y="11806"/>
                    <a:pt x="9082" y="13213"/>
                    <a:pt x="9603" y="14787"/>
                  </a:cubicBezTo>
                  <a:cubicBezTo>
                    <a:pt x="9744" y="15204"/>
                    <a:pt x="9878" y="15661"/>
                    <a:pt x="10016" y="16101"/>
                  </a:cubicBezTo>
                  <a:cubicBezTo>
                    <a:pt x="9630" y="15408"/>
                    <a:pt x="9088" y="14464"/>
                    <a:pt x="9024" y="14379"/>
                  </a:cubicBezTo>
                  <a:cubicBezTo>
                    <a:pt x="8010" y="12993"/>
                    <a:pt x="5449" y="10998"/>
                    <a:pt x="3431" y="10998"/>
                  </a:cubicBezTo>
                  <a:cubicBezTo>
                    <a:pt x="3150" y="10998"/>
                    <a:pt x="2880" y="11036"/>
                    <a:pt x="2626" y="11121"/>
                  </a:cubicBezTo>
                  <a:cubicBezTo>
                    <a:pt x="1128" y="11618"/>
                    <a:pt x="563" y="13318"/>
                    <a:pt x="1183" y="14700"/>
                  </a:cubicBezTo>
                  <a:cubicBezTo>
                    <a:pt x="1816" y="16111"/>
                    <a:pt x="3540" y="16923"/>
                    <a:pt x="4964" y="17251"/>
                  </a:cubicBezTo>
                  <a:cubicBezTo>
                    <a:pt x="5290" y="17326"/>
                    <a:pt x="5694" y="17356"/>
                    <a:pt x="6135" y="17356"/>
                  </a:cubicBezTo>
                  <a:cubicBezTo>
                    <a:pt x="7703" y="17356"/>
                    <a:pt x="9724" y="16973"/>
                    <a:pt x="10256" y="16867"/>
                  </a:cubicBezTo>
                  <a:cubicBezTo>
                    <a:pt x="10546" y="17845"/>
                    <a:pt x="10821" y="18857"/>
                    <a:pt x="11046" y="19928"/>
                  </a:cubicBezTo>
                  <a:cubicBezTo>
                    <a:pt x="11437" y="21773"/>
                    <a:pt x="11756" y="23758"/>
                    <a:pt x="11821" y="25815"/>
                  </a:cubicBezTo>
                  <a:cubicBezTo>
                    <a:pt x="11824" y="25929"/>
                    <a:pt x="11813" y="26048"/>
                    <a:pt x="11817" y="26163"/>
                  </a:cubicBezTo>
                  <a:cubicBezTo>
                    <a:pt x="11685" y="25787"/>
                    <a:pt x="10816" y="23780"/>
                    <a:pt x="10740" y="23647"/>
                  </a:cubicBezTo>
                  <a:cubicBezTo>
                    <a:pt x="9838" y="22081"/>
                    <a:pt x="7309" y="19654"/>
                    <a:pt x="5240" y="19654"/>
                  </a:cubicBezTo>
                  <a:cubicBezTo>
                    <a:pt x="5069" y="19654"/>
                    <a:pt x="4901" y="19671"/>
                    <a:pt x="4738" y="19706"/>
                  </a:cubicBezTo>
                  <a:cubicBezTo>
                    <a:pt x="3194" y="20036"/>
                    <a:pt x="2445" y="21663"/>
                    <a:pt x="2909" y="23104"/>
                  </a:cubicBezTo>
                  <a:cubicBezTo>
                    <a:pt x="3384" y="24578"/>
                    <a:pt x="5008" y="25574"/>
                    <a:pt x="6388" y="26056"/>
                  </a:cubicBezTo>
                  <a:cubicBezTo>
                    <a:pt x="7082" y="26298"/>
                    <a:pt x="8177" y="26367"/>
                    <a:pt x="9203" y="26367"/>
                  </a:cubicBezTo>
                  <a:cubicBezTo>
                    <a:pt x="10528" y="26367"/>
                    <a:pt x="11737" y="26251"/>
                    <a:pt x="11816" y="26244"/>
                  </a:cubicBezTo>
                  <a:lnTo>
                    <a:pt x="11816" y="26244"/>
                  </a:lnTo>
                  <a:cubicBezTo>
                    <a:pt x="11851" y="28171"/>
                    <a:pt x="11740" y="30153"/>
                    <a:pt x="11515" y="32160"/>
                  </a:cubicBezTo>
                  <a:cubicBezTo>
                    <a:pt x="11354" y="33614"/>
                    <a:pt x="11130" y="35081"/>
                    <a:pt x="10893" y="36550"/>
                  </a:cubicBezTo>
                  <a:cubicBezTo>
                    <a:pt x="10710" y="36065"/>
                    <a:pt x="9903" y="34200"/>
                    <a:pt x="9829" y="34073"/>
                  </a:cubicBezTo>
                  <a:cubicBezTo>
                    <a:pt x="8928" y="32506"/>
                    <a:pt x="6398" y="30079"/>
                    <a:pt x="4329" y="30079"/>
                  </a:cubicBezTo>
                  <a:cubicBezTo>
                    <a:pt x="4158" y="30079"/>
                    <a:pt x="3990" y="30096"/>
                    <a:pt x="3827" y="30131"/>
                  </a:cubicBezTo>
                  <a:cubicBezTo>
                    <a:pt x="2283" y="30461"/>
                    <a:pt x="1535" y="32089"/>
                    <a:pt x="1999" y="33530"/>
                  </a:cubicBezTo>
                  <a:cubicBezTo>
                    <a:pt x="2473" y="35002"/>
                    <a:pt x="4098" y="35999"/>
                    <a:pt x="5477" y="36481"/>
                  </a:cubicBezTo>
                  <a:cubicBezTo>
                    <a:pt x="6173" y="36724"/>
                    <a:pt x="7269" y="36793"/>
                    <a:pt x="8293" y="36793"/>
                  </a:cubicBezTo>
                  <a:cubicBezTo>
                    <a:pt x="9555" y="36793"/>
                    <a:pt x="10708" y="36688"/>
                    <a:pt x="10873" y="36672"/>
                  </a:cubicBezTo>
                  <a:lnTo>
                    <a:pt x="10873" y="36672"/>
                  </a:lnTo>
                  <a:cubicBezTo>
                    <a:pt x="10765" y="37339"/>
                    <a:pt x="10659" y="38006"/>
                    <a:pt x="10545" y="38673"/>
                  </a:cubicBezTo>
                  <a:cubicBezTo>
                    <a:pt x="10175" y="40855"/>
                    <a:pt x="9793" y="43039"/>
                    <a:pt x="9484" y="45206"/>
                  </a:cubicBezTo>
                  <a:cubicBezTo>
                    <a:pt x="9376" y="45958"/>
                    <a:pt x="9298" y="46700"/>
                    <a:pt x="9215" y="47445"/>
                  </a:cubicBezTo>
                  <a:cubicBezTo>
                    <a:pt x="8919" y="46728"/>
                    <a:pt x="8356" y="45432"/>
                    <a:pt x="8295" y="45326"/>
                  </a:cubicBezTo>
                  <a:cubicBezTo>
                    <a:pt x="7394" y="43760"/>
                    <a:pt x="4865" y="41334"/>
                    <a:pt x="2796" y="41334"/>
                  </a:cubicBezTo>
                  <a:cubicBezTo>
                    <a:pt x="2625" y="41334"/>
                    <a:pt x="2457" y="41350"/>
                    <a:pt x="2294" y="41385"/>
                  </a:cubicBezTo>
                  <a:cubicBezTo>
                    <a:pt x="748" y="41714"/>
                    <a:pt x="1" y="43341"/>
                    <a:pt x="465" y="44784"/>
                  </a:cubicBezTo>
                  <a:cubicBezTo>
                    <a:pt x="939" y="46256"/>
                    <a:pt x="2564" y="47252"/>
                    <a:pt x="3943" y="47734"/>
                  </a:cubicBezTo>
                  <a:cubicBezTo>
                    <a:pt x="4636" y="47976"/>
                    <a:pt x="5729" y="48045"/>
                    <a:pt x="6754" y="48045"/>
                  </a:cubicBezTo>
                  <a:cubicBezTo>
                    <a:pt x="7779" y="48045"/>
                    <a:pt x="8736" y="47976"/>
                    <a:pt x="9155" y="47940"/>
                  </a:cubicBezTo>
                  <a:lnTo>
                    <a:pt x="9155" y="47940"/>
                  </a:lnTo>
                  <a:cubicBezTo>
                    <a:pt x="9028" y="49181"/>
                    <a:pt x="8930" y="50414"/>
                    <a:pt x="8891" y="51633"/>
                  </a:cubicBezTo>
                  <a:cubicBezTo>
                    <a:pt x="8885" y="52158"/>
                    <a:pt x="8845" y="52695"/>
                    <a:pt x="8869" y="53199"/>
                  </a:cubicBezTo>
                  <a:cubicBezTo>
                    <a:pt x="8883" y="53708"/>
                    <a:pt x="8895" y="54213"/>
                    <a:pt x="8907" y="54713"/>
                  </a:cubicBezTo>
                  <a:cubicBezTo>
                    <a:pt x="8969" y="55745"/>
                    <a:pt x="9023" y="56705"/>
                    <a:pt x="9106" y="57664"/>
                  </a:cubicBezTo>
                  <a:cubicBezTo>
                    <a:pt x="9144" y="58149"/>
                    <a:pt x="9192" y="58606"/>
                    <a:pt x="9235" y="59076"/>
                  </a:cubicBezTo>
                  <a:cubicBezTo>
                    <a:pt x="9044" y="58304"/>
                    <a:pt x="8721" y="57086"/>
                    <a:pt x="8680" y="56979"/>
                  </a:cubicBezTo>
                  <a:cubicBezTo>
                    <a:pt x="7987" y="55191"/>
                    <a:pt x="5629" y="52170"/>
                    <a:pt x="3476" y="52170"/>
                  </a:cubicBezTo>
                  <a:cubicBezTo>
                    <a:pt x="3432" y="52170"/>
                    <a:pt x="3388" y="52172"/>
                    <a:pt x="3344" y="52174"/>
                  </a:cubicBezTo>
                  <a:cubicBezTo>
                    <a:pt x="1768" y="52266"/>
                    <a:pt x="782" y="53762"/>
                    <a:pt x="1023" y="55256"/>
                  </a:cubicBezTo>
                  <a:cubicBezTo>
                    <a:pt x="1270" y="56783"/>
                    <a:pt x="2724" y="58016"/>
                    <a:pt x="4015" y="58701"/>
                  </a:cubicBezTo>
                  <a:cubicBezTo>
                    <a:pt x="5438" y="59456"/>
                    <a:pt x="8873" y="59679"/>
                    <a:pt x="9293" y="59705"/>
                  </a:cubicBezTo>
                  <a:cubicBezTo>
                    <a:pt x="9404" y="60857"/>
                    <a:pt x="9524" y="61977"/>
                    <a:pt x="9656" y="63023"/>
                  </a:cubicBezTo>
                  <a:cubicBezTo>
                    <a:pt x="10064" y="66335"/>
                    <a:pt x="10529" y="69078"/>
                    <a:pt x="10881" y="70994"/>
                  </a:cubicBezTo>
                  <a:cubicBezTo>
                    <a:pt x="11234" y="72907"/>
                    <a:pt x="11482" y="74005"/>
                    <a:pt x="11482" y="74005"/>
                  </a:cubicBezTo>
                  <a:lnTo>
                    <a:pt x="11485" y="74015"/>
                  </a:lnTo>
                  <a:cubicBezTo>
                    <a:pt x="11486" y="74020"/>
                    <a:pt x="11487" y="74023"/>
                    <a:pt x="11488" y="74028"/>
                  </a:cubicBezTo>
                  <a:cubicBezTo>
                    <a:pt x="11572" y="74381"/>
                    <a:pt x="11888" y="74618"/>
                    <a:pt x="12236" y="74618"/>
                  </a:cubicBezTo>
                  <a:cubicBezTo>
                    <a:pt x="12297" y="74618"/>
                    <a:pt x="12360" y="74611"/>
                    <a:pt x="12423" y="74595"/>
                  </a:cubicBezTo>
                  <a:cubicBezTo>
                    <a:pt x="12838" y="74491"/>
                    <a:pt x="13089" y="74070"/>
                    <a:pt x="12981" y="73656"/>
                  </a:cubicBezTo>
                  <a:cubicBezTo>
                    <a:pt x="12981" y="73656"/>
                    <a:pt x="12717" y="72599"/>
                    <a:pt x="12326" y="70712"/>
                  </a:cubicBezTo>
                  <a:cubicBezTo>
                    <a:pt x="11935" y="68825"/>
                    <a:pt x="11416" y="66120"/>
                    <a:pt x="10941" y="62851"/>
                  </a:cubicBezTo>
                  <a:cubicBezTo>
                    <a:pt x="10802" y="61908"/>
                    <a:pt x="10671" y="60906"/>
                    <a:pt x="10545" y="59875"/>
                  </a:cubicBezTo>
                  <a:cubicBezTo>
                    <a:pt x="10967" y="59796"/>
                    <a:pt x="14337" y="59136"/>
                    <a:pt x="15651" y="58207"/>
                  </a:cubicBezTo>
                  <a:cubicBezTo>
                    <a:pt x="16844" y="57363"/>
                    <a:pt x="18130" y="55956"/>
                    <a:pt x="18179" y="54410"/>
                  </a:cubicBezTo>
                  <a:cubicBezTo>
                    <a:pt x="18226" y="52953"/>
                    <a:pt x="17145" y="51642"/>
                    <a:pt x="15660" y="51642"/>
                  </a:cubicBezTo>
                  <a:cubicBezTo>
                    <a:pt x="15602" y="51642"/>
                    <a:pt x="15543" y="51644"/>
                    <a:pt x="15484" y="51648"/>
                  </a:cubicBezTo>
                  <a:cubicBezTo>
                    <a:pt x="13297" y="51799"/>
                    <a:pt x="11273" y="55194"/>
                    <a:pt x="10803" y="57093"/>
                  </a:cubicBezTo>
                  <a:cubicBezTo>
                    <a:pt x="10772" y="57216"/>
                    <a:pt x="10579" y="58692"/>
                    <a:pt x="10496" y="59449"/>
                  </a:cubicBezTo>
                  <a:cubicBezTo>
                    <a:pt x="10423" y="58826"/>
                    <a:pt x="10349" y="58207"/>
                    <a:pt x="10283" y="57558"/>
                  </a:cubicBezTo>
                  <a:cubicBezTo>
                    <a:pt x="10181" y="56623"/>
                    <a:pt x="10104" y="55632"/>
                    <a:pt x="10025" y="54673"/>
                  </a:cubicBezTo>
                  <a:cubicBezTo>
                    <a:pt x="10002" y="54174"/>
                    <a:pt x="9977" y="53671"/>
                    <a:pt x="9954" y="53161"/>
                  </a:cubicBezTo>
                  <a:cubicBezTo>
                    <a:pt x="9919" y="52648"/>
                    <a:pt x="9949" y="52155"/>
                    <a:pt x="9943" y="51644"/>
                  </a:cubicBezTo>
                  <a:cubicBezTo>
                    <a:pt x="9950" y="50895"/>
                    <a:pt x="9996" y="50122"/>
                    <a:pt x="10040" y="49351"/>
                  </a:cubicBezTo>
                  <a:cubicBezTo>
                    <a:pt x="10997" y="49306"/>
                    <a:pt x="13804" y="49121"/>
                    <a:pt x="15070" y="48489"/>
                  </a:cubicBezTo>
                  <a:cubicBezTo>
                    <a:pt x="16378" y="47835"/>
                    <a:pt x="17861" y="46639"/>
                    <a:pt x="18145" y="45118"/>
                  </a:cubicBezTo>
                  <a:cubicBezTo>
                    <a:pt x="18422" y="43629"/>
                    <a:pt x="17473" y="42111"/>
                    <a:pt x="15898" y="41980"/>
                  </a:cubicBezTo>
                  <a:cubicBezTo>
                    <a:pt x="15835" y="41975"/>
                    <a:pt x="15772" y="41972"/>
                    <a:pt x="15709" y="41972"/>
                  </a:cubicBezTo>
                  <a:cubicBezTo>
                    <a:pt x="13572" y="41972"/>
                    <a:pt x="11178" y="44899"/>
                    <a:pt x="10448" y="46654"/>
                  </a:cubicBezTo>
                  <a:cubicBezTo>
                    <a:pt x="10423" y="46712"/>
                    <a:pt x="10303" y="47111"/>
                    <a:pt x="10167" y="47585"/>
                  </a:cubicBezTo>
                  <a:cubicBezTo>
                    <a:pt x="10233" y="46833"/>
                    <a:pt x="10295" y="46083"/>
                    <a:pt x="10388" y="45325"/>
                  </a:cubicBezTo>
                  <a:cubicBezTo>
                    <a:pt x="10647" y="43171"/>
                    <a:pt x="10980" y="40986"/>
                    <a:pt x="11304" y="38794"/>
                  </a:cubicBezTo>
                  <a:cubicBezTo>
                    <a:pt x="11371" y="38339"/>
                    <a:pt x="11432" y="37882"/>
                    <a:pt x="11498" y="37425"/>
                  </a:cubicBezTo>
                  <a:cubicBezTo>
                    <a:pt x="12303" y="37389"/>
                    <a:pt x="15346" y="37217"/>
                    <a:pt x="16674" y="36554"/>
                  </a:cubicBezTo>
                  <a:cubicBezTo>
                    <a:pt x="17981" y="35900"/>
                    <a:pt x="19465" y="34704"/>
                    <a:pt x="19749" y="33184"/>
                  </a:cubicBezTo>
                  <a:cubicBezTo>
                    <a:pt x="20025" y="31694"/>
                    <a:pt x="19077" y="30176"/>
                    <a:pt x="17502" y="30045"/>
                  </a:cubicBezTo>
                  <a:cubicBezTo>
                    <a:pt x="17440" y="30040"/>
                    <a:pt x="17377" y="30038"/>
                    <a:pt x="17314" y="30038"/>
                  </a:cubicBezTo>
                  <a:cubicBezTo>
                    <a:pt x="15176" y="30038"/>
                    <a:pt x="12781" y="32964"/>
                    <a:pt x="12050" y="34719"/>
                  </a:cubicBezTo>
                  <a:cubicBezTo>
                    <a:pt x="12023" y="34784"/>
                    <a:pt x="11883" y="35260"/>
                    <a:pt x="11729" y="35793"/>
                  </a:cubicBezTo>
                  <a:cubicBezTo>
                    <a:pt x="11888" y="34601"/>
                    <a:pt x="12032" y="33410"/>
                    <a:pt x="12137" y="32223"/>
                  </a:cubicBezTo>
                  <a:cubicBezTo>
                    <a:pt x="12324" y="30148"/>
                    <a:pt x="12397" y="28094"/>
                    <a:pt x="12309" y="26100"/>
                  </a:cubicBezTo>
                  <a:cubicBezTo>
                    <a:pt x="12593" y="26091"/>
                    <a:pt x="16165" y="25960"/>
                    <a:pt x="17639" y="25223"/>
                  </a:cubicBezTo>
                  <a:cubicBezTo>
                    <a:pt x="18947" y="24570"/>
                    <a:pt x="20430" y="23374"/>
                    <a:pt x="20714" y="21853"/>
                  </a:cubicBezTo>
                  <a:cubicBezTo>
                    <a:pt x="20991" y="20363"/>
                    <a:pt x="20042" y="18845"/>
                    <a:pt x="18467" y="18714"/>
                  </a:cubicBezTo>
                  <a:cubicBezTo>
                    <a:pt x="18405" y="18709"/>
                    <a:pt x="18342" y="18706"/>
                    <a:pt x="18279" y="18706"/>
                  </a:cubicBezTo>
                  <a:cubicBezTo>
                    <a:pt x="16142" y="18706"/>
                    <a:pt x="13748" y="21634"/>
                    <a:pt x="13017" y="23389"/>
                  </a:cubicBezTo>
                  <a:cubicBezTo>
                    <a:pt x="12963" y="23517"/>
                    <a:pt x="12463" y="25242"/>
                    <a:pt x="12307" y="25864"/>
                  </a:cubicBezTo>
                  <a:cubicBezTo>
                    <a:pt x="12306" y="25841"/>
                    <a:pt x="12307" y="25816"/>
                    <a:pt x="12307" y="25792"/>
                  </a:cubicBezTo>
                  <a:cubicBezTo>
                    <a:pt x="12194" y="23699"/>
                    <a:pt x="11830" y="21715"/>
                    <a:pt x="11393" y="19849"/>
                  </a:cubicBezTo>
                  <a:cubicBezTo>
                    <a:pt x="10959" y="17987"/>
                    <a:pt x="10393" y="16271"/>
                    <a:pt x="9831" y="14706"/>
                  </a:cubicBezTo>
                  <a:cubicBezTo>
                    <a:pt x="9272" y="13139"/>
                    <a:pt x="8665" y="11739"/>
                    <a:pt x="8117" y="10505"/>
                  </a:cubicBezTo>
                  <a:cubicBezTo>
                    <a:pt x="7815" y="9839"/>
                    <a:pt x="7527" y="9236"/>
                    <a:pt x="7252" y="8676"/>
                  </a:cubicBezTo>
                  <a:lnTo>
                    <a:pt x="7252" y="8676"/>
                  </a:lnTo>
                  <a:lnTo>
                    <a:pt x="7297" y="8689"/>
                  </a:lnTo>
                  <a:cubicBezTo>
                    <a:pt x="7297" y="8689"/>
                    <a:pt x="7297" y="8689"/>
                    <a:pt x="7297" y="8689"/>
                  </a:cubicBezTo>
                  <a:cubicBezTo>
                    <a:pt x="7335" y="8689"/>
                    <a:pt x="7231" y="6039"/>
                    <a:pt x="7205" y="5873"/>
                  </a:cubicBezTo>
                  <a:cubicBezTo>
                    <a:pt x="6907" y="3938"/>
                    <a:pt x="5192" y="377"/>
                    <a:pt x="3029" y="32"/>
                  </a:cubicBezTo>
                  <a:cubicBezTo>
                    <a:pt x="2894" y="11"/>
                    <a:pt x="2762" y="1"/>
                    <a:pt x="26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36;p40"/>
            <p:cNvSpPr/>
            <p:nvPr/>
          </p:nvSpPr>
          <p:spPr>
            <a:xfrm>
              <a:off x="2565200" y="2516950"/>
              <a:ext cx="180100" cy="220225"/>
            </a:xfrm>
            <a:custGeom>
              <a:avLst/>
              <a:gdLst/>
              <a:ahLst/>
              <a:cxnLst/>
              <a:rect l="l" t="t" r="r" b="b"/>
              <a:pathLst>
                <a:path w="7204" h="8809" extrusionOk="0">
                  <a:moveTo>
                    <a:pt x="4538" y="1"/>
                  </a:moveTo>
                  <a:cubicBezTo>
                    <a:pt x="4388" y="1"/>
                    <a:pt x="4235" y="15"/>
                    <a:pt x="4080" y="44"/>
                  </a:cubicBezTo>
                  <a:cubicBezTo>
                    <a:pt x="1925" y="445"/>
                    <a:pt x="304" y="4050"/>
                    <a:pt x="56" y="5991"/>
                  </a:cubicBezTo>
                  <a:cubicBezTo>
                    <a:pt x="35" y="6158"/>
                    <a:pt x="1" y="8808"/>
                    <a:pt x="38" y="8808"/>
                  </a:cubicBezTo>
                  <a:cubicBezTo>
                    <a:pt x="38" y="8808"/>
                    <a:pt x="38" y="8808"/>
                    <a:pt x="39" y="8808"/>
                  </a:cubicBezTo>
                  <a:cubicBezTo>
                    <a:pt x="41" y="8808"/>
                    <a:pt x="3722" y="7685"/>
                    <a:pt x="4999" y="6539"/>
                  </a:cubicBezTo>
                  <a:cubicBezTo>
                    <a:pt x="6088" y="5564"/>
                    <a:pt x="7203" y="4019"/>
                    <a:pt x="7075" y="2477"/>
                  </a:cubicBezTo>
                  <a:cubicBezTo>
                    <a:pt x="6961" y="1120"/>
                    <a:pt x="5883" y="1"/>
                    <a:pt x="45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937;p40"/>
            <p:cNvSpPr/>
            <p:nvPr/>
          </p:nvSpPr>
          <p:spPr>
            <a:xfrm>
              <a:off x="5561550" y="3647675"/>
              <a:ext cx="696275" cy="1582875"/>
            </a:xfrm>
            <a:custGeom>
              <a:avLst/>
              <a:gdLst/>
              <a:ahLst/>
              <a:cxnLst/>
              <a:rect l="l" t="t" r="r" b="b"/>
              <a:pathLst>
                <a:path w="27851" h="63315" extrusionOk="0">
                  <a:moveTo>
                    <a:pt x="13789" y="1"/>
                  </a:moveTo>
                  <a:cubicBezTo>
                    <a:pt x="13789" y="1"/>
                    <a:pt x="0" y="14233"/>
                    <a:pt x="75" y="31718"/>
                  </a:cubicBezTo>
                  <a:cubicBezTo>
                    <a:pt x="150" y="49202"/>
                    <a:pt x="14062" y="63315"/>
                    <a:pt x="14062" y="63315"/>
                  </a:cubicBezTo>
                  <a:cubicBezTo>
                    <a:pt x="14062" y="63315"/>
                    <a:pt x="27851" y="49082"/>
                    <a:pt x="27776" y="31598"/>
                  </a:cubicBezTo>
                  <a:cubicBezTo>
                    <a:pt x="27701" y="14115"/>
                    <a:pt x="13789" y="1"/>
                    <a:pt x="137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938;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939;p40"/>
            <p:cNvSpPr/>
            <p:nvPr/>
          </p:nvSpPr>
          <p:spPr>
            <a:xfrm>
              <a:off x="5900075" y="3647400"/>
              <a:ext cx="19625" cy="1582950"/>
            </a:xfrm>
            <a:custGeom>
              <a:avLst/>
              <a:gdLst/>
              <a:ahLst/>
              <a:cxnLst/>
              <a:rect l="l" t="t" r="r" b="b"/>
              <a:pathLst>
                <a:path w="785" h="63318" extrusionOk="0">
                  <a:moveTo>
                    <a:pt x="508" y="1"/>
                  </a:moveTo>
                  <a:lnTo>
                    <a:pt x="0" y="2"/>
                  </a:lnTo>
                  <a:lnTo>
                    <a:pt x="278" y="63317"/>
                  </a:lnTo>
                  <a:lnTo>
                    <a:pt x="785" y="63315"/>
                  </a:lnTo>
                  <a:lnTo>
                    <a:pt x="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940;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941;p40"/>
            <p:cNvSpPr/>
            <p:nvPr/>
          </p:nvSpPr>
          <p:spPr>
            <a:xfrm>
              <a:off x="5709875" y="4036625"/>
              <a:ext cx="202925" cy="178000"/>
            </a:xfrm>
            <a:custGeom>
              <a:avLst/>
              <a:gdLst/>
              <a:ahLst/>
              <a:cxnLst/>
              <a:rect l="l" t="t" r="r" b="b"/>
              <a:pathLst>
                <a:path w="8117" h="7120" extrusionOk="0">
                  <a:moveTo>
                    <a:pt x="331" y="1"/>
                  </a:moveTo>
                  <a:lnTo>
                    <a:pt x="0" y="384"/>
                  </a:lnTo>
                  <a:lnTo>
                    <a:pt x="7784" y="7120"/>
                  </a:lnTo>
                  <a:lnTo>
                    <a:pt x="8116" y="6736"/>
                  </a:lnTo>
                  <a:lnTo>
                    <a:pt x="3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942;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43;p40"/>
            <p:cNvSpPr/>
            <p:nvPr/>
          </p:nvSpPr>
          <p:spPr>
            <a:xfrm>
              <a:off x="5905225" y="4080325"/>
              <a:ext cx="247175" cy="357825"/>
            </a:xfrm>
            <a:custGeom>
              <a:avLst/>
              <a:gdLst/>
              <a:ahLst/>
              <a:cxnLst/>
              <a:rect l="l" t="t" r="r" b="b"/>
              <a:pathLst>
                <a:path w="9887" h="14313" extrusionOk="0">
                  <a:moveTo>
                    <a:pt x="9464" y="1"/>
                  </a:moveTo>
                  <a:lnTo>
                    <a:pt x="1" y="14028"/>
                  </a:lnTo>
                  <a:lnTo>
                    <a:pt x="422" y="14313"/>
                  </a:lnTo>
                  <a:lnTo>
                    <a:pt x="9887" y="285"/>
                  </a:lnTo>
                  <a:lnTo>
                    <a:pt x="9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944;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45;p40"/>
            <p:cNvSpPr/>
            <p:nvPr/>
          </p:nvSpPr>
          <p:spPr>
            <a:xfrm>
              <a:off x="5618975" y="4363725"/>
              <a:ext cx="295725" cy="263700"/>
            </a:xfrm>
            <a:custGeom>
              <a:avLst/>
              <a:gdLst/>
              <a:ahLst/>
              <a:cxnLst/>
              <a:rect l="l" t="t" r="r" b="b"/>
              <a:pathLst>
                <a:path w="11829" h="10548" extrusionOk="0">
                  <a:moveTo>
                    <a:pt x="337" y="1"/>
                  </a:moveTo>
                  <a:lnTo>
                    <a:pt x="1" y="382"/>
                  </a:lnTo>
                  <a:lnTo>
                    <a:pt x="11492" y="10548"/>
                  </a:lnTo>
                  <a:lnTo>
                    <a:pt x="11828" y="10168"/>
                  </a:lnTo>
                  <a:lnTo>
                    <a:pt x="3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46;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47;p40"/>
            <p:cNvSpPr/>
            <p:nvPr/>
          </p:nvSpPr>
          <p:spPr>
            <a:xfrm>
              <a:off x="5910175" y="4567425"/>
              <a:ext cx="290525" cy="263025"/>
            </a:xfrm>
            <a:custGeom>
              <a:avLst/>
              <a:gdLst/>
              <a:ahLst/>
              <a:cxnLst/>
              <a:rect l="l" t="t" r="r" b="b"/>
              <a:pathLst>
                <a:path w="11621" h="10521" extrusionOk="0">
                  <a:moveTo>
                    <a:pt x="11281" y="1"/>
                  </a:moveTo>
                  <a:lnTo>
                    <a:pt x="1" y="10143"/>
                  </a:lnTo>
                  <a:lnTo>
                    <a:pt x="340" y="10521"/>
                  </a:lnTo>
                  <a:lnTo>
                    <a:pt x="11620" y="379"/>
                  </a:lnTo>
                  <a:lnTo>
                    <a:pt x="112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48;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49;p40"/>
            <p:cNvSpPr/>
            <p:nvPr/>
          </p:nvSpPr>
          <p:spPr>
            <a:xfrm>
              <a:off x="5688950" y="4821675"/>
              <a:ext cx="230175" cy="184450"/>
            </a:xfrm>
            <a:custGeom>
              <a:avLst/>
              <a:gdLst/>
              <a:ahLst/>
              <a:cxnLst/>
              <a:rect l="l" t="t" r="r" b="b"/>
              <a:pathLst>
                <a:path w="9207" h="7378" extrusionOk="0">
                  <a:moveTo>
                    <a:pt x="313" y="0"/>
                  </a:moveTo>
                  <a:lnTo>
                    <a:pt x="1" y="400"/>
                  </a:lnTo>
                  <a:lnTo>
                    <a:pt x="8892" y="7377"/>
                  </a:lnTo>
                  <a:lnTo>
                    <a:pt x="9206" y="6978"/>
                  </a:lnTo>
                  <a:lnTo>
                    <a:pt x="3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50;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51;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52;p40"/>
            <p:cNvSpPr/>
            <p:nvPr/>
          </p:nvSpPr>
          <p:spPr>
            <a:xfrm>
              <a:off x="5165375" y="4636075"/>
              <a:ext cx="621350" cy="692575"/>
            </a:xfrm>
            <a:custGeom>
              <a:avLst/>
              <a:gdLst/>
              <a:ahLst/>
              <a:cxnLst/>
              <a:rect l="l" t="t" r="r" b="b"/>
              <a:pathLst>
                <a:path w="24854" h="27703" extrusionOk="0">
                  <a:moveTo>
                    <a:pt x="380" y="1"/>
                  </a:moveTo>
                  <a:lnTo>
                    <a:pt x="1" y="339"/>
                  </a:lnTo>
                  <a:lnTo>
                    <a:pt x="24475" y="27702"/>
                  </a:lnTo>
                  <a:lnTo>
                    <a:pt x="24854" y="27364"/>
                  </a:lnTo>
                  <a:lnTo>
                    <a:pt x="3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53;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54;p40"/>
            <p:cNvSpPr/>
            <p:nvPr/>
          </p:nvSpPr>
          <p:spPr>
            <a:xfrm>
              <a:off x="5238525" y="4876425"/>
              <a:ext cx="149400" cy="14650"/>
            </a:xfrm>
            <a:custGeom>
              <a:avLst/>
              <a:gdLst/>
              <a:ahLst/>
              <a:cxnLst/>
              <a:rect l="l" t="t" r="r" b="b"/>
              <a:pathLst>
                <a:path w="5976" h="586" extrusionOk="0">
                  <a:moveTo>
                    <a:pt x="5969" y="1"/>
                  </a:moveTo>
                  <a:lnTo>
                    <a:pt x="1" y="78"/>
                  </a:lnTo>
                  <a:lnTo>
                    <a:pt x="8" y="586"/>
                  </a:lnTo>
                  <a:lnTo>
                    <a:pt x="5975" y="509"/>
                  </a:lnTo>
                  <a:lnTo>
                    <a:pt x="596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5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56;p40"/>
            <p:cNvSpPr/>
            <p:nvPr/>
          </p:nvSpPr>
          <p:spPr>
            <a:xfrm>
              <a:off x="5453025" y="4751075"/>
              <a:ext cx="43350" cy="244625"/>
            </a:xfrm>
            <a:custGeom>
              <a:avLst/>
              <a:gdLst/>
              <a:ahLst/>
              <a:cxnLst/>
              <a:rect l="l" t="t" r="r" b="b"/>
              <a:pathLst>
                <a:path w="1734" h="9785" extrusionOk="0">
                  <a:moveTo>
                    <a:pt x="504" y="0"/>
                  </a:moveTo>
                  <a:lnTo>
                    <a:pt x="1" y="64"/>
                  </a:lnTo>
                  <a:lnTo>
                    <a:pt x="1230" y="9785"/>
                  </a:lnTo>
                  <a:lnTo>
                    <a:pt x="1733" y="9721"/>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57;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58;p40"/>
            <p:cNvSpPr/>
            <p:nvPr/>
          </p:nvSpPr>
          <p:spPr>
            <a:xfrm>
              <a:off x="5324625" y="5054875"/>
              <a:ext cx="222425" cy="12975"/>
            </a:xfrm>
            <a:custGeom>
              <a:avLst/>
              <a:gdLst/>
              <a:ahLst/>
              <a:cxnLst/>
              <a:rect l="l" t="t" r="r" b="b"/>
              <a:pathLst>
                <a:path w="8897" h="519" extrusionOk="0">
                  <a:moveTo>
                    <a:pt x="8896" y="0"/>
                  </a:moveTo>
                  <a:lnTo>
                    <a:pt x="0" y="10"/>
                  </a:lnTo>
                  <a:lnTo>
                    <a:pt x="1" y="518"/>
                  </a:lnTo>
                  <a:lnTo>
                    <a:pt x="8897" y="508"/>
                  </a:lnTo>
                  <a:lnTo>
                    <a:pt x="88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59;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60;p40"/>
            <p:cNvSpPr/>
            <p:nvPr/>
          </p:nvSpPr>
          <p:spPr>
            <a:xfrm>
              <a:off x="5620450" y="4928550"/>
              <a:ext cx="37650" cy="219950"/>
            </a:xfrm>
            <a:custGeom>
              <a:avLst/>
              <a:gdLst/>
              <a:ahLst/>
              <a:cxnLst/>
              <a:rect l="l" t="t" r="r" b="b"/>
              <a:pathLst>
                <a:path w="1506" h="8798" extrusionOk="0">
                  <a:moveTo>
                    <a:pt x="1001" y="1"/>
                  </a:moveTo>
                  <a:lnTo>
                    <a:pt x="1" y="8740"/>
                  </a:lnTo>
                  <a:lnTo>
                    <a:pt x="505" y="8797"/>
                  </a:lnTo>
                  <a:lnTo>
                    <a:pt x="1506" y="60"/>
                  </a:lnTo>
                  <a:lnTo>
                    <a:pt x="1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61;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62;p40"/>
            <p:cNvSpPr/>
            <p:nvPr/>
          </p:nvSpPr>
          <p:spPr>
            <a:xfrm>
              <a:off x="5531100" y="5216900"/>
              <a:ext cx="164325" cy="22550"/>
            </a:xfrm>
            <a:custGeom>
              <a:avLst/>
              <a:gdLst/>
              <a:ahLst/>
              <a:cxnLst/>
              <a:rect l="l" t="t" r="r" b="b"/>
              <a:pathLst>
                <a:path w="6573" h="902" extrusionOk="0">
                  <a:moveTo>
                    <a:pt x="6542" y="1"/>
                  </a:moveTo>
                  <a:lnTo>
                    <a:pt x="0" y="396"/>
                  </a:lnTo>
                  <a:lnTo>
                    <a:pt x="31" y="901"/>
                  </a:lnTo>
                  <a:lnTo>
                    <a:pt x="6572" y="508"/>
                  </a:lnTo>
                  <a:lnTo>
                    <a:pt x="65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63;p40"/>
            <p:cNvSpPr/>
            <p:nvPr/>
          </p:nvSpPr>
          <p:spPr>
            <a:xfrm>
              <a:off x="6031775" y="4647500"/>
              <a:ext cx="640850" cy="661275"/>
            </a:xfrm>
            <a:custGeom>
              <a:avLst/>
              <a:gdLst/>
              <a:ahLst/>
              <a:cxnLst/>
              <a:rect l="l" t="t" r="r" b="b"/>
              <a:pathLst>
                <a:path w="25634" h="26451" extrusionOk="0">
                  <a:moveTo>
                    <a:pt x="25546" y="1"/>
                  </a:moveTo>
                  <a:cubicBezTo>
                    <a:pt x="25546" y="1"/>
                    <a:pt x="14061" y="353"/>
                    <a:pt x="7031" y="7656"/>
                  </a:cubicBezTo>
                  <a:cubicBezTo>
                    <a:pt x="1" y="14960"/>
                    <a:pt x="88" y="26450"/>
                    <a:pt x="88" y="26450"/>
                  </a:cubicBezTo>
                  <a:cubicBezTo>
                    <a:pt x="88" y="26450"/>
                    <a:pt x="11573" y="26100"/>
                    <a:pt x="18603" y="18795"/>
                  </a:cubicBezTo>
                  <a:cubicBezTo>
                    <a:pt x="25633" y="11490"/>
                    <a:pt x="25546" y="1"/>
                    <a:pt x="25546"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64;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65;p40"/>
            <p:cNvSpPr/>
            <p:nvPr/>
          </p:nvSpPr>
          <p:spPr>
            <a:xfrm>
              <a:off x="6029575" y="4642900"/>
              <a:ext cx="645250" cy="670475"/>
            </a:xfrm>
            <a:custGeom>
              <a:avLst/>
              <a:gdLst/>
              <a:ahLst/>
              <a:cxnLst/>
              <a:rect l="l" t="t" r="r" b="b"/>
              <a:pathLst>
                <a:path w="25810" h="26819" extrusionOk="0">
                  <a:moveTo>
                    <a:pt x="25443" y="0"/>
                  </a:moveTo>
                  <a:lnTo>
                    <a:pt x="1" y="26467"/>
                  </a:lnTo>
                  <a:lnTo>
                    <a:pt x="367" y="26819"/>
                  </a:lnTo>
                  <a:lnTo>
                    <a:pt x="25809" y="353"/>
                  </a:lnTo>
                  <a:lnTo>
                    <a:pt x="254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6;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67;p40"/>
            <p:cNvSpPr/>
            <p:nvPr/>
          </p:nvSpPr>
          <p:spPr>
            <a:xfrm>
              <a:off x="6425225" y="4732900"/>
              <a:ext cx="25625" cy="149750"/>
            </a:xfrm>
            <a:custGeom>
              <a:avLst/>
              <a:gdLst/>
              <a:ahLst/>
              <a:cxnLst/>
              <a:rect l="l" t="t" r="r" b="b"/>
              <a:pathLst>
                <a:path w="1025" h="5990" extrusionOk="0">
                  <a:moveTo>
                    <a:pt x="506" y="0"/>
                  </a:moveTo>
                  <a:lnTo>
                    <a:pt x="0" y="44"/>
                  </a:lnTo>
                  <a:lnTo>
                    <a:pt x="518" y="5990"/>
                  </a:lnTo>
                  <a:lnTo>
                    <a:pt x="1024" y="5946"/>
                  </a:lnTo>
                  <a:lnTo>
                    <a:pt x="5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8;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69;p40"/>
            <p:cNvSpPr/>
            <p:nvPr/>
          </p:nvSpPr>
          <p:spPr>
            <a:xfrm>
              <a:off x="6338850" y="4938325"/>
              <a:ext cx="242625" cy="61325"/>
            </a:xfrm>
            <a:custGeom>
              <a:avLst/>
              <a:gdLst/>
              <a:ahLst/>
              <a:cxnLst/>
              <a:rect l="l" t="t" r="r" b="b"/>
              <a:pathLst>
                <a:path w="9705" h="2453" extrusionOk="0">
                  <a:moveTo>
                    <a:pt x="9604" y="1"/>
                  </a:moveTo>
                  <a:lnTo>
                    <a:pt x="1" y="1954"/>
                  </a:lnTo>
                  <a:lnTo>
                    <a:pt x="102" y="2452"/>
                  </a:lnTo>
                  <a:lnTo>
                    <a:pt x="9705" y="499"/>
                  </a:lnTo>
                  <a:lnTo>
                    <a:pt x="960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70;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71;p40"/>
            <p:cNvSpPr/>
            <p:nvPr/>
          </p:nvSpPr>
          <p:spPr>
            <a:xfrm>
              <a:off x="6255525" y="4832075"/>
              <a:ext cx="29550" cy="222800"/>
            </a:xfrm>
            <a:custGeom>
              <a:avLst/>
              <a:gdLst/>
              <a:ahLst/>
              <a:cxnLst/>
              <a:rect l="l" t="t" r="r" b="b"/>
              <a:pathLst>
                <a:path w="1182" h="8912" extrusionOk="0">
                  <a:moveTo>
                    <a:pt x="507" y="1"/>
                  </a:moveTo>
                  <a:lnTo>
                    <a:pt x="0" y="40"/>
                  </a:lnTo>
                  <a:lnTo>
                    <a:pt x="676" y="8911"/>
                  </a:lnTo>
                  <a:lnTo>
                    <a:pt x="1181" y="8872"/>
                  </a:lnTo>
                  <a:lnTo>
                    <a:pt x="5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972;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973;p40"/>
            <p:cNvSpPr/>
            <p:nvPr/>
          </p:nvSpPr>
          <p:spPr>
            <a:xfrm>
              <a:off x="6197950" y="5134700"/>
              <a:ext cx="220225" cy="21150"/>
            </a:xfrm>
            <a:custGeom>
              <a:avLst/>
              <a:gdLst/>
              <a:ahLst/>
              <a:cxnLst/>
              <a:rect l="l" t="t" r="r" b="b"/>
              <a:pathLst>
                <a:path w="8809" h="846" extrusionOk="0">
                  <a:moveTo>
                    <a:pt x="20" y="0"/>
                  </a:moveTo>
                  <a:lnTo>
                    <a:pt x="0" y="509"/>
                  </a:lnTo>
                  <a:lnTo>
                    <a:pt x="8790" y="846"/>
                  </a:lnTo>
                  <a:lnTo>
                    <a:pt x="8808" y="338"/>
                  </a:lnTo>
                  <a:lnTo>
                    <a:pt x="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97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975;p40"/>
            <p:cNvSpPr/>
            <p:nvPr/>
          </p:nvSpPr>
          <p:spPr>
            <a:xfrm>
              <a:off x="6099400" y="5050600"/>
              <a:ext cx="34650" cy="164075"/>
            </a:xfrm>
            <a:custGeom>
              <a:avLst/>
              <a:gdLst/>
              <a:ahLst/>
              <a:cxnLst/>
              <a:rect l="l" t="t" r="r" b="b"/>
              <a:pathLst>
                <a:path w="1386" h="6563" extrusionOk="0">
                  <a:moveTo>
                    <a:pt x="504" y="0"/>
                  </a:moveTo>
                  <a:lnTo>
                    <a:pt x="0" y="69"/>
                  </a:lnTo>
                  <a:lnTo>
                    <a:pt x="881" y="6563"/>
                  </a:lnTo>
                  <a:lnTo>
                    <a:pt x="1386" y="6494"/>
                  </a:lnTo>
                  <a:lnTo>
                    <a:pt x="5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976;p40"/>
            <p:cNvSpPr/>
            <p:nvPr/>
          </p:nvSpPr>
          <p:spPr>
            <a:xfrm>
              <a:off x="5906275" y="3647675"/>
              <a:ext cx="6825" cy="1582875"/>
            </a:xfrm>
            <a:custGeom>
              <a:avLst/>
              <a:gdLst/>
              <a:ahLst/>
              <a:cxnLst/>
              <a:rect l="l" t="t" r="r" b="b"/>
              <a:pathLst>
                <a:path w="273" h="63315" extrusionOk="0">
                  <a:moveTo>
                    <a:pt x="273" y="63315"/>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77;p40"/>
            <p:cNvSpPr/>
            <p:nvPr/>
          </p:nvSpPr>
          <p:spPr>
            <a:xfrm>
              <a:off x="5714075" y="4041900"/>
              <a:ext cx="194625" cy="168425"/>
            </a:xfrm>
            <a:custGeom>
              <a:avLst/>
              <a:gdLst/>
              <a:ahLst/>
              <a:cxnLst/>
              <a:rect l="l" t="t" r="r" b="b"/>
              <a:pathLst>
                <a:path w="7785" h="6737" extrusionOk="0">
                  <a:moveTo>
                    <a:pt x="7785" y="6737"/>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78;p40"/>
            <p:cNvSpPr/>
            <p:nvPr/>
          </p:nvSpPr>
          <p:spPr>
            <a:xfrm>
              <a:off x="5912900" y="4123075"/>
              <a:ext cx="238525" cy="348800"/>
            </a:xfrm>
            <a:custGeom>
              <a:avLst/>
              <a:gdLst/>
              <a:ahLst/>
              <a:cxnLst/>
              <a:rect l="l" t="t" r="r" b="b"/>
              <a:pathLst>
                <a:path w="9541" h="13952" extrusionOk="0">
                  <a:moveTo>
                    <a:pt x="0" y="13951"/>
                  </a:moveTo>
                  <a:lnTo>
                    <a:pt x="954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79;p40"/>
            <p:cNvSpPr/>
            <p:nvPr/>
          </p:nvSpPr>
          <p:spPr>
            <a:xfrm>
              <a:off x="5623200" y="4368475"/>
              <a:ext cx="287275" cy="254200"/>
            </a:xfrm>
            <a:custGeom>
              <a:avLst/>
              <a:gdLst/>
              <a:ahLst/>
              <a:cxnLst/>
              <a:rect l="l" t="t" r="r" b="b"/>
              <a:pathLst>
                <a:path w="11491" h="10168" extrusionOk="0">
                  <a:moveTo>
                    <a:pt x="11491" y="10167"/>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80;p40"/>
            <p:cNvSpPr/>
            <p:nvPr/>
          </p:nvSpPr>
          <p:spPr>
            <a:xfrm>
              <a:off x="5914425" y="4572200"/>
              <a:ext cx="282025" cy="253550"/>
            </a:xfrm>
            <a:custGeom>
              <a:avLst/>
              <a:gdLst/>
              <a:ahLst/>
              <a:cxnLst/>
              <a:rect l="l" t="t" r="r" b="b"/>
              <a:pathLst>
                <a:path w="11281" h="10142" extrusionOk="0">
                  <a:moveTo>
                    <a:pt x="0" y="10142"/>
                  </a:moveTo>
                  <a:lnTo>
                    <a:pt x="1128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81;p40"/>
            <p:cNvSpPr/>
            <p:nvPr/>
          </p:nvSpPr>
          <p:spPr>
            <a:xfrm>
              <a:off x="5692850" y="4826675"/>
              <a:ext cx="222350" cy="174475"/>
            </a:xfrm>
            <a:custGeom>
              <a:avLst/>
              <a:gdLst/>
              <a:ahLst/>
              <a:cxnLst/>
              <a:rect l="l" t="t" r="r" b="b"/>
              <a:pathLst>
                <a:path w="8894" h="6979" extrusionOk="0">
                  <a:moveTo>
                    <a:pt x="8894" y="6978"/>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82;p40"/>
            <p:cNvSpPr/>
            <p:nvPr/>
          </p:nvSpPr>
          <p:spPr>
            <a:xfrm>
              <a:off x="5157475" y="4639875"/>
              <a:ext cx="637225" cy="684075"/>
            </a:xfrm>
            <a:custGeom>
              <a:avLst/>
              <a:gdLst/>
              <a:ahLst/>
              <a:cxnLst/>
              <a:rect l="l" t="t" r="r" b="b"/>
              <a:pathLst>
                <a:path w="25489" h="27363" extrusionOk="0">
                  <a:moveTo>
                    <a:pt x="506" y="0"/>
                  </a:moveTo>
                  <a:cubicBezTo>
                    <a:pt x="506" y="0"/>
                    <a:pt x="1" y="11480"/>
                    <a:pt x="6759" y="19036"/>
                  </a:cubicBezTo>
                  <a:cubicBezTo>
                    <a:pt x="13518" y="26592"/>
                    <a:pt x="24983" y="27362"/>
                    <a:pt x="24983" y="27362"/>
                  </a:cubicBezTo>
                  <a:cubicBezTo>
                    <a:pt x="24983" y="27362"/>
                    <a:pt x="25489" y="15883"/>
                    <a:pt x="18730" y="8328"/>
                  </a:cubicBezTo>
                  <a:cubicBezTo>
                    <a:pt x="11972" y="773"/>
                    <a:pt x="507" y="0"/>
                    <a:pt x="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83;p40"/>
            <p:cNvSpPr/>
            <p:nvPr/>
          </p:nvSpPr>
          <p:spPr>
            <a:xfrm>
              <a:off x="5170125" y="4639875"/>
              <a:ext cx="611925" cy="684075"/>
            </a:xfrm>
            <a:custGeom>
              <a:avLst/>
              <a:gdLst/>
              <a:ahLst/>
              <a:cxnLst/>
              <a:rect l="l" t="t" r="r" b="b"/>
              <a:pathLst>
                <a:path w="24477" h="27363" extrusionOk="0">
                  <a:moveTo>
                    <a:pt x="24477" y="27362"/>
                  </a:moveTo>
                  <a:lnTo>
                    <a:pt x="0"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84;p40"/>
            <p:cNvSpPr/>
            <p:nvPr/>
          </p:nvSpPr>
          <p:spPr>
            <a:xfrm>
              <a:off x="5238425" y="4883025"/>
              <a:ext cx="149225" cy="1825"/>
            </a:xfrm>
            <a:custGeom>
              <a:avLst/>
              <a:gdLst/>
              <a:ahLst/>
              <a:cxnLst/>
              <a:rect l="l" t="t" r="r" b="b"/>
              <a:pathLst>
                <a:path w="5969" h="73" extrusionOk="0">
                  <a:moveTo>
                    <a:pt x="5968" y="1"/>
                  </a:moveTo>
                  <a:lnTo>
                    <a:pt x="1" y="73"/>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85;p40"/>
            <p:cNvSpPr/>
            <p:nvPr/>
          </p:nvSpPr>
          <p:spPr>
            <a:xfrm>
              <a:off x="5459375" y="4751800"/>
              <a:ext cx="30725" cy="243075"/>
            </a:xfrm>
            <a:custGeom>
              <a:avLst/>
              <a:gdLst/>
              <a:ahLst/>
              <a:cxnLst/>
              <a:rect l="l" t="t" r="r" b="b"/>
              <a:pathLst>
                <a:path w="1229" h="9723" extrusionOk="0">
                  <a:moveTo>
                    <a:pt x="1229" y="9723"/>
                  </a:moveTo>
                  <a:lnTo>
                    <a:pt x="1"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86;p40"/>
            <p:cNvSpPr/>
            <p:nvPr/>
          </p:nvSpPr>
          <p:spPr>
            <a:xfrm>
              <a:off x="5324625" y="5061225"/>
              <a:ext cx="222425" cy="275"/>
            </a:xfrm>
            <a:custGeom>
              <a:avLst/>
              <a:gdLst/>
              <a:ahLst/>
              <a:cxnLst/>
              <a:rect l="l" t="t" r="r" b="b"/>
              <a:pathLst>
                <a:path w="8897" h="11" extrusionOk="0">
                  <a:moveTo>
                    <a:pt x="8897" y="0"/>
                  </a:moveTo>
                  <a:lnTo>
                    <a:pt x="0" y="1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87;p40"/>
            <p:cNvSpPr/>
            <p:nvPr/>
          </p:nvSpPr>
          <p:spPr>
            <a:xfrm>
              <a:off x="5626875" y="4929300"/>
              <a:ext cx="24800" cy="218525"/>
            </a:xfrm>
            <a:custGeom>
              <a:avLst/>
              <a:gdLst/>
              <a:ahLst/>
              <a:cxnLst/>
              <a:rect l="l" t="t" r="r" b="b"/>
              <a:pathLst>
                <a:path w="992" h="8741" extrusionOk="0">
                  <a:moveTo>
                    <a:pt x="0" y="8741"/>
                  </a:moveTo>
                  <a:lnTo>
                    <a:pt x="992" y="0"/>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88;p40"/>
            <p:cNvSpPr/>
            <p:nvPr/>
          </p:nvSpPr>
          <p:spPr>
            <a:xfrm>
              <a:off x="5531125" y="5223600"/>
              <a:ext cx="163600" cy="9850"/>
            </a:xfrm>
            <a:custGeom>
              <a:avLst/>
              <a:gdLst/>
              <a:ahLst/>
              <a:cxnLst/>
              <a:rect l="l" t="t" r="r" b="b"/>
              <a:pathLst>
                <a:path w="6544" h="394" extrusionOk="0">
                  <a:moveTo>
                    <a:pt x="6543" y="0"/>
                  </a:moveTo>
                  <a:lnTo>
                    <a:pt x="0" y="394"/>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89;p40"/>
            <p:cNvSpPr/>
            <p:nvPr/>
          </p:nvSpPr>
          <p:spPr>
            <a:xfrm>
              <a:off x="6033950" y="4647500"/>
              <a:ext cx="636500" cy="661275"/>
            </a:xfrm>
            <a:custGeom>
              <a:avLst/>
              <a:gdLst/>
              <a:ahLst/>
              <a:cxnLst/>
              <a:rect l="l" t="t" r="r" b="b"/>
              <a:pathLst>
                <a:path w="25460" h="26451" extrusionOk="0">
                  <a:moveTo>
                    <a:pt x="1" y="26450"/>
                  </a:moveTo>
                  <a:lnTo>
                    <a:pt x="25459"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90;p40"/>
            <p:cNvSpPr/>
            <p:nvPr/>
          </p:nvSpPr>
          <p:spPr>
            <a:xfrm>
              <a:off x="6431250" y="4733900"/>
              <a:ext cx="12975" cy="148650"/>
            </a:xfrm>
            <a:custGeom>
              <a:avLst/>
              <a:gdLst/>
              <a:ahLst/>
              <a:cxnLst/>
              <a:rect l="l" t="t" r="r" b="b"/>
              <a:pathLst>
                <a:path w="519" h="5946" extrusionOk="0">
                  <a:moveTo>
                    <a:pt x="518" y="594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91;p40"/>
            <p:cNvSpPr/>
            <p:nvPr/>
          </p:nvSpPr>
          <p:spPr>
            <a:xfrm>
              <a:off x="6340300" y="4944275"/>
              <a:ext cx="240100" cy="48775"/>
            </a:xfrm>
            <a:custGeom>
              <a:avLst/>
              <a:gdLst/>
              <a:ahLst/>
              <a:cxnLst/>
              <a:rect l="l" t="t" r="r" b="b"/>
              <a:pathLst>
                <a:path w="9604" h="1951" extrusionOk="0">
                  <a:moveTo>
                    <a:pt x="0" y="1951"/>
                  </a:moveTo>
                  <a:lnTo>
                    <a:pt x="9603"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92;p40"/>
            <p:cNvSpPr/>
            <p:nvPr/>
          </p:nvSpPr>
          <p:spPr>
            <a:xfrm>
              <a:off x="6261525" y="4833025"/>
              <a:ext cx="16900" cy="221800"/>
            </a:xfrm>
            <a:custGeom>
              <a:avLst/>
              <a:gdLst/>
              <a:ahLst/>
              <a:cxnLst/>
              <a:rect l="l" t="t" r="r" b="b"/>
              <a:pathLst>
                <a:path w="676" h="8872" extrusionOk="0">
                  <a:moveTo>
                    <a:pt x="675" y="8872"/>
                  </a:moveTo>
                  <a:lnTo>
                    <a:pt x="1"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93;p40"/>
            <p:cNvSpPr/>
            <p:nvPr/>
          </p:nvSpPr>
          <p:spPr>
            <a:xfrm>
              <a:off x="6198000" y="5140875"/>
              <a:ext cx="219775" cy="8450"/>
            </a:xfrm>
            <a:custGeom>
              <a:avLst/>
              <a:gdLst/>
              <a:ahLst/>
              <a:cxnLst/>
              <a:rect l="l" t="t" r="r" b="b"/>
              <a:pathLst>
                <a:path w="8791" h="338" extrusionOk="0">
                  <a:moveTo>
                    <a:pt x="1" y="0"/>
                  </a:moveTo>
                  <a:lnTo>
                    <a:pt x="8790" y="337"/>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94;p40"/>
            <p:cNvSpPr/>
            <p:nvPr/>
          </p:nvSpPr>
          <p:spPr>
            <a:xfrm>
              <a:off x="6105450" y="5051775"/>
              <a:ext cx="22050" cy="162425"/>
            </a:xfrm>
            <a:custGeom>
              <a:avLst/>
              <a:gdLst/>
              <a:ahLst/>
              <a:cxnLst/>
              <a:rect l="l" t="t" r="r" b="b"/>
              <a:pathLst>
                <a:path w="882" h="6497" extrusionOk="0">
                  <a:moveTo>
                    <a:pt x="881" y="6496"/>
                  </a:moveTo>
                  <a:lnTo>
                    <a:pt x="0" y="1"/>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95;p40"/>
            <p:cNvSpPr/>
            <p:nvPr/>
          </p:nvSpPr>
          <p:spPr>
            <a:xfrm>
              <a:off x="2221175" y="871325"/>
              <a:ext cx="3441300" cy="4429350"/>
            </a:xfrm>
            <a:custGeom>
              <a:avLst/>
              <a:gdLst/>
              <a:ahLst/>
              <a:cxnLst/>
              <a:rect l="l" t="t" r="r" b="b"/>
              <a:pathLst>
                <a:path w="137652" h="177174" extrusionOk="0">
                  <a:moveTo>
                    <a:pt x="1" y="0"/>
                  </a:moveTo>
                  <a:lnTo>
                    <a:pt x="1" y="177174"/>
                  </a:lnTo>
                  <a:lnTo>
                    <a:pt x="137651" y="177174"/>
                  </a:lnTo>
                  <a:lnTo>
                    <a:pt x="1376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96;p40"/>
            <p:cNvSpPr/>
            <p:nvPr/>
          </p:nvSpPr>
          <p:spPr>
            <a:xfrm>
              <a:off x="2214300" y="864425"/>
              <a:ext cx="3455050" cy="4443150"/>
            </a:xfrm>
            <a:custGeom>
              <a:avLst/>
              <a:gdLst/>
              <a:ahLst/>
              <a:cxnLst/>
              <a:rect l="l" t="t" r="r" b="b"/>
              <a:pathLst>
                <a:path w="138202" h="177726" extrusionOk="0">
                  <a:moveTo>
                    <a:pt x="137650" y="551"/>
                  </a:moveTo>
                  <a:lnTo>
                    <a:pt x="137650" y="177173"/>
                  </a:lnTo>
                  <a:lnTo>
                    <a:pt x="551" y="177173"/>
                  </a:lnTo>
                  <a:lnTo>
                    <a:pt x="551" y="551"/>
                  </a:lnTo>
                  <a:close/>
                  <a:moveTo>
                    <a:pt x="276" y="0"/>
                  </a:moveTo>
                  <a:cubicBezTo>
                    <a:pt x="124" y="1"/>
                    <a:pt x="1" y="123"/>
                    <a:pt x="1" y="275"/>
                  </a:cubicBezTo>
                  <a:lnTo>
                    <a:pt x="1" y="177450"/>
                  </a:lnTo>
                  <a:cubicBezTo>
                    <a:pt x="1" y="177601"/>
                    <a:pt x="123" y="177724"/>
                    <a:pt x="276" y="177726"/>
                  </a:cubicBezTo>
                  <a:lnTo>
                    <a:pt x="137926" y="177726"/>
                  </a:lnTo>
                  <a:cubicBezTo>
                    <a:pt x="138078" y="177724"/>
                    <a:pt x="138201" y="177601"/>
                    <a:pt x="138201" y="177450"/>
                  </a:cubicBezTo>
                  <a:lnTo>
                    <a:pt x="138201" y="275"/>
                  </a:lnTo>
                  <a:cubicBezTo>
                    <a:pt x="138201" y="123"/>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97;p40"/>
            <p:cNvSpPr/>
            <p:nvPr/>
          </p:nvSpPr>
          <p:spPr>
            <a:xfrm>
              <a:off x="2221175" y="871325"/>
              <a:ext cx="548975" cy="4429350"/>
            </a:xfrm>
            <a:custGeom>
              <a:avLst/>
              <a:gdLst/>
              <a:ahLst/>
              <a:cxnLst/>
              <a:rect l="l" t="t" r="r" b="b"/>
              <a:pathLst>
                <a:path w="21959" h="177174" extrusionOk="0">
                  <a:moveTo>
                    <a:pt x="1" y="0"/>
                  </a:moveTo>
                  <a:lnTo>
                    <a:pt x="1" y="177174"/>
                  </a:lnTo>
                  <a:lnTo>
                    <a:pt x="21958" y="177174"/>
                  </a:lnTo>
                  <a:lnTo>
                    <a:pt x="2195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98;p40"/>
            <p:cNvSpPr/>
            <p:nvPr/>
          </p:nvSpPr>
          <p:spPr>
            <a:xfrm>
              <a:off x="3842575" y="1525675"/>
              <a:ext cx="1055300" cy="124175"/>
            </a:xfrm>
            <a:custGeom>
              <a:avLst/>
              <a:gdLst/>
              <a:ahLst/>
              <a:cxnLst/>
              <a:rect l="l" t="t" r="r" b="b"/>
              <a:pathLst>
                <a:path w="42212" h="4967" extrusionOk="0">
                  <a:moveTo>
                    <a:pt x="0" y="1"/>
                  </a:moveTo>
                  <a:lnTo>
                    <a:pt x="0" y="4966"/>
                  </a:lnTo>
                  <a:lnTo>
                    <a:pt x="42212" y="4966"/>
                  </a:lnTo>
                  <a:lnTo>
                    <a:pt x="422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99;p40"/>
            <p:cNvSpPr/>
            <p:nvPr/>
          </p:nvSpPr>
          <p:spPr>
            <a:xfrm>
              <a:off x="3835700" y="1518800"/>
              <a:ext cx="1069075" cy="137925"/>
            </a:xfrm>
            <a:custGeom>
              <a:avLst/>
              <a:gdLst/>
              <a:ahLst/>
              <a:cxnLst/>
              <a:rect l="l" t="t" r="r" b="b"/>
              <a:pathLst>
                <a:path w="42763" h="5517" extrusionOk="0">
                  <a:moveTo>
                    <a:pt x="42211" y="551"/>
                  </a:moveTo>
                  <a:lnTo>
                    <a:pt x="42211" y="4965"/>
                  </a:lnTo>
                  <a:lnTo>
                    <a:pt x="550" y="4965"/>
                  </a:lnTo>
                  <a:lnTo>
                    <a:pt x="550" y="551"/>
                  </a:lnTo>
                  <a:close/>
                  <a:moveTo>
                    <a:pt x="275" y="1"/>
                  </a:moveTo>
                  <a:cubicBezTo>
                    <a:pt x="123" y="1"/>
                    <a:pt x="1" y="123"/>
                    <a:pt x="1" y="276"/>
                  </a:cubicBezTo>
                  <a:lnTo>
                    <a:pt x="1" y="5241"/>
                  </a:lnTo>
                  <a:cubicBezTo>
                    <a:pt x="1" y="5394"/>
                    <a:pt x="123" y="5516"/>
                    <a:pt x="275" y="5516"/>
                  </a:cubicBezTo>
                  <a:lnTo>
                    <a:pt x="42487" y="5516"/>
                  </a:lnTo>
                  <a:cubicBezTo>
                    <a:pt x="42640" y="5516"/>
                    <a:pt x="42763" y="5393"/>
                    <a:pt x="42763" y="5241"/>
                  </a:cubicBezTo>
                  <a:lnTo>
                    <a:pt x="42763" y="276"/>
                  </a:lnTo>
                  <a:cubicBezTo>
                    <a:pt x="42762" y="123"/>
                    <a:pt x="42640" y="1"/>
                    <a:pt x="424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00;p40"/>
            <p:cNvSpPr/>
            <p:nvPr/>
          </p:nvSpPr>
          <p:spPr>
            <a:xfrm>
              <a:off x="2654250" y="2583575"/>
              <a:ext cx="2892925" cy="124150"/>
            </a:xfrm>
            <a:custGeom>
              <a:avLst/>
              <a:gdLst/>
              <a:ahLst/>
              <a:cxnLst/>
              <a:rect l="l" t="t" r="r" b="b"/>
              <a:pathLst>
                <a:path w="115717" h="4966"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01;p40"/>
            <p:cNvSpPr/>
            <p:nvPr/>
          </p:nvSpPr>
          <p:spPr>
            <a:xfrm>
              <a:off x="2654250" y="4289925"/>
              <a:ext cx="2892925" cy="124175"/>
            </a:xfrm>
            <a:custGeom>
              <a:avLst/>
              <a:gdLst/>
              <a:ahLst/>
              <a:cxnLst/>
              <a:rect l="l" t="t" r="r" b="b"/>
              <a:pathLst>
                <a:path w="115717" h="4967" extrusionOk="0">
                  <a:moveTo>
                    <a:pt x="1" y="0"/>
                  </a:moveTo>
                  <a:lnTo>
                    <a:pt x="1" y="4966"/>
                  </a:lnTo>
                  <a:lnTo>
                    <a:pt x="115717" y="4966"/>
                  </a:lnTo>
                  <a:lnTo>
                    <a:pt x="11571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02;p40"/>
            <p:cNvSpPr/>
            <p:nvPr/>
          </p:nvSpPr>
          <p:spPr>
            <a:xfrm>
              <a:off x="3842575" y="1739500"/>
              <a:ext cx="665150" cy="124150"/>
            </a:xfrm>
            <a:custGeom>
              <a:avLst/>
              <a:gdLst/>
              <a:ahLst/>
              <a:cxnLst/>
              <a:rect l="l" t="t" r="r" b="b"/>
              <a:pathLst>
                <a:path w="26606" h="4966" extrusionOk="0">
                  <a:moveTo>
                    <a:pt x="0" y="0"/>
                  </a:moveTo>
                  <a:lnTo>
                    <a:pt x="0" y="4966"/>
                  </a:lnTo>
                  <a:lnTo>
                    <a:pt x="26605" y="4966"/>
                  </a:lnTo>
                  <a:lnTo>
                    <a:pt x="26605"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03;p40"/>
            <p:cNvSpPr/>
            <p:nvPr/>
          </p:nvSpPr>
          <p:spPr>
            <a:xfrm>
              <a:off x="3835700" y="1732650"/>
              <a:ext cx="678925" cy="137900"/>
            </a:xfrm>
            <a:custGeom>
              <a:avLst/>
              <a:gdLst/>
              <a:ahLst/>
              <a:cxnLst/>
              <a:rect l="l" t="t" r="r" b="b"/>
              <a:pathLst>
                <a:path w="27157" h="5516" extrusionOk="0">
                  <a:moveTo>
                    <a:pt x="26605" y="550"/>
                  </a:moveTo>
                  <a:lnTo>
                    <a:pt x="26605" y="4965"/>
                  </a:lnTo>
                  <a:lnTo>
                    <a:pt x="550" y="4965"/>
                  </a:lnTo>
                  <a:lnTo>
                    <a:pt x="550" y="550"/>
                  </a:lnTo>
                  <a:close/>
                  <a:moveTo>
                    <a:pt x="275" y="0"/>
                  </a:moveTo>
                  <a:cubicBezTo>
                    <a:pt x="124" y="0"/>
                    <a:pt x="1" y="123"/>
                    <a:pt x="1" y="275"/>
                  </a:cubicBezTo>
                  <a:lnTo>
                    <a:pt x="1" y="5241"/>
                  </a:lnTo>
                  <a:cubicBezTo>
                    <a:pt x="1" y="5392"/>
                    <a:pt x="123" y="5516"/>
                    <a:pt x="275" y="5516"/>
                  </a:cubicBezTo>
                  <a:lnTo>
                    <a:pt x="26880" y="5516"/>
                  </a:lnTo>
                  <a:cubicBezTo>
                    <a:pt x="27032" y="5516"/>
                    <a:pt x="27155" y="5392"/>
                    <a:pt x="27156" y="5241"/>
                  </a:cubicBezTo>
                  <a:lnTo>
                    <a:pt x="27156" y="275"/>
                  </a:lnTo>
                  <a:cubicBezTo>
                    <a:pt x="27155" y="123"/>
                    <a:pt x="27032" y="0"/>
                    <a:pt x="268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04;p40"/>
            <p:cNvSpPr/>
            <p:nvPr/>
          </p:nvSpPr>
          <p:spPr>
            <a:xfrm>
              <a:off x="3842575" y="1948925"/>
              <a:ext cx="665150" cy="124175"/>
            </a:xfrm>
            <a:custGeom>
              <a:avLst/>
              <a:gdLst/>
              <a:ahLst/>
              <a:cxnLst/>
              <a:rect l="l" t="t" r="r" b="b"/>
              <a:pathLst>
                <a:path w="26606" h="4967" extrusionOk="0">
                  <a:moveTo>
                    <a:pt x="0" y="1"/>
                  </a:moveTo>
                  <a:lnTo>
                    <a:pt x="0" y="4966"/>
                  </a:lnTo>
                  <a:lnTo>
                    <a:pt x="26605" y="4966"/>
                  </a:lnTo>
                  <a:lnTo>
                    <a:pt x="26605"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05;p40"/>
            <p:cNvSpPr/>
            <p:nvPr/>
          </p:nvSpPr>
          <p:spPr>
            <a:xfrm>
              <a:off x="3835700" y="1942050"/>
              <a:ext cx="678925" cy="137950"/>
            </a:xfrm>
            <a:custGeom>
              <a:avLst/>
              <a:gdLst/>
              <a:ahLst/>
              <a:cxnLst/>
              <a:rect l="l" t="t" r="r" b="b"/>
              <a:pathLst>
                <a:path w="27157" h="5518" extrusionOk="0">
                  <a:moveTo>
                    <a:pt x="26605" y="552"/>
                  </a:moveTo>
                  <a:lnTo>
                    <a:pt x="26605" y="4966"/>
                  </a:lnTo>
                  <a:lnTo>
                    <a:pt x="550" y="4966"/>
                  </a:lnTo>
                  <a:lnTo>
                    <a:pt x="550" y="552"/>
                  </a:lnTo>
                  <a:close/>
                  <a:moveTo>
                    <a:pt x="275" y="1"/>
                  </a:moveTo>
                  <a:cubicBezTo>
                    <a:pt x="123" y="1"/>
                    <a:pt x="1" y="124"/>
                    <a:pt x="1" y="276"/>
                  </a:cubicBezTo>
                  <a:lnTo>
                    <a:pt x="1" y="5242"/>
                  </a:lnTo>
                  <a:cubicBezTo>
                    <a:pt x="1" y="5394"/>
                    <a:pt x="123" y="5517"/>
                    <a:pt x="275" y="5517"/>
                  </a:cubicBezTo>
                  <a:lnTo>
                    <a:pt x="26880" y="5517"/>
                  </a:lnTo>
                  <a:cubicBezTo>
                    <a:pt x="27033" y="5517"/>
                    <a:pt x="27156" y="5394"/>
                    <a:pt x="27156" y="5241"/>
                  </a:cubicBezTo>
                  <a:lnTo>
                    <a:pt x="27156" y="276"/>
                  </a:lnTo>
                  <a:cubicBezTo>
                    <a:pt x="27155" y="124"/>
                    <a:pt x="27032" y="1"/>
                    <a:pt x="268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06;p40"/>
            <p:cNvSpPr/>
            <p:nvPr/>
          </p:nvSpPr>
          <p:spPr>
            <a:xfrm>
              <a:off x="3682525" y="2844350"/>
              <a:ext cx="68450" cy="68450"/>
            </a:xfrm>
            <a:custGeom>
              <a:avLst/>
              <a:gdLst/>
              <a:ahLst/>
              <a:cxnLst/>
              <a:rect l="l" t="t" r="r" b="b"/>
              <a:pathLst>
                <a:path w="2738" h="2738" extrusionOk="0">
                  <a:moveTo>
                    <a:pt x="0" y="0"/>
                  </a:moveTo>
                  <a:lnTo>
                    <a:pt x="0" y="2738"/>
                  </a:lnTo>
                  <a:lnTo>
                    <a:pt x="2738" y="2738"/>
                  </a:lnTo>
                  <a:lnTo>
                    <a:pt x="2738"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07;p40"/>
            <p:cNvSpPr/>
            <p:nvPr/>
          </p:nvSpPr>
          <p:spPr>
            <a:xfrm>
              <a:off x="3675650" y="2837475"/>
              <a:ext cx="82200" cy="82225"/>
            </a:xfrm>
            <a:custGeom>
              <a:avLst/>
              <a:gdLst/>
              <a:ahLst/>
              <a:cxnLst/>
              <a:rect l="l" t="t" r="r" b="b"/>
              <a:pathLst>
                <a:path w="3288" h="3289" extrusionOk="0">
                  <a:moveTo>
                    <a:pt x="2738" y="551"/>
                  </a:moveTo>
                  <a:lnTo>
                    <a:pt x="2738" y="2737"/>
                  </a:lnTo>
                  <a:lnTo>
                    <a:pt x="551" y="2737"/>
                  </a:lnTo>
                  <a:lnTo>
                    <a:pt x="551" y="551"/>
                  </a:lnTo>
                  <a:close/>
                  <a:moveTo>
                    <a:pt x="275" y="0"/>
                  </a:moveTo>
                  <a:cubicBezTo>
                    <a:pt x="124" y="1"/>
                    <a:pt x="2" y="124"/>
                    <a:pt x="0" y="275"/>
                  </a:cubicBezTo>
                  <a:lnTo>
                    <a:pt x="0" y="3013"/>
                  </a:lnTo>
                  <a:cubicBezTo>
                    <a:pt x="0" y="3164"/>
                    <a:pt x="124" y="3288"/>
                    <a:pt x="275" y="3289"/>
                  </a:cubicBezTo>
                  <a:lnTo>
                    <a:pt x="3013" y="3289"/>
                  </a:lnTo>
                  <a:cubicBezTo>
                    <a:pt x="3165" y="3288"/>
                    <a:pt x="3288" y="3164"/>
                    <a:pt x="3288" y="3013"/>
                  </a:cubicBezTo>
                  <a:lnTo>
                    <a:pt x="3288" y="275"/>
                  </a:lnTo>
                  <a:cubicBezTo>
                    <a:pt x="3288" y="124"/>
                    <a:pt x="3164"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008;p40"/>
            <p:cNvSpPr/>
            <p:nvPr/>
          </p:nvSpPr>
          <p:spPr>
            <a:xfrm>
              <a:off x="3682525" y="3725400"/>
              <a:ext cx="68450" cy="68425"/>
            </a:xfrm>
            <a:custGeom>
              <a:avLst/>
              <a:gdLst/>
              <a:ahLst/>
              <a:cxnLst/>
              <a:rect l="l" t="t" r="r" b="b"/>
              <a:pathLst>
                <a:path w="2738" h="2737" extrusionOk="0">
                  <a:moveTo>
                    <a:pt x="0" y="1"/>
                  </a:moveTo>
                  <a:lnTo>
                    <a:pt x="0" y="2737"/>
                  </a:lnTo>
                  <a:lnTo>
                    <a:pt x="2738" y="2737"/>
                  </a:lnTo>
                  <a:lnTo>
                    <a:pt x="273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009;p40"/>
            <p:cNvSpPr/>
            <p:nvPr/>
          </p:nvSpPr>
          <p:spPr>
            <a:xfrm>
              <a:off x="3675650" y="3718500"/>
              <a:ext cx="82200" cy="82225"/>
            </a:xfrm>
            <a:custGeom>
              <a:avLst/>
              <a:gdLst/>
              <a:ahLst/>
              <a:cxnLst/>
              <a:rect l="l" t="t" r="r" b="b"/>
              <a:pathLst>
                <a:path w="3288" h="3289" extrusionOk="0">
                  <a:moveTo>
                    <a:pt x="2738" y="553"/>
                  </a:moveTo>
                  <a:lnTo>
                    <a:pt x="2738" y="2738"/>
                  </a:lnTo>
                  <a:lnTo>
                    <a:pt x="551" y="2738"/>
                  </a:lnTo>
                  <a:lnTo>
                    <a:pt x="551" y="553"/>
                  </a:lnTo>
                  <a:close/>
                  <a:moveTo>
                    <a:pt x="275" y="0"/>
                  </a:moveTo>
                  <a:cubicBezTo>
                    <a:pt x="124" y="0"/>
                    <a:pt x="0" y="124"/>
                    <a:pt x="0" y="277"/>
                  </a:cubicBezTo>
                  <a:lnTo>
                    <a:pt x="0" y="3014"/>
                  </a:lnTo>
                  <a:cubicBezTo>
                    <a:pt x="2" y="3166"/>
                    <a:pt x="124" y="3289"/>
                    <a:pt x="275" y="3289"/>
                  </a:cubicBezTo>
                  <a:lnTo>
                    <a:pt x="3013" y="3289"/>
                  </a:lnTo>
                  <a:cubicBezTo>
                    <a:pt x="3164" y="3289"/>
                    <a:pt x="3288" y="3166"/>
                    <a:pt x="3288" y="3014"/>
                  </a:cubicBezTo>
                  <a:lnTo>
                    <a:pt x="3288" y="277"/>
                  </a:lnTo>
                  <a:cubicBezTo>
                    <a:pt x="3288"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010;p40"/>
            <p:cNvSpPr/>
            <p:nvPr/>
          </p:nvSpPr>
          <p:spPr>
            <a:xfrm>
              <a:off x="4649125" y="2844350"/>
              <a:ext cx="68425" cy="68450"/>
            </a:xfrm>
            <a:custGeom>
              <a:avLst/>
              <a:gdLst/>
              <a:ahLst/>
              <a:cxnLst/>
              <a:rect l="l" t="t" r="r" b="b"/>
              <a:pathLst>
                <a:path w="2737" h="2738" extrusionOk="0">
                  <a:moveTo>
                    <a:pt x="0" y="0"/>
                  </a:moveTo>
                  <a:lnTo>
                    <a:pt x="0" y="2738"/>
                  </a:lnTo>
                  <a:lnTo>
                    <a:pt x="2737" y="2738"/>
                  </a:lnTo>
                  <a:lnTo>
                    <a:pt x="2737"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011;p40"/>
            <p:cNvSpPr/>
            <p:nvPr/>
          </p:nvSpPr>
          <p:spPr>
            <a:xfrm>
              <a:off x="4642225" y="2837475"/>
              <a:ext cx="82225" cy="82225"/>
            </a:xfrm>
            <a:custGeom>
              <a:avLst/>
              <a:gdLst/>
              <a:ahLst/>
              <a:cxnLst/>
              <a:rect l="l" t="t" r="r" b="b"/>
              <a:pathLst>
                <a:path w="3289" h="3289" extrusionOk="0">
                  <a:moveTo>
                    <a:pt x="2738" y="551"/>
                  </a:moveTo>
                  <a:lnTo>
                    <a:pt x="2738" y="2737"/>
                  </a:lnTo>
                  <a:lnTo>
                    <a:pt x="551" y="2737"/>
                  </a:lnTo>
                  <a:lnTo>
                    <a:pt x="551" y="551"/>
                  </a:lnTo>
                  <a:close/>
                  <a:moveTo>
                    <a:pt x="276" y="0"/>
                  </a:moveTo>
                  <a:cubicBezTo>
                    <a:pt x="123" y="0"/>
                    <a:pt x="0" y="124"/>
                    <a:pt x="0" y="275"/>
                  </a:cubicBezTo>
                  <a:lnTo>
                    <a:pt x="0" y="3013"/>
                  </a:lnTo>
                  <a:cubicBezTo>
                    <a:pt x="0" y="3165"/>
                    <a:pt x="123" y="3289"/>
                    <a:pt x="276" y="3289"/>
                  </a:cubicBezTo>
                  <a:lnTo>
                    <a:pt x="3013" y="3289"/>
                  </a:lnTo>
                  <a:cubicBezTo>
                    <a:pt x="3165" y="3289"/>
                    <a:pt x="3289" y="3165"/>
                    <a:pt x="3289" y="3013"/>
                  </a:cubicBezTo>
                  <a:lnTo>
                    <a:pt x="3289" y="275"/>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012;p40"/>
            <p:cNvSpPr/>
            <p:nvPr/>
          </p:nvSpPr>
          <p:spPr>
            <a:xfrm>
              <a:off x="4649125" y="3725400"/>
              <a:ext cx="68425" cy="68425"/>
            </a:xfrm>
            <a:custGeom>
              <a:avLst/>
              <a:gdLst/>
              <a:ahLst/>
              <a:cxnLst/>
              <a:rect l="l" t="t" r="r" b="b"/>
              <a:pathLst>
                <a:path w="2737" h="2737" extrusionOk="0">
                  <a:moveTo>
                    <a:pt x="0" y="1"/>
                  </a:moveTo>
                  <a:lnTo>
                    <a:pt x="0" y="2737"/>
                  </a:lnTo>
                  <a:lnTo>
                    <a:pt x="2737" y="2737"/>
                  </a:lnTo>
                  <a:lnTo>
                    <a:pt x="2737"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013;p40"/>
            <p:cNvSpPr/>
            <p:nvPr/>
          </p:nvSpPr>
          <p:spPr>
            <a:xfrm>
              <a:off x="4642225" y="3718500"/>
              <a:ext cx="82225" cy="82225"/>
            </a:xfrm>
            <a:custGeom>
              <a:avLst/>
              <a:gdLst/>
              <a:ahLst/>
              <a:cxnLst/>
              <a:rect l="l" t="t" r="r" b="b"/>
              <a:pathLst>
                <a:path w="3289" h="3289" extrusionOk="0">
                  <a:moveTo>
                    <a:pt x="2738" y="553"/>
                  </a:moveTo>
                  <a:lnTo>
                    <a:pt x="2738" y="2738"/>
                  </a:lnTo>
                  <a:lnTo>
                    <a:pt x="551" y="2738"/>
                  </a:lnTo>
                  <a:lnTo>
                    <a:pt x="551" y="553"/>
                  </a:lnTo>
                  <a:close/>
                  <a:moveTo>
                    <a:pt x="276" y="0"/>
                  </a:moveTo>
                  <a:cubicBezTo>
                    <a:pt x="123" y="0"/>
                    <a:pt x="0" y="124"/>
                    <a:pt x="0" y="277"/>
                  </a:cubicBezTo>
                  <a:lnTo>
                    <a:pt x="0" y="3014"/>
                  </a:lnTo>
                  <a:cubicBezTo>
                    <a:pt x="0" y="3166"/>
                    <a:pt x="123" y="3289"/>
                    <a:pt x="276" y="3289"/>
                  </a:cubicBezTo>
                  <a:lnTo>
                    <a:pt x="3013" y="3289"/>
                  </a:lnTo>
                  <a:cubicBezTo>
                    <a:pt x="3165" y="3289"/>
                    <a:pt x="3289" y="3166"/>
                    <a:pt x="3289" y="3014"/>
                  </a:cubicBezTo>
                  <a:lnTo>
                    <a:pt x="3289" y="277"/>
                  </a:lnTo>
                  <a:cubicBezTo>
                    <a:pt x="3289" y="124"/>
                    <a:pt x="3165" y="0"/>
                    <a:pt x="30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014;p40"/>
            <p:cNvSpPr/>
            <p:nvPr/>
          </p:nvSpPr>
          <p:spPr>
            <a:xfrm>
              <a:off x="2221175" y="871325"/>
              <a:ext cx="3441300" cy="225300"/>
            </a:xfrm>
            <a:custGeom>
              <a:avLst/>
              <a:gdLst/>
              <a:ahLst/>
              <a:cxnLst/>
              <a:rect l="l" t="t" r="r" b="b"/>
              <a:pathLst>
                <a:path w="137652" h="9012" extrusionOk="0">
                  <a:moveTo>
                    <a:pt x="1" y="0"/>
                  </a:moveTo>
                  <a:lnTo>
                    <a:pt x="1" y="9012"/>
                  </a:lnTo>
                  <a:lnTo>
                    <a:pt x="137651" y="9012"/>
                  </a:lnTo>
                  <a:lnTo>
                    <a:pt x="13765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015;p40"/>
            <p:cNvSpPr/>
            <p:nvPr/>
          </p:nvSpPr>
          <p:spPr>
            <a:xfrm>
              <a:off x="2214300" y="864450"/>
              <a:ext cx="3455050" cy="239075"/>
            </a:xfrm>
            <a:custGeom>
              <a:avLst/>
              <a:gdLst/>
              <a:ahLst/>
              <a:cxnLst/>
              <a:rect l="l" t="t" r="r" b="b"/>
              <a:pathLst>
                <a:path w="138202" h="9563" extrusionOk="0">
                  <a:moveTo>
                    <a:pt x="137650" y="550"/>
                  </a:moveTo>
                  <a:lnTo>
                    <a:pt x="137650" y="9012"/>
                  </a:lnTo>
                  <a:lnTo>
                    <a:pt x="551" y="9012"/>
                  </a:lnTo>
                  <a:lnTo>
                    <a:pt x="551" y="550"/>
                  </a:lnTo>
                  <a:close/>
                  <a:moveTo>
                    <a:pt x="276" y="0"/>
                  </a:moveTo>
                  <a:cubicBezTo>
                    <a:pt x="124" y="0"/>
                    <a:pt x="1" y="124"/>
                    <a:pt x="1" y="275"/>
                  </a:cubicBezTo>
                  <a:lnTo>
                    <a:pt x="1" y="9288"/>
                  </a:lnTo>
                  <a:cubicBezTo>
                    <a:pt x="1" y="9439"/>
                    <a:pt x="124" y="9562"/>
                    <a:pt x="276" y="9563"/>
                  </a:cubicBezTo>
                  <a:lnTo>
                    <a:pt x="137926" y="9563"/>
                  </a:lnTo>
                  <a:cubicBezTo>
                    <a:pt x="138078" y="9563"/>
                    <a:pt x="138201" y="9439"/>
                    <a:pt x="138201" y="9287"/>
                  </a:cubicBezTo>
                  <a:lnTo>
                    <a:pt x="138201" y="275"/>
                  </a:lnTo>
                  <a:cubicBezTo>
                    <a:pt x="138201" y="122"/>
                    <a:pt x="138078" y="0"/>
                    <a:pt x="1379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016;p40"/>
            <p:cNvSpPr/>
            <p:nvPr/>
          </p:nvSpPr>
          <p:spPr>
            <a:xfrm>
              <a:off x="3842575" y="2852950"/>
              <a:ext cx="644775" cy="39075"/>
            </a:xfrm>
            <a:custGeom>
              <a:avLst/>
              <a:gdLst/>
              <a:ahLst/>
              <a:cxnLst/>
              <a:rect l="l" t="t" r="r" b="b"/>
              <a:pathLst>
                <a:path w="25791" h="1563" extrusionOk="0">
                  <a:moveTo>
                    <a:pt x="781" y="1"/>
                  </a:moveTo>
                  <a:cubicBezTo>
                    <a:pt x="350" y="1"/>
                    <a:pt x="0" y="350"/>
                    <a:pt x="0" y="781"/>
                  </a:cubicBezTo>
                  <a:cubicBezTo>
                    <a:pt x="0" y="1214"/>
                    <a:pt x="350" y="1563"/>
                    <a:pt x="781" y="1563"/>
                  </a:cubicBezTo>
                  <a:lnTo>
                    <a:pt x="25010" y="1563"/>
                  </a:lnTo>
                  <a:cubicBezTo>
                    <a:pt x="25441" y="1563"/>
                    <a:pt x="25790" y="1214"/>
                    <a:pt x="25790" y="781"/>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017;p40"/>
            <p:cNvSpPr/>
            <p:nvPr/>
          </p:nvSpPr>
          <p:spPr>
            <a:xfrm>
              <a:off x="3842575" y="2950625"/>
              <a:ext cx="644775" cy="39100"/>
            </a:xfrm>
            <a:custGeom>
              <a:avLst/>
              <a:gdLst/>
              <a:ahLst/>
              <a:cxnLst/>
              <a:rect l="l" t="t" r="r" b="b"/>
              <a:pathLst>
                <a:path w="25791" h="1564" extrusionOk="0">
                  <a:moveTo>
                    <a:pt x="781" y="0"/>
                  </a:moveTo>
                  <a:cubicBezTo>
                    <a:pt x="350" y="0"/>
                    <a:pt x="0" y="351"/>
                    <a:pt x="0" y="782"/>
                  </a:cubicBezTo>
                  <a:cubicBezTo>
                    <a:pt x="0" y="1214"/>
                    <a:pt x="350" y="1564"/>
                    <a:pt x="781" y="1564"/>
                  </a:cubicBezTo>
                  <a:lnTo>
                    <a:pt x="25010" y="1564"/>
                  </a:lnTo>
                  <a:cubicBezTo>
                    <a:pt x="25441" y="1564"/>
                    <a:pt x="25790" y="1214"/>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018;p40"/>
            <p:cNvSpPr/>
            <p:nvPr/>
          </p:nvSpPr>
          <p:spPr>
            <a:xfrm>
              <a:off x="3842575" y="3048325"/>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019;p40"/>
            <p:cNvSpPr/>
            <p:nvPr/>
          </p:nvSpPr>
          <p:spPr>
            <a:xfrm>
              <a:off x="3842575" y="3146000"/>
              <a:ext cx="644775" cy="39125"/>
            </a:xfrm>
            <a:custGeom>
              <a:avLst/>
              <a:gdLst/>
              <a:ahLst/>
              <a:cxnLst/>
              <a:rect l="l" t="t" r="r" b="b"/>
              <a:pathLst>
                <a:path w="25791" h="1565" extrusionOk="0">
                  <a:moveTo>
                    <a:pt x="781" y="1"/>
                  </a:moveTo>
                  <a:cubicBezTo>
                    <a:pt x="350" y="1"/>
                    <a:pt x="0" y="351"/>
                    <a:pt x="0" y="783"/>
                  </a:cubicBezTo>
                  <a:cubicBezTo>
                    <a:pt x="0" y="1214"/>
                    <a:pt x="350" y="1564"/>
                    <a:pt x="781" y="1564"/>
                  </a:cubicBezTo>
                  <a:lnTo>
                    <a:pt x="25010" y="1564"/>
                  </a:lnTo>
                  <a:cubicBezTo>
                    <a:pt x="25441" y="1564"/>
                    <a:pt x="25790" y="1214"/>
                    <a:pt x="25790" y="783"/>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20;p40"/>
            <p:cNvSpPr/>
            <p:nvPr/>
          </p:nvSpPr>
          <p:spPr>
            <a:xfrm>
              <a:off x="3842575" y="3243700"/>
              <a:ext cx="644775" cy="39125"/>
            </a:xfrm>
            <a:custGeom>
              <a:avLst/>
              <a:gdLst/>
              <a:ahLst/>
              <a:cxnLst/>
              <a:rect l="l" t="t" r="r" b="b"/>
              <a:pathLst>
                <a:path w="25791" h="1565" extrusionOk="0">
                  <a:moveTo>
                    <a:pt x="781" y="1"/>
                  </a:moveTo>
                  <a:cubicBezTo>
                    <a:pt x="350" y="1"/>
                    <a:pt x="0" y="351"/>
                    <a:pt x="0" y="782"/>
                  </a:cubicBezTo>
                  <a:cubicBezTo>
                    <a:pt x="0" y="1214"/>
                    <a:pt x="350" y="1564"/>
                    <a:pt x="781" y="1564"/>
                  </a:cubicBezTo>
                  <a:lnTo>
                    <a:pt x="25010" y="1564"/>
                  </a:lnTo>
                  <a:cubicBezTo>
                    <a:pt x="25441" y="1564"/>
                    <a:pt x="25790" y="1214"/>
                    <a:pt x="25790" y="782"/>
                  </a:cubicBezTo>
                  <a:cubicBezTo>
                    <a:pt x="25790" y="351"/>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21;p40"/>
            <p:cNvSpPr/>
            <p:nvPr/>
          </p:nvSpPr>
          <p:spPr>
            <a:xfrm>
              <a:off x="4758825" y="2852950"/>
              <a:ext cx="644800" cy="39075"/>
            </a:xfrm>
            <a:custGeom>
              <a:avLst/>
              <a:gdLst/>
              <a:ahLst/>
              <a:cxnLst/>
              <a:rect l="l" t="t" r="r" b="b"/>
              <a:pathLst>
                <a:path w="25792" h="1563" extrusionOk="0">
                  <a:moveTo>
                    <a:pt x="782" y="1"/>
                  </a:moveTo>
                  <a:cubicBezTo>
                    <a:pt x="349" y="1"/>
                    <a:pt x="0" y="350"/>
                    <a:pt x="0" y="781"/>
                  </a:cubicBezTo>
                  <a:cubicBezTo>
                    <a:pt x="0" y="1214"/>
                    <a:pt x="349" y="1563"/>
                    <a:pt x="782" y="1563"/>
                  </a:cubicBezTo>
                  <a:lnTo>
                    <a:pt x="25009" y="1563"/>
                  </a:lnTo>
                  <a:cubicBezTo>
                    <a:pt x="25441" y="1563"/>
                    <a:pt x="25791" y="1214"/>
                    <a:pt x="25791" y="781"/>
                  </a:cubicBezTo>
                  <a:cubicBezTo>
                    <a:pt x="25790"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22;p40"/>
            <p:cNvSpPr/>
            <p:nvPr/>
          </p:nvSpPr>
          <p:spPr>
            <a:xfrm>
              <a:off x="4758825" y="2950625"/>
              <a:ext cx="644800" cy="39100"/>
            </a:xfrm>
            <a:custGeom>
              <a:avLst/>
              <a:gdLst/>
              <a:ahLst/>
              <a:cxnLst/>
              <a:rect l="l" t="t" r="r" b="b"/>
              <a:pathLst>
                <a:path w="25792" h="1564" extrusionOk="0">
                  <a:moveTo>
                    <a:pt x="782" y="0"/>
                  </a:moveTo>
                  <a:cubicBezTo>
                    <a:pt x="349" y="0"/>
                    <a:pt x="0" y="351"/>
                    <a:pt x="0" y="782"/>
                  </a:cubicBezTo>
                  <a:cubicBezTo>
                    <a:pt x="0" y="1214"/>
                    <a:pt x="349" y="1564"/>
                    <a:pt x="782" y="1564"/>
                  </a:cubicBezTo>
                  <a:lnTo>
                    <a:pt x="25009" y="1564"/>
                  </a:lnTo>
                  <a:cubicBezTo>
                    <a:pt x="25441" y="1564"/>
                    <a:pt x="25790" y="1214"/>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23;p40"/>
            <p:cNvSpPr/>
            <p:nvPr/>
          </p:nvSpPr>
          <p:spPr>
            <a:xfrm>
              <a:off x="4758825" y="30483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24;p40"/>
            <p:cNvSpPr/>
            <p:nvPr/>
          </p:nvSpPr>
          <p:spPr>
            <a:xfrm>
              <a:off x="4758825" y="3146000"/>
              <a:ext cx="644800" cy="39125"/>
            </a:xfrm>
            <a:custGeom>
              <a:avLst/>
              <a:gdLst/>
              <a:ahLst/>
              <a:cxnLst/>
              <a:rect l="l" t="t" r="r" b="b"/>
              <a:pathLst>
                <a:path w="25792" h="1565" extrusionOk="0">
                  <a:moveTo>
                    <a:pt x="782" y="1"/>
                  </a:moveTo>
                  <a:cubicBezTo>
                    <a:pt x="349" y="1"/>
                    <a:pt x="0" y="351"/>
                    <a:pt x="0" y="783"/>
                  </a:cubicBezTo>
                  <a:cubicBezTo>
                    <a:pt x="0" y="1214"/>
                    <a:pt x="349" y="1564"/>
                    <a:pt x="782" y="1564"/>
                  </a:cubicBezTo>
                  <a:lnTo>
                    <a:pt x="25009" y="1564"/>
                  </a:lnTo>
                  <a:cubicBezTo>
                    <a:pt x="25441" y="1564"/>
                    <a:pt x="25791" y="1214"/>
                    <a:pt x="25791" y="783"/>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25;p40"/>
            <p:cNvSpPr/>
            <p:nvPr/>
          </p:nvSpPr>
          <p:spPr>
            <a:xfrm>
              <a:off x="4758825" y="3243700"/>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1" y="1214"/>
                    <a:pt x="25791" y="782"/>
                  </a:cubicBezTo>
                  <a:cubicBezTo>
                    <a:pt x="25790"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26;p40"/>
            <p:cNvSpPr/>
            <p:nvPr/>
          </p:nvSpPr>
          <p:spPr>
            <a:xfrm>
              <a:off x="3842575" y="3719150"/>
              <a:ext cx="644775" cy="39100"/>
            </a:xfrm>
            <a:custGeom>
              <a:avLst/>
              <a:gdLst/>
              <a:ahLst/>
              <a:cxnLst/>
              <a:rect l="l" t="t" r="r" b="b"/>
              <a:pathLst>
                <a:path w="25791" h="1564" extrusionOk="0">
                  <a:moveTo>
                    <a:pt x="781" y="0"/>
                  </a:moveTo>
                  <a:cubicBezTo>
                    <a:pt x="350" y="0"/>
                    <a:pt x="0" y="351"/>
                    <a:pt x="0" y="782"/>
                  </a:cubicBezTo>
                  <a:cubicBezTo>
                    <a:pt x="0" y="1213"/>
                    <a:pt x="350" y="1564"/>
                    <a:pt x="781" y="1564"/>
                  </a:cubicBezTo>
                  <a:lnTo>
                    <a:pt x="25010" y="1564"/>
                  </a:lnTo>
                  <a:cubicBezTo>
                    <a:pt x="25441" y="1564"/>
                    <a:pt x="25790" y="1213"/>
                    <a:pt x="25790" y="782"/>
                  </a:cubicBezTo>
                  <a:cubicBezTo>
                    <a:pt x="25790" y="351"/>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27;p40"/>
            <p:cNvSpPr/>
            <p:nvPr/>
          </p:nvSpPr>
          <p:spPr>
            <a:xfrm>
              <a:off x="3842575" y="3816825"/>
              <a:ext cx="644775" cy="39125"/>
            </a:xfrm>
            <a:custGeom>
              <a:avLst/>
              <a:gdLst/>
              <a:ahLst/>
              <a:cxnLst/>
              <a:rect l="l" t="t" r="r" b="b"/>
              <a:pathLst>
                <a:path w="25791" h="1565" extrusionOk="0">
                  <a:moveTo>
                    <a:pt x="781" y="1"/>
                  </a:moveTo>
                  <a:cubicBezTo>
                    <a:pt x="350" y="1"/>
                    <a:pt x="0" y="352"/>
                    <a:pt x="0" y="783"/>
                  </a:cubicBezTo>
                  <a:cubicBezTo>
                    <a:pt x="0" y="1214"/>
                    <a:pt x="350" y="1565"/>
                    <a:pt x="781" y="1565"/>
                  </a:cubicBezTo>
                  <a:lnTo>
                    <a:pt x="25010" y="1565"/>
                  </a:lnTo>
                  <a:cubicBezTo>
                    <a:pt x="25441" y="1565"/>
                    <a:pt x="25790" y="1214"/>
                    <a:pt x="25790" y="783"/>
                  </a:cubicBezTo>
                  <a:cubicBezTo>
                    <a:pt x="25790" y="352"/>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28;p40"/>
            <p:cNvSpPr/>
            <p:nvPr/>
          </p:nvSpPr>
          <p:spPr>
            <a:xfrm>
              <a:off x="3842575" y="3914525"/>
              <a:ext cx="644775" cy="39125"/>
            </a:xfrm>
            <a:custGeom>
              <a:avLst/>
              <a:gdLst/>
              <a:ahLst/>
              <a:cxnLst/>
              <a:rect l="l" t="t" r="r" b="b"/>
              <a:pathLst>
                <a:path w="25791" h="1565" extrusionOk="0">
                  <a:moveTo>
                    <a:pt x="781" y="1"/>
                  </a:moveTo>
                  <a:cubicBezTo>
                    <a:pt x="350" y="1"/>
                    <a:pt x="0" y="350"/>
                    <a:pt x="0" y="783"/>
                  </a:cubicBezTo>
                  <a:cubicBezTo>
                    <a:pt x="0" y="1214"/>
                    <a:pt x="350" y="1564"/>
                    <a:pt x="781" y="1564"/>
                  </a:cubicBezTo>
                  <a:lnTo>
                    <a:pt x="25010" y="1564"/>
                  </a:lnTo>
                  <a:cubicBezTo>
                    <a:pt x="25441" y="1564"/>
                    <a:pt x="25790" y="1214"/>
                    <a:pt x="25790" y="783"/>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29;p40"/>
            <p:cNvSpPr/>
            <p:nvPr/>
          </p:nvSpPr>
          <p:spPr>
            <a:xfrm>
              <a:off x="3842575" y="4012225"/>
              <a:ext cx="644775" cy="39075"/>
            </a:xfrm>
            <a:custGeom>
              <a:avLst/>
              <a:gdLst/>
              <a:ahLst/>
              <a:cxnLst/>
              <a:rect l="l" t="t" r="r" b="b"/>
              <a:pathLst>
                <a:path w="25791" h="1563" extrusionOk="0">
                  <a:moveTo>
                    <a:pt x="781" y="1"/>
                  </a:moveTo>
                  <a:cubicBezTo>
                    <a:pt x="350" y="1"/>
                    <a:pt x="0" y="350"/>
                    <a:pt x="0" y="782"/>
                  </a:cubicBezTo>
                  <a:cubicBezTo>
                    <a:pt x="0" y="1214"/>
                    <a:pt x="350" y="1563"/>
                    <a:pt x="781" y="1563"/>
                  </a:cubicBezTo>
                  <a:lnTo>
                    <a:pt x="25010" y="1563"/>
                  </a:lnTo>
                  <a:cubicBezTo>
                    <a:pt x="25441" y="1563"/>
                    <a:pt x="25790" y="1214"/>
                    <a:pt x="25790" y="782"/>
                  </a:cubicBezTo>
                  <a:cubicBezTo>
                    <a:pt x="25790" y="350"/>
                    <a:pt x="25441" y="1"/>
                    <a:pt x="2501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30;p40"/>
            <p:cNvSpPr/>
            <p:nvPr/>
          </p:nvSpPr>
          <p:spPr>
            <a:xfrm>
              <a:off x="3842575" y="4109925"/>
              <a:ext cx="644775" cy="39075"/>
            </a:xfrm>
            <a:custGeom>
              <a:avLst/>
              <a:gdLst/>
              <a:ahLst/>
              <a:cxnLst/>
              <a:rect l="l" t="t" r="r" b="b"/>
              <a:pathLst>
                <a:path w="25791" h="1563" extrusionOk="0">
                  <a:moveTo>
                    <a:pt x="781" y="0"/>
                  </a:moveTo>
                  <a:cubicBezTo>
                    <a:pt x="350" y="0"/>
                    <a:pt x="0" y="350"/>
                    <a:pt x="0" y="782"/>
                  </a:cubicBezTo>
                  <a:cubicBezTo>
                    <a:pt x="0" y="1213"/>
                    <a:pt x="350" y="1563"/>
                    <a:pt x="781" y="1563"/>
                  </a:cubicBezTo>
                  <a:lnTo>
                    <a:pt x="25010" y="1563"/>
                  </a:lnTo>
                  <a:cubicBezTo>
                    <a:pt x="25441" y="1563"/>
                    <a:pt x="25790" y="1213"/>
                    <a:pt x="25790" y="782"/>
                  </a:cubicBezTo>
                  <a:cubicBezTo>
                    <a:pt x="25790" y="350"/>
                    <a:pt x="25441" y="0"/>
                    <a:pt x="250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31;p40"/>
            <p:cNvSpPr/>
            <p:nvPr/>
          </p:nvSpPr>
          <p:spPr>
            <a:xfrm>
              <a:off x="4758825" y="3719150"/>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1"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32;p40"/>
            <p:cNvSpPr/>
            <p:nvPr/>
          </p:nvSpPr>
          <p:spPr>
            <a:xfrm>
              <a:off x="4758825" y="3816825"/>
              <a:ext cx="644800" cy="39125"/>
            </a:xfrm>
            <a:custGeom>
              <a:avLst/>
              <a:gdLst/>
              <a:ahLst/>
              <a:cxnLst/>
              <a:rect l="l" t="t" r="r" b="b"/>
              <a:pathLst>
                <a:path w="25792" h="1565" extrusionOk="0">
                  <a:moveTo>
                    <a:pt x="782" y="1"/>
                  </a:moveTo>
                  <a:cubicBezTo>
                    <a:pt x="349" y="1"/>
                    <a:pt x="0" y="352"/>
                    <a:pt x="0" y="783"/>
                  </a:cubicBezTo>
                  <a:cubicBezTo>
                    <a:pt x="0" y="1214"/>
                    <a:pt x="349" y="1565"/>
                    <a:pt x="782" y="1565"/>
                  </a:cubicBezTo>
                  <a:lnTo>
                    <a:pt x="25009" y="1565"/>
                  </a:lnTo>
                  <a:cubicBezTo>
                    <a:pt x="25441" y="1565"/>
                    <a:pt x="25790" y="1214"/>
                    <a:pt x="25791" y="783"/>
                  </a:cubicBezTo>
                  <a:cubicBezTo>
                    <a:pt x="25791" y="352"/>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33;p40"/>
            <p:cNvSpPr/>
            <p:nvPr/>
          </p:nvSpPr>
          <p:spPr>
            <a:xfrm>
              <a:off x="4758825" y="3914525"/>
              <a:ext cx="644800" cy="39125"/>
            </a:xfrm>
            <a:custGeom>
              <a:avLst/>
              <a:gdLst/>
              <a:ahLst/>
              <a:cxnLst/>
              <a:rect l="l" t="t" r="r" b="b"/>
              <a:pathLst>
                <a:path w="25792" h="1565" extrusionOk="0">
                  <a:moveTo>
                    <a:pt x="782" y="1"/>
                  </a:moveTo>
                  <a:cubicBezTo>
                    <a:pt x="349" y="1"/>
                    <a:pt x="0" y="350"/>
                    <a:pt x="0" y="783"/>
                  </a:cubicBezTo>
                  <a:cubicBezTo>
                    <a:pt x="0" y="1214"/>
                    <a:pt x="349" y="1564"/>
                    <a:pt x="782" y="1564"/>
                  </a:cubicBezTo>
                  <a:lnTo>
                    <a:pt x="25009" y="1564"/>
                  </a:lnTo>
                  <a:cubicBezTo>
                    <a:pt x="25441" y="1564"/>
                    <a:pt x="25791"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34;p40"/>
            <p:cNvSpPr/>
            <p:nvPr/>
          </p:nvSpPr>
          <p:spPr>
            <a:xfrm>
              <a:off x="4758825" y="4012225"/>
              <a:ext cx="644800" cy="39075"/>
            </a:xfrm>
            <a:custGeom>
              <a:avLst/>
              <a:gdLst/>
              <a:ahLst/>
              <a:cxnLst/>
              <a:rect l="l" t="t" r="r" b="b"/>
              <a:pathLst>
                <a:path w="25792" h="1563" extrusionOk="0">
                  <a:moveTo>
                    <a:pt x="782" y="1"/>
                  </a:moveTo>
                  <a:cubicBezTo>
                    <a:pt x="349" y="1"/>
                    <a:pt x="0" y="350"/>
                    <a:pt x="0" y="782"/>
                  </a:cubicBezTo>
                  <a:cubicBezTo>
                    <a:pt x="0" y="1214"/>
                    <a:pt x="349" y="1563"/>
                    <a:pt x="782" y="1563"/>
                  </a:cubicBezTo>
                  <a:lnTo>
                    <a:pt x="25009" y="1563"/>
                  </a:lnTo>
                  <a:cubicBezTo>
                    <a:pt x="25441" y="1563"/>
                    <a:pt x="25790" y="1214"/>
                    <a:pt x="25791" y="782"/>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35;p40"/>
            <p:cNvSpPr/>
            <p:nvPr/>
          </p:nvSpPr>
          <p:spPr>
            <a:xfrm>
              <a:off x="4758825" y="4109925"/>
              <a:ext cx="644800" cy="39075"/>
            </a:xfrm>
            <a:custGeom>
              <a:avLst/>
              <a:gdLst/>
              <a:ahLst/>
              <a:cxnLst/>
              <a:rect l="l" t="t" r="r" b="b"/>
              <a:pathLst>
                <a:path w="25792" h="1563" extrusionOk="0">
                  <a:moveTo>
                    <a:pt x="782" y="0"/>
                  </a:moveTo>
                  <a:cubicBezTo>
                    <a:pt x="349" y="0"/>
                    <a:pt x="0" y="350"/>
                    <a:pt x="0" y="782"/>
                  </a:cubicBezTo>
                  <a:cubicBezTo>
                    <a:pt x="0" y="1213"/>
                    <a:pt x="349" y="1563"/>
                    <a:pt x="782" y="1563"/>
                  </a:cubicBezTo>
                  <a:lnTo>
                    <a:pt x="25009" y="1563"/>
                  </a:lnTo>
                  <a:cubicBezTo>
                    <a:pt x="25441" y="1563"/>
                    <a:pt x="25791" y="1213"/>
                    <a:pt x="25791" y="782"/>
                  </a:cubicBezTo>
                  <a:cubicBezTo>
                    <a:pt x="25790"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36;p40"/>
            <p:cNvSpPr/>
            <p:nvPr/>
          </p:nvSpPr>
          <p:spPr>
            <a:xfrm>
              <a:off x="4758825" y="4555825"/>
              <a:ext cx="644800" cy="39125"/>
            </a:xfrm>
            <a:custGeom>
              <a:avLst/>
              <a:gdLst/>
              <a:ahLst/>
              <a:cxnLst/>
              <a:rect l="l" t="t" r="r" b="b"/>
              <a:pathLst>
                <a:path w="25792" h="1565" extrusionOk="0">
                  <a:moveTo>
                    <a:pt x="782" y="1"/>
                  </a:moveTo>
                  <a:cubicBezTo>
                    <a:pt x="349" y="1"/>
                    <a:pt x="0" y="351"/>
                    <a:pt x="0" y="782"/>
                  </a:cubicBezTo>
                  <a:cubicBezTo>
                    <a:pt x="0" y="1214"/>
                    <a:pt x="349" y="1564"/>
                    <a:pt x="782" y="1564"/>
                  </a:cubicBezTo>
                  <a:lnTo>
                    <a:pt x="25009" y="1564"/>
                  </a:lnTo>
                  <a:cubicBezTo>
                    <a:pt x="25441" y="1564"/>
                    <a:pt x="25790" y="1214"/>
                    <a:pt x="25791" y="782"/>
                  </a:cubicBezTo>
                  <a:cubicBezTo>
                    <a:pt x="25791" y="351"/>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37;p40"/>
            <p:cNvSpPr/>
            <p:nvPr/>
          </p:nvSpPr>
          <p:spPr>
            <a:xfrm>
              <a:off x="4758825" y="4653525"/>
              <a:ext cx="644800" cy="39100"/>
            </a:xfrm>
            <a:custGeom>
              <a:avLst/>
              <a:gdLst/>
              <a:ahLst/>
              <a:cxnLst/>
              <a:rect l="l" t="t" r="r" b="b"/>
              <a:pathLst>
                <a:path w="25792" h="1564" extrusionOk="0">
                  <a:moveTo>
                    <a:pt x="782" y="0"/>
                  </a:moveTo>
                  <a:cubicBezTo>
                    <a:pt x="349" y="0"/>
                    <a:pt x="0" y="351"/>
                    <a:pt x="0" y="782"/>
                  </a:cubicBezTo>
                  <a:cubicBezTo>
                    <a:pt x="0" y="1213"/>
                    <a:pt x="349" y="1564"/>
                    <a:pt x="782" y="1564"/>
                  </a:cubicBezTo>
                  <a:lnTo>
                    <a:pt x="25009" y="1564"/>
                  </a:lnTo>
                  <a:cubicBezTo>
                    <a:pt x="25441" y="1564"/>
                    <a:pt x="25790" y="1213"/>
                    <a:pt x="25791" y="782"/>
                  </a:cubicBezTo>
                  <a:cubicBezTo>
                    <a:pt x="25791" y="351"/>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38;p40"/>
            <p:cNvSpPr/>
            <p:nvPr/>
          </p:nvSpPr>
          <p:spPr>
            <a:xfrm>
              <a:off x="4758825" y="4751225"/>
              <a:ext cx="644800" cy="39100"/>
            </a:xfrm>
            <a:custGeom>
              <a:avLst/>
              <a:gdLst/>
              <a:ahLst/>
              <a:cxnLst/>
              <a:rect l="l" t="t" r="r" b="b"/>
              <a:pathLst>
                <a:path w="25792" h="1564" extrusionOk="0">
                  <a:moveTo>
                    <a:pt x="782" y="0"/>
                  </a:moveTo>
                  <a:cubicBezTo>
                    <a:pt x="349" y="0"/>
                    <a:pt x="0" y="350"/>
                    <a:pt x="0" y="782"/>
                  </a:cubicBezTo>
                  <a:cubicBezTo>
                    <a:pt x="0" y="1213"/>
                    <a:pt x="349" y="1564"/>
                    <a:pt x="782" y="1564"/>
                  </a:cubicBezTo>
                  <a:lnTo>
                    <a:pt x="25009" y="1564"/>
                  </a:lnTo>
                  <a:cubicBezTo>
                    <a:pt x="25441" y="1564"/>
                    <a:pt x="25791" y="1213"/>
                    <a:pt x="25791" y="782"/>
                  </a:cubicBezTo>
                  <a:cubicBezTo>
                    <a:pt x="25791" y="350"/>
                    <a:pt x="25441" y="0"/>
                    <a:pt x="250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39;p40"/>
            <p:cNvSpPr/>
            <p:nvPr/>
          </p:nvSpPr>
          <p:spPr>
            <a:xfrm>
              <a:off x="4758825" y="4848925"/>
              <a:ext cx="644750" cy="39075"/>
            </a:xfrm>
            <a:custGeom>
              <a:avLst/>
              <a:gdLst/>
              <a:ahLst/>
              <a:cxnLst/>
              <a:rect l="l" t="t" r="r" b="b"/>
              <a:pathLst>
                <a:path w="25790" h="1563" extrusionOk="0">
                  <a:moveTo>
                    <a:pt x="21" y="0"/>
                  </a:moveTo>
                  <a:cubicBezTo>
                    <a:pt x="9" y="0"/>
                    <a:pt x="0" y="10"/>
                    <a:pt x="0" y="21"/>
                  </a:cubicBezTo>
                  <a:lnTo>
                    <a:pt x="0" y="1542"/>
                  </a:lnTo>
                  <a:cubicBezTo>
                    <a:pt x="0" y="1554"/>
                    <a:pt x="9" y="1562"/>
                    <a:pt x="21" y="1562"/>
                  </a:cubicBezTo>
                  <a:lnTo>
                    <a:pt x="25769" y="1562"/>
                  </a:lnTo>
                  <a:cubicBezTo>
                    <a:pt x="25781" y="1562"/>
                    <a:pt x="25790" y="1554"/>
                    <a:pt x="25790" y="1542"/>
                  </a:cubicBezTo>
                  <a:lnTo>
                    <a:pt x="25790" y="21"/>
                  </a:lnTo>
                  <a:cubicBezTo>
                    <a:pt x="25790" y="10"/>
                    <a:pt x="25781" y="0"/>
                    <a:pt x="257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40;p40"/>
            <p:cNvSpPr/>
            <p:nvPr/>
          </p:nvSpPr>
          <p:spPr>
            <a:xfrm>
              <a:off x="4758825" y="4946600"/>
              <a:ext cx="644800" cy="39100"/>
            </a:xfrm>
            <a:custGeom>
              <a:avLst/>
              <a:gdLst/>
              <a:ahLst/>
              <a:cxnLst/>
              <a:rect l="l" t="t" r="r" b="b"/>
              <a:pathLst>
                <a:path w="25792" h="1564" extrusionOk="0">
                  <a:moveTo>
                    <a:pt x="782" y="1"/>
                  </a:moveTo>
                  <a:cubicBezTo>
                    <a:pt x="349" y="1"/>
                    <a:pt x="0" y="350"/>
                    <a:pt x="0" y="783"/>
                  </a:cubicBezTo>
                  <a:cubicBezTo>
                    <a:pt x="0" y="1214"/>
                    <a:pt x="349" y="1563"/>
                    <a:pt x="782" y="1563"/>
                  </a:cubicBezTo>
                  <a:lnTo>
                    <a:pt x="25009" y="1563"/>
                  </a:lnTo>
                  <a:cubicBezTo>
                    <a:pt x="25441" y="1563"/>
                    <a:pt x="25790" y="1214"/>
                    <a:pt x="25791" y="783"/>
                  </a:cubicBezTo>
                  <a:cubicBezTo>
                    <a:pt x="25791" y="350"/>
                    <a:pt x="25441" y="1"/>
                    <a:pt x="2500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41;p40"/>
            <p:cNvSpPr/>
            <p:nvPr/>
          </p:nvSpPr>
          <p:spPr>
            <a:xfrm>
              <a:off x="3762350" y="3458650"/>
              <a:ext cx="1641275" cy="156325"/>
            </a:xfrm>
            <a:custGeom>
              <a:avLst/>
              <a:gdLst/>
              <a:ahLst/>
              <a:cxnLst/>
              <a:rect l="l" t="t" r="r" b="b"/>
              <a:pathLst>
                <a:path w="65651" h="6253" extrusionOk="0">
                  <a:moveTo>
                    <a:pt x="3126" y="0"/>
                  </a:moveTo>
                  <a:cubicBezTo>
                    <a:pt x="1399" y="0"/>
                    <a:pt x="0" y="1400"/>
                    <a:pt x="0" y="3126"/>
                  </a:cubicBezTo>
                  <a:cubicBezTo>
                    <a:pt x="0" y="4852"/>
                    <a:pt x="1399" y="6252"/>
                    <a:pt x="3126" y="6252"/>
                  </a:cubicBezTo>
                  <a:cubicBezTo>
                    <a:pt x="4675" y="6252"/>
                    <a:pt x="5957" y="5125"/>
                    <a:pt x="6206" y="3646"/>
                  </a:cubicBezTo>
                  <a:lnTo>
                    <a:pt x="9946" y="3646"/>
                  </a:lnTo>
                  <a:cubicBezTo>
                    <a:pt x="10194" y="5125"/>
                    <a:pt x="11477" y="6252"/>
                    <a:pt x="13026" y="6252"/>
                  </a:cubicBezTo>
                  <a:cubicBezTo>
                    <a:pt x="14575" y="6252"/>
                    <a:pt x="15856" y="5125"/>
                    <a:pt x="16106" y="3646"/>
                  </a:cubicBezTo>
                  <a:lnTo>
                    <a:pt x="19846" y="3646"/>
                  </a:lnTo>
                  <a:cubicBezTo>
                    <a:pt x="20095" y="5125"/>
                    <a:pt x="21377" y="6252"/>
                    <a:pt x="22926" y="6252"/>
                  </a:cubicBezTo>
                  <a:cubicBezTo>
                    <a:pt x="24475" y="6252"/>
                    <a:pt x="25756" y="5125"/>
                    <a:pt x="26005" y="3646"/>
                  </a:cubicBezTo>
                  <a:lnTo>
                    <a:pt x="29746" y="3646"/>
                  </a:lnTo>
                  <a:cubicBezTo>
                    <a:pt x="29994" y="5125"/>
                    <a:pt x="31276" y="6252"/>
                    <a:pt x="32825" y="6252"/>
                  </a:cubicBezTo>
                  <a:cubicBezTo>
                    <a:pt x="34373" y="6252"/>
                    <a:pt x="35656" y="5125"/>
                    <a:pt x="35904" y="3646"/>
                  </a:cubicBezTo>
                  <a:lnTo>
                    <a:pt x="39645" y="3646"/>
                  </a:lnTo>
                  <a:cubicBezTo>
                    <a:pt x="39893" y="5125"/>
                    <a:pt x="41176" y="6252"/>
                    <a:pt x="42725" y="6252"/>
                  </a:cubicBezTo>
                  <a:cubicBezTo>
                    <a:pt x="44273" y="6252"/>
                    <a:pt x="45555" y="5125"/>
                    <a:pt x="45804" y="3646"/>
                  </a:cubicBezTo>
                  <a:lnTo>
                    <a:pt x="49545" y="3646"/>
                  </a:lnTo>
                  <a:cubicBezTo>
                    <a:pt x="49794" y="5125"/>
                    <a:pt x="51076" y="6252"/>
                    <a:pt x="52625" y="6252"/>
                  </a:cubicBezTo>
                  <a:cubicBezTo>
                    <a:pt x="54173" y="6252"/>
                    <a:pt x="55455" y="5125"/>
                    <a:pt x="55704" y="3646"/>
                  </a:cubicBezTo>
                  <a:lnTo>
                    <a:pt x="59445" y="3646"/>
                  </a:lnTo>
                  <a:cubicBezTo>
                    <a:pt x="59694" y="5125"/>
                    <a:pt x="60975" y="6252"/>
                    <a:pt x="62524" y="6252"/>
                  </a:cubicBezTo>
                  <a:cubicBezTo>
                    <a:pt x="64250" y="6252"/>
                    <a:pt x="65650" y="4852"/>
                    <a:pt x="65650" y="3126"/>
                  </a:cubicBezTo>
                  <a:cubicBezTo>
                    <a:pt x="65650" y="1399"/>
                    <a:pt x="64250" y="0"/>
                    <a:pt x="62523" y="0"/>
                  </a:cubicBezTo>
                  <a:cubicBezTo>
                    <a:pt x="60975" y="0"/>
                    <a:pt x="59693" y="1126"/>
                    <a:pt x="59445" y="2604"/>
                  </a:cubicBezTo>
                  <a:lnTo>
                    <a:pt x="55703" y="2604"/>
                  </a:lnTo>
                  <a:cubicBezTo>
                    <a:pt x="55455" y="1126"/>
                    <a:pt x="54172" y="0"/>
                    <a:pt x="52623" y="0"/>
                  </a:cubicBezTo>
                  <a:cubicBezTo>
                    <a:pt x="51076" y="0"/>
                    <a:pt x="49793" y="1126"/>
                    <a:pt x="49544" y="2604"/>
                  </a:cubicBezTo>
                  <a:lnTo>
                    <a:pt x="45803" y="2604"/>
                  </a:lnTo>
                  <a:cubicBezTo>
                    <a:pt x="45554" y="1126"/>
                    <a:pt x="44273" y="0"/>
                    <a:pt x="42724" y="0"/>
                  </a:cubicBezTo>
                  <a:cubicBezTo>
                    <a:pt x="41175" y="0"/>
                    <a:pt x="39893" y="1128"/>
                    <a:pt x="39645" y="2606"/>
                  </a:cubicBezTo>
                  <a:lnTo>
                    <a:pt x="35904" y="2606"/>
                  </a:lnTo>
                  <a:cubicBezTo>
                    <a:pt x="35656" y="1128"/>
                    <a:pt x="34373" y="0"/>
                    <a:pt x="32824" y="0"/>
                  </a:cubicBezTo>
                  <a:cubicBezTo>
                    <a:pt x="31276" y="0"/>
                    <a:pt x="29994" y="1128"/>
                    <a:pt x="29746" y="2606"/>
                  </a:cubicBezTo>
                  <a:lnTo>
                    <a:pt x="26004" y="2606"/>
                  </a:lnTo>
                  <a:cubicBezTo>
                    <a:pt x="25756" y="1128"/>
                    <a:pt x="24473" y="0"/>
                    <a:pt x="22926" y="0"/>
                  </a:cubicBezTo>
                  <a:cubicBezTo>
                    <a:pt x="21377" y="0"/>
                    <a:pt x="20094" y="1128"/>
                    <a:pt x="19846" y="2606"/>
                  </a:cubicBezTo>
                  <a:lnTo>
                    <a:pt x="16104" y="2606"/>
                  </a:lnTo>
                  <a:cubicBezTo>
                    <a:pt x="15856" y="1128"/>
                    <a:pt x="14574" y="0"/>
                    <a:pt x="13026" y="0"/>
                  </a:cubicBezTo>
                  <a:cubicBezTo>
                    <a:pt x="11477" y="0"/>
                    <a:pt x="10194" y="1128"/>
                    <a:pt x="9946" y="2606"/>
                  </a:cubicBezTo>
                  <a:lnTo>
                    <a:pt x="6206" y="2606"/>
                  </a:lnTo>
                  <a:cubicBezTo>
                    <a:pt x="5957" y="1128"/>
                    <a:pt x="4675" y="0"/>
                    <a:pt x="312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42;p40"/>
            <p:cNvSpPr/>
            <p:nvPr/>
          </p:nvSpPr>
          <p:spPr>
            <a:xfrm>
              <a:off x="3371575" y="4563075"/>
              <a:ext cx="263275" cy="263275"/>
            </a:xfrm>
            <a:custGeom>
              <a:avLst/>
              <a:gdLst/>
              <a:ahLst/>
              <a:cxnLst/>
              <a:rect l="l" t="t" r="r" b="b"/>
              <a:pathLst>
                <a:path w="10531" h="10531" extrusionOk="0">
                  <a:moveTo>
                    <a:pt x="5266" y="2639"/>
                  </a:moveTo>
                  <a:cubicBezTo>
                    <a:pt x="5604" y="2639"/>
                    <a:pt x="5946" y="2704"/>
                    <a:pt x="6270" y="2839"/>
                  </a:cubicBezTo>
                  <a:cubicBezTo>
                    <a:pt x="7251" y="3245"/>
                    <a:pt x="7891" y="4202"/>
                    <a:pt x="7891" y="5265"/>
                  </a:cubicBezTo>
                  <a:cubicBezTo>
                    <a:pt x="7891" y="6715"/>
                    <a:pt x="6716" y="7891"/>
                    <a:pt x="5265" y="7891"/>
                  </a:cubicBezTo>
                  <a:cubicBezTo>
                    <a:pt x="4204" y="7891"/>
                    <a:pt x="3246" y="7251"/>
                    <a:pt x="2839" y="6270"/>
                  </a:cubicBezTo>
                  <a:cubicBezTo>
                    <a:pt x="2432" y="5288"/>
                    <a:pt x="2657" y="4160"/>
                    <a:pt x="3408" y="3408"/>
                  </a:cubicBezTo>
                  <a:cubicBezTo>
                    <a:pt x="3911" y="2906"/>
                    <a:pt x="4583"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4"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43;p40"/>
            <p:cNvSpPr/>
            <p:nvPr/>
          </p:nvSpPr>
          <p:spPr>
            <a:xfrm>
              <a:off x="3364700" y="4556150"/>
              <a:ext cx="277050" cy="277100"/>
            </a:xfrm>
            <a:custGeom>
              <a:avLst/>
              <a:gdLst/>
              <a:ahLst/>
              <a:cxnLst/>
              <a:rect l="l" t="t" r="r" b="b"/>
              <a:pathLst>
                <a:path w="11082" h="11084" extrusionOk="0">
                  <a:moveTo>
                    <a:pt x="5540" y="3192"/>
                  </a:moveTo>
                  <a:cubicBezTo>
                    <a:pt x="6836" y="3192"/>
                    <a:pt x="7890" y="4246"/>
                    <a:pt x="7890" y="5542"/>
                  </a:cubicBezTo>
                  <a:cubicBezTo>
                    <a:pt x="7890" y="6838"/>
                    <a:pt x="6836" y="7892"/>
                    <a:pt x="5540" y="7892"/>
                  </a:cubicBezTo>
                  <a:cubicBezTo>
                    <a:pt x="4244" y="7892"/>
                    <a:pt x="3190" y="6839"/>
                    <a:pt x="3190" y="5542"/>
                  </a:cubicBezTo>
                  <a:cubicBezTo>
                    <a:pt x="3190" y="4246"/>
                    <a:pt x="4244" y="3192"/>
                    <a:pt x="5540" y="3192"/>
                  </a:cubicBezTo>
                  <a:close/>
                  <a:moveTo>
                    <a:pt x="5540" y="2641"/>
                  </a:moveTo>
                  <a:cubicBezTo>
                    <a:pt x="3941" y="2641"/>
                    <a:pt x="2639" y="3943"/>
                    <a:pt x="2639" y="5542"/>
                  </a:cubicBezTo>
                  <a:cubicBezTo>
                    <a:pt x="2639" y="7142"/>
                    <a:pt x="3941" y="8443"/>
                    <a:pt x="5540" y="8443"/>
                  </a:cubicBezTo>
                  <a:cubicBezTo>
                    <a:pt x="7140" y="8443"/>
                    <a:pt x="8441" y="7142"/>
                    <a:pt x="8441" y="5542"/>
                  </a:cubicBezTo>
                  <a:cubicBezTo>
                    <a:pt x="8441" y="3943"/>
                    <a:pt x="7140" y="2641"/>
                    <a:pt x="5540" y="2641"/>
                  </a:cubicBezTo>
                  <a:close/>
                  <a:moveTo>
                    <a:pt x="5540" y="553"/>
                  </a:moveTo>
                  <a:cubicBezTo>
                    <a:pt x="8291" y="553"/>
                    <a:pt x="10530" y="2791"/>
                    <a:pt x="10530" y="5542"/>
                  </a:cubicBezTo>
                  <a:cubicBezTo>
                    <a:pt x="10530" y="8294"/>
                    <a:pt x="8291" y="10532"/>
                    <a:pt x="5540" y="10532"/>
                  </a:cubicBezTo>
                  <a:cubicBezTo>
                    <a:pt x="2789" y="10532"/>
                    <a:pt x="551" y="8294"/>
                    <a:pt x="551" y="5542"/>
                  </a:cubicBezTo>
                  <a:cubicBezTo>
                    <a:pt x="551" y="2791"/>
                    <a:pt x="2789" y="553"/>
                    <a:pt x="5540" y="553"/>
                  </a:cubicBezTo>
                  <a:close/>
                  <a:moveTo>
                    <a:pt x="5540" y="1"/>
                  </a:moveTo>
                  <a:cubicBezTo>
                    <a:pt x="2485" y="1"/>
                    <a:pt x="0" y="2488"/>
                    <a:pt x="0" y="5542"/>
                  </a:cubicBezTo>
                  <a:cubicBezTo>
                    <a:pt x="0" y="8597"/>
                    <a:pt x="2485" y="11083"/>
                    <a:pt x="5540" y="11083"/>
                  </a:cubicBezTo>
                  <a:cubicBezTo>
                    <a:pt x="8595" y="11083"/>
                    <a:pt x="11081" y="8597"/>
                    <a:pt x="11081" y="5542"/>
                  </a:cubicBezTo>
                  <a:cubicBezTo>
                    <a:pt x="11081" y="2488"/>
                    <a:pt x="8595" y="1"/>
                    <a:pt x="55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44;p40"/>
            <p:cNvSpPr/>
            <p:nvPr/>
          </p:nvSpPr>
          <p:spPr>
            <a:xfrm>
              <a:off x="3503825" y="4563100"/>
              <a:ext cx="131050" cy="214500"/>
            </a:xfrm>
            <a:custGeom>
              <a:avLst/>
              <a:gdLst/>
              <a:ahLst/>
              <a:cxnLst/>
              <a:rect l="l" t="t" r="r" b="b"/>
              <a:pathLst>
                <a:path w="5242" h="8580" extrusionOk="0">
                  <a:moveTo>
                    <a:pt x="1" y="0"/>
                  </a:moveTo>
                  <a:lnTo>
                    <a:pt x="1" y="2641"/>
                  </a:lnTo>
                  <a:cubicBezTo>
                    <a:pt x="1439" y="2655"/>
                    <a:pt x="2600" y="3823"/>
                    <a:pt x="2600" y="5264"/>
                  </a:cubicBezTo>
                  <a:cubicBezTo>
                    <a:pt x="2601" y="6124"/>
                    <a:pt x="2182" y="6880"/>
                    <a:pt x="1544" y="7359"/>
                  </a:cubicBezTo>
                  <a:lnTo>
                    <a:pt x="4064" y="8579"/>
                  </a:lnTo>
                  <a:cubicBezTo>
                    <a:pt x="4826" y="7642"/>
                    <a:pt x="5241" y="6472"/>
                    <a:pt x="5240" y="5264"/>
                  </a:cubicBezTo>
                  <a:cubicBezTo>
                    <a:pt x="5240" y="2365"/>
                    <a:pt x="2896" y="15"/>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45;p40"/>
            <p:cNvSpPr/>
            <p:nvPr/>
          </p:nvSpPr>
          <p:spPr>
            <a:xfrm>
              <a:off x="3496925" y="4556200"/>
              <a:ext cx="144775" cy="228275"/>
            </a:xfrm>
            <a:custGeom>
              <a:avLst/>
              <a:gdLst/>
              <a:ahLst/>
              <a:cxnLst/>
              <a:rect l="l" t="t" r="r" b="b"/>
              <a:pathLst>
                <a:path w="5791" h="9131" extrusionOk="0">
                  <a:moveTo>
                    <a:pt x="552" y="561"/>
                  </a:moveTo>
                  <a:cubicBezTo>
                    <a:pt x="3162" y="719"/>
                    <a:pt x="5241" y="2897"/>
                    <a:pt x="5241" y="5540"/>
                  </a:cubicBezTo>
                  <a:cubicBezTo>
                    <a:pt x="5241" y="6625"/>
                    <a:pt x="4903" y="7646"/>
                    <a:pt x="4259" y="8510"/>
                  </a:cubicBezTo>
                  <a:lnTo>
                    <a:pt x="2314" y="7569"/>
                  </a:lnTo>
                  <a:cubicBezTo>
                    <a:pt x="2853" y="7030"/>
                    <a:pt x="3154" y="6301"/>
                    <a:pt x="3152" y="5540"/>
                  </a:cubicBezTo>
                  <a:cubicBezTo>
                    <a:pt x="3152" y="4050"/>
                    <a:pt x="2009" y="2810"/>
                    <a:pt x="552" y="2657"/>
                  </a:cubicBezTo>
                  <a:lnTo>
                    <a:pt x="552" y="561"/>
                  </a:lnTo>
                  <a:close/>
                  <a:moveTo>
                    <a:pt x="276" y="0"/>
                  </a:moveTo>
                  <a:cubicBezTo>
                    <a:pt x="124" y="1"/>
                    <a:pt x="1" y="125"/>
                    <a:pt x="1" y="276"/>
                  </a:cubicBezTo>
                  <a:lnTo>
                    <a:pt x="1" y="2917"/>
                  </a:lnTo>
                  <a:cubicBezTo>
                    <a:pt x="1" y="3069"/>
                    <a:pt x="123" y="3191"/>
                    <a:pt x="273" y="3193"/>
                  </a:cubicBezTo>
                  <a:cubicBezTo>
                    <a:pt x="1557" y="3206"/>
                    <a:pt x="2601" y="4259"/>
                    <a:pt x="2601" y="5540"/>
                  </a:cubicBezTo>
                  <a:cubicBezTo>
                    <a:pt x="2601" y="6280"/>
                    <a:pt x="2256" y="6963"/>
                    <a:pt x="1653" y="7415"/>
                  </a:cubicBezTo>
                  <a:cubicBezTo>
                    <a:pt x="1489" y="7539"/>
                    <a:pt x="1513" y="7794"/>
                    <a:pt x="1700" y="7883"/>
                  </a:cubicBezTo>
                  <a:lnTo>
                    <a:pt x="4220" y="9102"/>
                  </a:lnTo>
                  <a:cubicBezTo>
                    <a:pt x="4258" y="9120"/>
                    <a:pt x="4298" y="9130"/>
                    <a:pt x="4340" y="9130"/>
                  </a:cubicBezTo>
                  <a:cubicBezTo>
                    <a:pt x="4423" y="9130"/>
                    <a:pt x="4501" y="9092"/>
                    <a:pt x="4553" y="9029"/>
                  </a:cubicBezTo>
                  <a:cubicBezTo>
                    <a:pt x="5352" y="8042"/>
                    <a:pt x="5790" y="6810"/>
                    <a:pt x="5791" y="5540"/>
                  </a:cubicBezTo>
                  <a:cubicBezTo>
                    <a:pt x="5791" y="2501"/>
                    <a:pt x="3317" y="16"/>
                    <a:pt x="2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46;p40"/>
            <p:cNvSpPr/>
            <p:nvPr/>
          </p:nvSpPr>
          <p:spPr>
            <a:xfrm>
              <a:off x="3409700" y="4927125"/>
              <a:ext cx="188275" cy="62775"/>
            </a:xfrm>
            <a:custGeom>
              <a:avLst/>
              <a:gdLst/>
              <a:ahLst/>
              <a:cxnLst/>
              <a:rect l="l" t="t" r="r" b="b"/>
              <a:pathLst>
                <a:path w="7531" h="2511" extrusionOk="0">
                  <a:moveTo>
                    <a:pt x="1255" y="0"/>
                  </a:moveTo>
                  <a:cubicBezTo>
                    <a:pt x="563" y="0"/>
                    <a:pt x="1" y="562"/>
                    <a:pt x="1" y="1255"/>
                  </a:cubicBezTo>
                  <a:cubicBezTo>
                    <a:pt x="1" y="1949"/>
                    <a:pt x="563" y="2511"/>
                    <a:pt x="1255" y="2511"/>
                  </a:cubicBezTo>
                  <a:lnTo>
                    <a:pt x="6276" y="2511"/>
                  </a:lnTo>
                  <a:cubicBezTo>
                    <a:pt x="6969" y="2511"/>
                    <a:pt x="7531" y="1949"/>
                    <a:pt x="7531" y="1255"/>
                  </a:cubicBezTo>
                  <a:cubicBezTo>
                    <a:pt x="7531" y="562"/>
                    <a:pt x="6969"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47;p40"/>
            <p:cNvSpPr/>
            <p:nvPr/>
          </p:nvSpPr>
          <p:spPr>
            <a:xfrm>
              <a:off x="3403200" y="4920225"/>
              <a:ext cx="201275" cy="76575"/>
            </a:xfrm>
            <a:custGeom>
              <a:avLst/>
              <a:gdLst/>
              <a:ahLst/>
              <a:cxnLst/>
              <a:rect l="l" t="t" r="r" b="b"/>
              <a:pathLst>
                <a:path w="8051" h="3063" extrusionOk="0">
                  <a:moveTo>
                    <a:pt x="6536" y="553"/>
                  </a:moveTo>
                  <a:cubicBezTo>
                    <a:pt x="7076" y="553"/>
                    <a:pt x="7515" y="991"/>
                    <a:pt x="7515" y="1531"/>
                  </a:cubicBezTo>
                  <a:cubicBezTo>
                    <a:pt x="7515" y="2072"/>
                    <a:pt x="7076" y="2511"/>
                    <a:pt x="6536" y="2511"/>
                  </a:cubicBezTo>
                  <a:lnTo>
                    <a:pt x="1515" y="2511"/>
                  </a:lnTo>
                  <a:cubicBezTo>
                    <a:pt x="974" y="2511"/>
                    <a:pt x="537" y="2072"/>
                    <a:pt x="537" y="1531"/>
                  </a:cubicBezTo>
                  <a:cubicBezTo>
                    <a:pt x="537" y="991"/>
                    <a:pt x="974" y="553"/>
                    <a:pt x="1515" y="553"/>
                  </a:cubicBezTo>
                  <a:close/>
                  <a:moveTo>
                    <a:pt x="1515" y="0"/>
                  </a:moveTo>
                  <a:cubicBezTo>
                    <a:pt x="676" y="9"/>
                    <a:pt x="1" y="692"/>
                    <a:pt x="1" y="1531"/>
                  </a:cubicBezTo>
                  <a:cubicBezTo>
                    <a:pt x="1" y="2371"/>
                    <a:pt x="676" y="3054"/>
                    <a:pt x="1515" y="3063"/>
                  </a:cubicBezTo>
                  <a:lnTo>
                    <a:pt x="6536" y="3063"/>
                  </a:lnTo>
                  <a:cubicBezTo>
                    <a:pt x="7375" y="3054"/>
                    <a:pt x="8051" y="2371"/>
                    <a:pt x="8051" y="1531"/>
                  </a:cubicBezTo>
                  <a:cubicBezTo>
                    <a:pt x="8051" y="692"/>
                    <a:pt x="7375"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48;p40"/>
            <p:cNvSpPr/>
            <p:nvPr/>
          </p:nvSpPr>
          <p:spPr>
            <a:xfrm>
              <a:off x="3764075" y="4563075"/>
              <a:ext cx="263275" cy="263275"/>
            </a:xfrm>
            <a:custGeom>
              <a:avLst/>
              <a:gdLst/>
              <a:ahLst/>
              <a:cxnLst/>
              <a:rect l="l" t="t" r="r" b="b"/>
              <a:pathLst>
                <a:path w="10531" h="10531" extrusionOk="0">
                  <a:moveTo>
                    <a:pt x="5266" y="2639"/>
                  </a:moveTo>
                  <a:cubicBezTo>
                    <a:pt x="5605" y="2639"/>
                    <a:pt x="5946" y="2704"/>
                    <a:pt x="6271" y="2839"/>
                  </a:cubicBezTo>
                  <a:cubicBezTo>
                    <a:pt x="7252" y="3245"/>
                    <a:pt x="7892" y="4202"/>
                    <a:pt x="7892" y="5265"/>
                  </a:cubicBezTo>
                  <a:cubicBezTo>
                    <a:pt x="7892" y="6715"/>
                    <a:pt x="6716" y="7891"/>
                    <a:pt x="5266" y="7891"/>
                  </a:cubicBezTo>
                  <a:cubicBezTo>
                    <a:pt x="4203" y="7891"/>
                    <a:pt x="3245" y="7251"/>
                    <a:pt x="2840" y="6270"/>
                  </a:cubicBezTo>
                  <a:cubicBezTo>
                    <a:pt x="2433" y="5288"/>
                    <a:pt x="2658" y="4160"/>
                    <a:pt x="3409" y="3408"/>
                  </a:cubicBezTo>
                  <a:cubicBezTo>
                    <a:pt x="3912" y="2906"/>
                    <a:pt x="4583" y="2639"/>
                    <a:pt x="5266" y="2639"/>
                  </a:cubicBezTo>
                  <a:close/>
                  <a:moveTo>
                    <a:pt x="5266" y="0"/>
                  </a:moveTo>
                  <a:cubicBezTo>
                    <a:pt x="2359" y="0"/>
                    <a:pt x="1" y="2358"/>
                    <a:pt x="1" y="5265"/>
                  </a:cubicBezTo>
                  <a:cubicBezTo>
                    <a:pt x="1" y="8174"/>
                    <a:pt x="2359" y="10530"/>
                    <a:pt x="5266" y="10530"/>
                  </a:cubicBezTo>
                  <a:cubicBezTo>
                    <a:pt x="8175" y="10530"/>
                    <a:pt x="10531" y="8174"/>
                    <a:pt x="10531" y="5265"/>
                  </a:cubicBezTo>
                  <a:cubicBezTo>
                    <a:pt x="10531" y="2358"/>
                    <a:pt x="8173" y="0"/>
                    <a:pt x="526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49;p40"/>
            <p:cNvSpPr/>
            <p:nvPr/>
          </p:nvSpPr>
          <p:spPr>
            <a:xfrm>
              <a:off x="3757175" y="4556150"/>
              <a:ext cx="277100" cy="277100"/>
            </a:xfrm>
            <a:custGeom>
              <a:avLst/>
              <a:gdLst/>
              <a:ahLst/>
              <a:cxnLst/>
              <a:rect l="l" t="t" r="r" b="b"/>
              <a:pathLst>
                <a:path w="11084" h="11084" extrusionOk="0">
                  <a:moveTo>
                    <a:pt x="5542" y="3192"/>
                  </a:moveTo>
                  <a:cubicBezTo>
                    <a:pt x="6838" y="3192"/>
                    <a:pt x="7892" y="4246"/>
                    <a:pt x="7892" y="5542"/>
                  </a:cubicBezTo>
                  <a:cubicBezTo>
                    <a:pt x="7892" y="6838"/>
                    <a:pt x="6838" y="7892"/>
                    <a:pt x="5542" y="7892"/>
                  </a:cubicBezTo>
                  <a:cubicBezTo>
                    <a:pt x="4246" y="7892"/>
                    <a:pt x="3192" y="6839"/>
                    <a:pt x="3192" y="5542"/>
                  </a:cubicBezTo>
                  <a:cubicBezTo>
                    <a:pt x="3192" y="4246"/>
                    <a:pt x="4246" y="3192"/>
                    <a:pt x="5542" y="3192"/>
                  </a:cubicBezTo>
                  <a:close/>
                  <a:moveTo>
                    <a:pt x="5542" y="2641"/>
                  </a:moveTo>
                  <a:cubicBezTo>
                    <a:pt x="3943" y="2641"/>
                    <a:pt x="2641" y="3943"/>
                    <a:pt x="2641" y="5542"/>
                  </a:cubicBezTo>
                  <a:cubicBezTo>
                    <a:pt x="2641" y="7142"/>
                    <a:pt x="3943" y="8443"/>
                    <a:pt x="5542" y="8443"/>
                  </a:cubicBezTo>
                  <a:cubicBezTo>
                    <a:pt x="7142" y="8443"/>
                    <a:pt x="8443" y="7142"/>
                    <a:pt x="8443" y="5542"/>
                  </a:cubicBezTo>
                  <a:cubicBezTo>
                    <a:pt x="8443" y="3943"/>
                    <a:pt x="7142" y="2641"/>
                    <a:pt x="5542" y="2641"/>
                  </a:cubicBezTo>
                  <a:close/>
                  <a:moveTo>
                    <a:pt x="5542" y="553"/>
                  </a:moveTo>
                  <a:cubicBezTo>
                    <a:pt x="8293" y="553"/>
                    <a:pt x="10531" y="2791"/>
                    <a:pt x="10531" y="5542"/>
                  </a:cubicBezTo>
                  <a:cubicBezTo>
                    <a:pt x="10531" y="8294"/>
                    <a:pt x="8293" y="10532"/>
                    <a:pt x="5542" y="10532"/>
                  </a:cubicBezTo>
                  <a:cubicBezTo>
                    <a:pt x="2791" y="10532"/>
                    <a:pt x="552" y="8294"/>
                    <a:pt x="552" y="5542"/>
                  </a:cubicBezTo>
                  <a:cubicBezTo>
                    <a:pt x="552" y="2791"/>
                    <a:pt x="2791" y="553"/>
                    <a:pt x="5542" y="553"/>
                  </a:cubicBezTo>
                  <a:close/>
                  <a:moveTo>
                    <a:pt x="5542" y="1"/>
                  </a:moveTo>
                  <a:cubicBezTo>
                    <a:pt x="2487" y="1"/>
                    <a:pt x="1" y="2488"/>
                    <a:pt x="1" y="5542"/>
                  </a:cubicBezTo>
                  <a:cubicBezTo>
                    <a:pt x="1" y="8597"/>
                    <a:pt x="2487" y="11083"/>
                    <a:pt x="5542" y="11083"/>
                  </a:cubicBezTo>
                  <a:cubicBezTo>
                    <a:pt x="8597" y="11083"/>
                    <a:pt x="11083" y="8597"/>
                    <a:pt x="11083" y="5542"/>
                  </a:cubicBezTo>
                  <a:cubicBezTo>
                    <a:pt x="11083" y="2488"/>
                    <a:pt x="8597" y="1"/>
                    <a:pt x="55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50;p40"/>
            <p:cNvSpPr/>
            <p:nvPr/>
          </p:nvSpPr>
          <p:spPr>
            <a:xfrm>
              <a:off x="3896350" y="4563100"/>
              <a:ext cx="130275" cy="139250"/>
            </a:xfrm>
            <a:custGeom>
              <a:avLst/>
              <a:gdLst/>
              <a:ahLst/>
              <a:cxnLst/>
              <a:rect l="l" t="t" r="r" b="b"/>
              <a:pathLst>
                <a:path w="5211" h="5570" extrusionOk="0">
                  <a:moveTo>
                    <a:pt x="1" y="0"/>
                  </a:moveTo>
                  <a:lnTo>
                    <a:pt x="1" y="2641"/>
                  </a:lnTo>
                  <a:cubicBezTo>
                    <a:pt x="1438" y="2655"/>
                    <a:pt x="2601" y="3823"/>
                    <a:pt x="2601" y="5264"/>
                  </a:cubicBezTo>
                  <a:cubicBezTo>
                    <a:pt x="2601" y="5369"/>
                    <a:pt x="2582" y="5469"/>
                    <a:pt x="2571" y="5569"/>
                  </a:cubicBezTo>
                  <a:lnTo>
                    <a:pt x="5211" y="4714"/>
                  </a:lnTo>
                  <a:cubicBezTo>
                    <a:pt x="4936" y="2073"/>
                    <a:pt x="2710" y="14"/>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51;p40"/>
            <p:cNvSpPr/>
            <p:nvPr/>
          </p:nvSpPr>
          <p:spPr>
            <a:xfrm>
              <a:off x="3889450" y="4556075"/>
              <a:ext cx="144350" cy="153175"/>
            </a:xfrm>
            <a:custGeom>
              <a:avLst/>
              <a:gdLst/>
              <a:ahLst/>
              <a:cxnLst/>
              <a:rect l="l" t="t" r="r" b="b"/>
              <a:pathLst>
                <a:path w="5774" h="6127" extrusionOk="0">
                  <a:moveTo>
                    <a:pt x="551" y="566"/>
                  </a:moveTo>
                  <a:cubicBezTo>
                    <a:pt x="2905" y="705"/>
                    <a:pt x="4839" y="2470"/>
                    <a:pt x="5185" y="4802"/>
                  </a:cubicBezTo>
                  <a:lnTo>
                    <a:pt x="3151" y="5463"/>
                  </a:lnTo>
                  <a:cubicBezTo>
                    <a:pt x="3109" y="4008"/>
                    <a:pt x="1982" y="2811"/>
                    <a:pt x="551" y="2662"/>
                  </a:cubicBezTo>
                  <a:lnTo>
                    <a:pt x="551" y="566"/>
                  </a:lnTo>
                  <a:close/>
                  <a:moveTo>
                    <a:pt x="245" y="0"/>
                  </a:moveTo>
                  <a:cubicBezTo>
                    <a:pt x="187" y="0"/>
                    <a:pt x="126" y="43"/>
                    <a:pt x="82" y="87"/>
                  </a:cubicBezTo>
                  <a:cubicBezTo>
                    <a:pt x="30" y="138"/>
                    <a:pt x="1" y="208"/>
                    <a:pt x="1" y="281"/>
                  </a:cubicBezTo>
                  <a:lnTo>
                    <a:pt x="1" y="2922"/>
                  </a:lnTo>
                  <a:cubicBezTo>
                    <a:pt x="1" y="3074"/>
                    <a:pt x="123" y="3196"/>
                    <a:pt x="274" y="3198"/>
                  </a:cubicBezTo>
                  <a:cubicBezTo>
                    <a:pt x="1557" y="3211"/>
                    <a:pt x="2601" y="4264"/>
                    <a:pt x="2601" y="5545"/>
                  </a:cubicBezTo>
                  <a:cubicBezTo>
                    <a:pt x="2599" y="5609"/>
                    <a:pt x="2593" y="5672"/>
                    <a:pt x="2583" y="5736"/>
                  </a:cubicBezTo>
                  <a:lnTo>
                    <a:pt x="2572" y="5819"/>
                  </a:lnTo>
                  <a:cubicBezTo>
                    <a:pt x="2554" y="5982"/>
                    <a:pt x="2681" y="6127"/>
                    <a:pt x="2846" y="6127"/>
                  </a:cubicBezTo>
                  <a:cubicBezTo>
                    <a:pt x="2875" y="6127"/>
                    <a:pt x="2903" y="6122"/>
                    <a:pt x="2931" y="6113"/>
                  </a:cubicBezTo>
                  <a:lnTo>
                    <a:pt x="5572" y="5257"/>
                  </a:lnTo>
                  <a:cubicBezTo>
                    <a:pt x="5696" y="5216"/>
                    <a:pt x="5774" y="5096"/>
                    <a:pt x="5760" y="4966"/>
                  </a:cubicBezTo>
                  <a:cubicBezTo>
                    <a:pt x="5470" y="2153"/>
                    <a:pt x="3112" y="20"/>
                    <a:pt x="278" y="5"/>
                  </a:cubicBezTo>
                  <a:cubicBezTo>
                    <a:pt x="267" y="2"/>
                    <a:pt x="256" y="0"/>
                    <a:pt x="2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52;p40"/>
            <p:cNvSpPr/>
            <p:nvPr/>
          </p:nvSpPr>
          <p:spPr>
            <a:xfrm>
              <a:off x="3801600" y="4927125"/>
              <a:ext cx="188250" cy="62775"/>
            </a:xfrm>
            <a:custGeom>
              <a:avLst/>
              <a:gdLst/>
              <a:ahLst/>
              <a:cxnLst/>
              <a:rect l="l" t="t" r="r" b="b"/>
              <a:pathLst>
                <a:path w="7530" h="2511" extrusionOk="0">
                  <a:moveTo>
                    <a:pt x="1255" y="0"/>
                  </a:moveTo>
                  <a:cubicBezTo>
                    <a:pt x="562" y="0"/>
                    <a:pt x="0" y="562"/>
                    <a:pt x="0" y="1255"/>
                  </a:cubicBezTo>
                  <a:cubicBezTo>
                    <a:pt x="0" y="1949"/>
                    <a:pt x="562" y="2511"/>
                    <a:pt x="1255" y="2511"/>
                  </a:cubicBezTo>
                  <a:lnTo>
                    <a:pt x="6275" y="2511"/>
                  </a:lnTo>
                  <a:cubicBezTo>
                    <a:pt x="6968" y="2511"/>
                    <a:pt x="7530" y="1949"/>
                    <a:pt x="7530" y="1255"/>
                  </a:cubicBezTo>
                  <a:cubicBezTo>
                    <a:pt x="7530" y="562"/>
                    <a:pt x="6968" y="0"/>
                    <a:pt x="627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53;p40"/>
            <p:cNvSpPr/>
            <p:nvPr/>
          </p:nvSpPr>
          <p:spPr>
            <a:xfrm>
              <a:off x="3795075" y="4920225"/>
              <a:ext cx="201300" cy="76575"/>
            </a:xfrm>
            <a:custGeom>
              <a:avLst/>
              <a:gdLst/>
              <a:ahLst/>
              <a:cxnLst/>
              <a:rect l="l" t="t" r="r" b="b"/>
              <a:pathLst>
                <a:path w="8052" h="3063" extrusionOk="0">
                  <a:moveTo>
                    <a:pt x="6536" y="553"/>
                  </a:moveTo>
                  <a:cubicBezTo>
                    <a:pt x="7076" y="553"/>
                    <a:pt x="7515" y="991"/>
                    <a:pt x="7515" y="1531"/>
                  </a:cubicBezTo>
                  <a:cubicBezTo>
                    <a:pt x="7515" y="2072"/>
                    <a:pt x="7076" y="2511"/>
                    <a:pt x="6536" y="2511"/>
                  </a:cubicBezTo>
                  <a:lnTo>
                    <a:pt x="1516" y="2511"/>
                  </a:lnTo>
                  <a:cubicBezTo>
                    <a:pt x="974" y="2511"/>
                    <a:pt x="537" y="2072"/>
                    <a:pt x="537" y="1531"/>
                  </a:cubicBezTo>
                  <a:cubicBezTo>
                    <a:pt x="537" y="991"/>
                    <a:pt x="974" y="553"/>
                    <a:pt x="1516" y="553"/>
                  </a:cubicBezTo>
                  <a:close/>
                  <a:moveTo>
                    <a:pt x="1516" y="0"/>
                  </a:moveTo>
                  <a:cubicBezTo>
                    <a:pt x="676" y="9"/>
                    <a:pt x="1" y="692"/>
                    <a:pt x="1" y="1531"/>
                  </a:cubicBezTo>
                  <a:cubicBezTo>
                    <a:pt x="1" y="2371"/>
                    <a:pt x="676" y="3054"/>
                    <a:pt x="1516" y="3063"/>
                  </a:cubicBezTo>
                  <a:lnTo>
                    <a:pt x="6536" y="3063"/>
                  </a:lnTo>
                  <a:cubicBezTo>
                    <a:pt x="7376" y="3054"/>
                    <a:pt x="8051" y="2371"/>
                    <a:pt x="8051" y="1531"/>
                  </a:cubicBezTo>
                  <a:cubicBezTo>
                    <a:pt x="8051" y="692"/>
                    <a:pt x="7376" y="9"/>
                    <a:pt x="65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54;p40"/>
            <p:cNvSpPr/>
            <p:nvPr/>
          </p:nvSpPr>
          <p:spPr>
            <a:xfrm>
              <a:off x="4158900" y="4563075"/>
              <a:ext cx="263275" cy="263275"/>
            </a:xfrm>
            <a:custGeom>
              <a:avLst/>
              <a:gdLst/>
              <a:ahLst/>
              <a:cxnLst/>
              <a:rect l="l" t="t" r="r" b="b"/>
              <a:pathLst>
                <a:path w="10531" h="10531" extrusionOk="0">
                  <a:moveTo>
                    <a:pt x="5266" y="2639"/>
                  </a:moveTo>
                  <a:cubicBezTo>
                    <a:pt x="5604" y="2639"/>
                    <a:pt x="5946" y="2704"/>
                    <a:pt x="6271" y="2839"/>
                  </a:cubicBezTo>
                  <a:cubicBezTo>
                    <a:pt x="7252" y="3245"/>
                    <a:pt x="7892" y="4202"/>
                    <a:pt x="7892" y="5265"/>
                  </a:cubicBezTo>
                  <a:cubicBezTo>
                    <a:pt x="7892" y="6715"/>
                    <a:pt x="6715" y="7891"/>
                    <a:pt x="5265" y="7891"/>
                  </a:cubicBezTo>
                  <a:cubicBezTo>
                    <a:pt x="4203" y="7891"/>
                    <a:pt x="3245" y="7251"/>
                    <a:pt x="2839" y="6270"/>
                  </a:cubicBezTo>
                  <a:cubicBezTo>
                    <a:pt x="2433" y="5288"/>
                    <a:pt x="2657" y="4160"/>
                    <a:pt x="3409" y="3408"/>
                  </a:cubicBezTo>
                  <a:cubicBezTo>
                    <a:pt x="3911" y="2906"/>
                    <a:pt x="4582" y="2639"/>
                    <a:pt x="5266" y="2639"/>
                  </a:cubicBezTo>
                  <a:close/>
                  <a:moveTo>
                    <a:pt x="5265" y="0"/>
                  </a:moveTo>
                  <a:cubicBezTo>
                    <a:pt x="2358" y="0"/>
                    <a:pt x="0" y="2358"/>
                    <a:pt x="0" y="5265"/>
                  </a:cubicBezTo>
                  <a:cubicBezTo>
                    <a:pt x="0" y="8174"/>
                    <a:pt x="2358" y="10530"/>
                    <a:pt x="5265" y="10530"/>
                  </a:cubicBezTo>
                  <a:cubicBezTo>
                    <a:pt x="8174" y="10530"/>
                    <a:pt x="10530" y="8174"/>
                    <a:pt x="10530" y="5265"/>
                  </a:cubicBezTo>
                  <a:cubicBezTo>
                    <a:pt x="10530" y="2358"/>
                    <a:pt x="8173" y="0"/>
                    <a:pt x="526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55;p40"/>
            <p:cNvSpPr/>
            <p:nvPr/>
          </p:nvSpPr>
          <p:spPr>
            <a:xfrm>
              <a:off x="4152000" y="4556150"/>
              <a:ext cx="277075" cy="277100"/>
            </a:xfrm>
            <a:custGeom>
              <a:avLst/>
              <a:gdLst/>
              <a:ahLst/>
              <a:cxnLst/>
              <a:rect l="l" t="t" r="r" b="b"/>
              <a:pathLst>
                <a:path w="11083" h="11084" extrusionOk="0">
                  <a:moveTo>
                    <a:pt x="5541" y="3192"/>
                  </a:moveTo>
                  <a:cubicBezTo>
                    <a:pt x="6838" y="3192"/>
                    <a:pt x="7892" y="4246"/>
                    <a:pt x="7892" y="5542"/>
                  </a:cubicBezTo>
                  <a:cubicBezTo>
                    <a:pt x="7892" y="6838"/>
                    <a:pt x="6838" y="7892"/>
                    <a:pt x="5541" y="7892"/>
                  </a:cubicBezTo>
                  <a:cubicBezTo>
                    <a:pt x="4245" y="7892"/>
                    <a:pt x="3191" y="6839"/>
                    <a:pt x="3191" y="5542"/>
                  </a:cubicBezTo>
                  <a:cubicBezTo>
                    <a:pt x="3191" y="4246"/>
                    <a:pt x="4245" y="3192"/>
                    <a:pt x="5541" y="3192"/>
                  </a:cubicBezTo>
                  <a:close/>
                  <a:moveTo>
                    <a:pt x="5541" y="2641"/>
                  </a:moveTo>
                  <a:cubicBezTo>
                    <a:pt x="3942" y="2641"/>
                    <a:pt x="2640" y="3943"/>
                    <a:pt x="2640" y="5542"/>
                  </a:cubicBezTo>
                  <a:cubicBezTo>
                    <a:pt x="2640" y="7142"/>
                    <a:pt x="3941" y="8443"/>
                    <a:pt x="5541" y="8443"/>
                  </a:cubicBezTo>
                  <a:cubicBezTo>
                    <a:pt x="7141" y="8443"/>
                    <a:pt x="8443" y="7142"/>
                    <a:pt x="8443" y="5542"/>
                  </a:cubicBezTo>
                  <a:cubicBezTo>
                    <a:pt x="8443" y="3943"/>
                    <a:pt x="7141" y="2641"/>
                    <a:pt x="5541" y="2641"/>
                  </a:cubicBezTo>
                  <a:close/>
                  <a:moveTo>
                    <a:pt x="5541" y="553"/>
                  </a:moveTo>
                  <a:cubicBezTo>
                    <a:pt x="8292" y="553"/>
                    <a:pt x="10530" y="2791"/>
                    <a:pt x="10530" y="5542"/>
                  </a:cubicBezTo>
                  <a:cubicBezTo>
                    <a:pt x="10530" y="8294"/>
                    <a:pt x="8294" y="10532"/>
                    <a:pt x="5541" y="10532"/>
                  </a:cubicBezTo>
                  <a:cubicBezTo>
                    <a:pt x="2790" y="10532"/>
                    <a:pt x="553" y="8294"/>
                    <a:pt x="553" y="5542"/>
                  </a:cubicBezTo>
                  <a:cubicBezTo>
                    <a:pt x="553" y="2791"/>
                    <a:pt x="2790" y="553"/>
                    <a:pt x="5541" y="553"/>
                  </a:cubicBezTo>
                  <a:close/>
                  <a:moveTo>
                    <a:pt x="5541" y="1"/>
                  </a:moveTo>
                  <a:cubicBezTo>
                    <a:pt x="2486" y="1"/>
                    <a:pt x="0" y="2488"/>
                    <a:pt x="0" y="5542"/>
                  </a:cubicBezTo>
                  <a:cubicBezTo>
                    <a:pt x="0" y="8597"/>
                    <a:pt x="2486" y="11083"/>
                    <a:pt x="5541" y="11083"/>
                  </a:cubicBezTo>
                  <a:cubicBezTo>
                    <a:pt x="8597" y="11083"/>
                    <a:pt x="11083" y="8597"/>
                    <a:pt x="11083" y="5542"/>
                  </a:cubicBezTo>
                  <a:cubicBezTo>
                    <a:pt x="11083" y="2488"/>
                    <a:pt x="8597" y="1"/>
                    <a:pt x="55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56;p40"/>
            <p:cNvSpPr/>
            <p:nvPr/>
          </p:nvSpPr>
          <p:spPr>
            <a:xfrm>
              <a:off x="4188275" y="4563100"/>
              <a:ext cx="233900" cy="263275"/>
            </a:xfrm>
            <a:custGeom>
              <a:avLst/>
              <a:gdLst/>
              <a:ahLst/>
              <a:cxnLst/>
              <a:rect l="l" t="t" r="r" b="b"/>
              <a:pathLst>
                <a:path w="9356" h="10531" extrusionOk="0">
                  <a:moveTo>
                    <a:pt x="4116" y="0"/>
                  </a:moveTo>
                  <a:lnTo>
                    <a:pt x="4116" y="2641"/>
                  </a:lnTo>
                  <a:cubicBezTo>
                    <a:pt x="5554" y="2655"/>
                    <a:pt x="6717" y="3823"/>
                    <a:pt x="6717" y="5264"/>
                  </a:cubicBezTo>
                  <a:cubicBezTo>
                    <a:pt x="6717" y="6715"/>
                    <a:pt x="5540" y="7890"/>
                    <a:pt x="4090" y="7890"/>
                  </a:cubicBezTo>
                  <a:cubicBezTo>
                    <a:pt x="3283" y="7890"/>
                    <a:pt x="2570" y="7519"/>
                    <a:pt x="2087" y="6945"/>
                  </a:cubicBezTo>
                  <a:lnTo>
                    <a:pt x="1" y="8579"/>
                  </a:lnTo>
                  <a:cubicBezTo>
                    <a:pt x="966" y="9769"/>
                    <a:pt x="2439" y="10530"/>
                    <a:pt x="4090" y="10530"/>
                  </a:cubicBezTo>
                  <a:cubicBezTo>
                    <a:pt x="6998" y="10530"/>
                    <a:pt x="9354" y="8173"/>
                    <a:pt x="9354" y="5265"/>
                  </a:cubicBezTo>
                  <a:cubicBezTo>
                    <a:pt x="9355" y="2365"/>
                    <a:pt x="7012" y="15"/>
                    <a:pt x="411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57;p40"/>
            <p:cNvSpPr/>
            <p:nvPr/>
          </p:nvSpPr>
          <p:spPr>
            <a:xfrm>
              <a:off x="4180525" y="4556200"/>
              <a:ext cx="248550" cy="277050"/>
            </a:xfrm>
            <a:custGeom>
              <a:avLst/>
              <a:gdLst/>
              <a:ahLst/>
              <a:cxnLst/>
              <a:rect l="l" t="t" r="r" b="b"/>
              <a:pathLst>
                <a:path w="9942" h="11082" extrusionOk="0">
                  <a:moveTo>
                    <a:pt x="4702" y="561"/>
                  </a:moveTo>
                  <a:cubicBezTo>
                    <a:pt x="7311" y="717"/>
                    <a:pt x="9389" y="2895"/>
                    <a:pt x="9389" y="5540"/>
                  </a:cubicBezTo>
                  <a:cubicBezTo>
                    <a:pt x="9389" y="8292"/>
                    <a:pt x="7151" y="10530"/>
                    <a:pt x="4400" y="10530"/>
                  </a:cubicBezTo>
                  <a:cubicBezTo>
                    <a:pt x="4399" y="10530"/>
                    <a:pt x="4398" y="10530"/>
                    <a:pt x="4396" y="10530"/>
                  </a:cubicBezTo>
                  <a:cubicBezTo>
                    <a:pt x="2990" y="10530"/>
                    <a:pt x="1651" y="9937"/>
                    <a:pt x="708" y="8893"/>
                  </a:cubicBezTo>
                  <a:lnTo>
                    <a:pt x="2368" y="7595"/>
                  </a:lnTo>
                  <a:cubicBezTo>
                    <a:pt x="2913" y="8136"/>
                    <a:pt x="3639" y="8441"/>
                    <a:pt x="4402" y="8441"/>
                  </a:cubicBezTo>
                  <a:cubicBezTo>
                    <a:pt x="6001" y="8441"/>
                    <a:pt x="7303" y="7140"/>
                    <a:pt x="7303" y="5540"/>
                  </a:cubicBezTo>
                  <a:cubicBezTo>
                    <a:pt x="7303" y="4050"/>
                    <a:pt x="6158" y="2810"/>
                    <a:pt x="4702" y="2657"/>
                  </a:cubicBezTo>
                  <a:lnTo>
                    <a:pt x="4702" y="561"/>
                  </a:lnTo>
                  <a:close/>
                  <a:moveTo>
                    <a:pt x="4426" y="0"/>
                  </a:moveTo>
                  <a:cubicBezTo>
                    <a:pt x="4275" y="1"/>
                    <a:pt x="4151" y="124"/>
                    <a:pt x="4150" y="276"/>
                  </a:cubicBezTo>
                  <a:lnTo>
                    <a:pt x="4150" y="2917"/>
                  </a:lnTo>
                  <a:cubicBezTo>
                    <a:pt x="4151" y="3068"/>
                    <a:pt x="4272" y="3191"/>
                    <a:pt x="4424" y="3193"/>
                  </a:cubicBezTo>
                  <a:cubicBezTo>
                    <a:pt x="5706" y="3206"/>
                    <a:pt x="6751" y="4259"/>
                    <a:pt x="6751" y="5540"/>
                  </a:cubicBezTo>
                  <a:cubicBezTo>
                    <a:pt x="6751" y="6836"/>
                    <a:pt x="5697" y="7890"/>
                    <a:pt x="4402" y="7890"/>
                  </a:cubicBezTo>
                  <a:cubicBezTo>
                    <a:pt x="3715" y="7890"/>
                    <a:pt x="3062" y="7581"/>
                    <a:pt x="2610" y="7044"/>
                  </a:cubicBezTo>
                  <a:cubicBezTo>
                    <a:pt x="2555" y="6978"/>
                    <a:pt x="2477" y="6945"/>
                    <a:pt x="2398" y="6945"/>
                  </a:cubicBezTo>
                  <a:cubicBezTo>
                    <a:pt x="2338" y="6945"/>
                    <a:pt x="2278" y="6964"/>
                    <a:pt x="2227" y="7004"/>
                  </a:cubicBezTo>
                  <a:lnTo>
                    <a:pt x="141" y="8638"/>
                  </a:lnTo>
                  <a:cubicBezTo>
                    <a:pt x="20" y="8733"/>
                    <a:pt x="0" y="8908"/>
                    <a:pt x="97" y="9028"/>
                  </a:cubicBezTo>
                  <a:cubicBezTo>
                    <a:pt x="1156" y="10334"/>
                    <a:pt x="2724" y="11081"/>
                    <a:pt x="4400" y="11081"/>
                  </a:cubicBezTo>
                  <a:cubicBezTo>
                    <a:pt x="7456" y="11081"/>
                    <a:pt x="9942" y="8595"/>
                    <a:pt x="9942" y="5540"/>
                  </a:cubicBezTo>
                  <a:cubicBezTo>
                    <a:pt x="9942" y="2501"/>
                    <a:pt x="7468" y="16"/>
                    <a:pt x="44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58;p40"/>
            <p:cNvSpPr/>
            <p:nvPr/>
          </p:nvSpPr>
          <p:spPr>
            <a:xfrm>
              <a:off x="4196400" y="4927125"/>
              <a:ext cx="188275" cy="62775"/>
            </a:xfrm>
            <a:custGeom>
              <a:avLst/>
              <a:gdLst/>
              <a:ahLst/>
              <a:cxnLst/>
              <a:rect l="l" t="t" r="r" b="b"/>
              <a:pathLst>
                <a:path w="7531" h="2511" extrusionOk="0">
                  <a:moveTo>
                    <a:pt x="1255" y="0"/>
                  </a:moveTo>
                  <a:cubicBezTo>
                    <a:pt x="562" y="0"/>
                    <a:pt x="1" y="562"/>
                    <a:pt x="1" y="1255"/>
                  </a:cubicBezTo>
                  <a:cubicBezTo>
                    <a:pt x="1" y="1949"/>
                    <a:pt x="562" y="2511"/>
                    <a:pt x="1255" y="2511"/>
                  </a:cubicBezTo>
                  <a:lnTo>
                    <a:pt x="6276" y="2511"/>
                  </a:lnTo>
                  <a:cubicBezTo>
                    <a:pt x="6968" y="2511"/>
                    <a:pt x="7530" y="1949"/>
                    <a:pt x="7530" y="1255"/>
                  </a:cubicBezTo>
                  <a:cubicBezTo>
                    <a:pt x="7530" y="562"/>
                    <a:pt x="6968" y="0"/>
                    <a:pt x="627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59;p40"/>
            <p:cNvSpPr/>
            <p:nvPr/>
          </p:nvSpPr>
          <p:spPr>
            <a:xfrm>
              <a:off x="4189100" y="4920225"/>
              <a:ext cx="202850" cy="76575"/>
            </a:xfrm>
            <a:custGeom>
              <a:avLst/>
              <a:gdLst/>
              <a:ahLst/>
              <a:cxnLst/>
              <a:rect l="l" t="t" r="r" b="b"/>
              <a:pathLst>
                <a:path w="8114" h="3063" extrusionOk="0">
                  <a:moveTo>
                    <a:pt x="6568" y="553"/>
                  </a:moveTo>
                  <a:cubicBezTo>
                    <a:pt x="7108" y="553"/>
                    <a:pt x="7546" y="991"/>
                    <a:pt x="7546" y="1531"/>
                  </a:cubicBezTo>
                  <a:cubicBezTo>
                    <a:pt x="7546" y="2072"/>
                    <a:pt x="7108" y="2511"/>
                    <a:pt x="6568" y="2511"/>
                  </a:cubicBezTo>
                  <a:lnTo>
                    <a:pt x="1547" y="2511"/>
                  </a:lnTo>
                  <a:cubicBezTo>
                    <a:pt x="1006" y="2511"/>
                    <a:pt x="567" y="2072"/>
                    <a:pt x="567" y="1531"/>
                  </a:cubicBezTo>
                  <a:cubicBezTo>
                    <a:pt x="567" y="991"/>
                    <a:pt x="1006" y="553"/>
                    <a:pt x="1547" y="553"/>
                  </a:cubicBezTo>
                  <a:close/>
                  <a:moveTo>
                    <a:pt x="1531" y="0"/>
                  </a:moveTo>
                  <a:cubicBezTo>
                    <a:pt x="687" y="0"/>
                    <a:pt x="1" y="685"/>
                    <a:pt x="1" y="1531"/>
                  </a:cubicBezTo>
                  <a:cubicBezTo>
                    <a:pt x="1" y="2378"/>
                    <a:pt x="688" y="3063"/>
                    <a:pt x="1534" y="3063"/>
                  </a:cubicBezTo>
                  <a:cubicBezTo>
                    <a:pt x="1538" y="3063"/>
                    <a:pt x="1543" y="3063"/>
                    <a:pt x="1547" y="3063"/>
                  </a:cubicBezTo>
                  <a:lnTo>
                    <a:pt x="6568" y="3063"/>
                  </a:lnTo>
                  <a:cubicBezTo>
                    <a:pt x="6572" y="3063"/>
                    <a:pt x="6577" y="3063"/>
                    <a:pt x="6581" y="3063"/>
                  </a:cubicBezTo>
                  <a:cubicBezTo>
                    <a:pt x="7427" y="3063"/>
                    <a:pt x="8113" y="2378"/>
                    <a:pt x="8113" y="1531"/>
                  </a:cubicBezTo>
                  <a:cubicBezTo>
                    <a:pt x="8113" y="685"/>
                    <a:pt x="7428" y="0"/>
                    <a:pt x="6583" y="0"/>
                  </a:cubicBezTo>
                  <a:cubicBezTo>
                    <a:pt x="6578" y="0"/>
                    <a:pt x="6573" y="0"/>
                    <a:pt x="6568" y="0"/>
                  </a:cubicBezTo>
                  <a:lnTo>
                    <a:pt x="1547" y="0"/>
                  </a:lnTo>
                  <a:cubicBezTo>
                    <a:pt x="1542" y="0"/>
                    <a:pt x="1537" y="0"/>
                    <a:pt x="153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60;p40"/>
            <p:cNvSpPr/>
            <p:nvPr/>
          </p:nvSpPr>
          <p:spPr>
            <a:xfrm>
              <a:off x="2349225" y="1354825"/>
              <a:ext cx="1178500" cy="1178500"/>
            </a:xfrm>
            <a:custGeom>
              <a:avLst/>
              <a:gdLst/>
              <a:ahLst/>
              <a:cxnLst/>
              <a:rect l="l" t="t" r="r" b="b"/>
              <a:pathLst>
                <a:path w="47140" h="47140" extrusionOk="0">
                  <a:moveTo>
                    <a:pt x="23571" y="0"/>
                  </a:moveTo>
                  <a:cubicBezTo>
                    <a:pt x="17319" y="0"/>
                    <a:pt x="11325" y="2484"/>
                    <a:pt x="6904" y="6903"/>
                  </a:cubicBezTo>
                  <a:cubicBezTo>
                    <a:pt x="2484" y="11324"/>
                    <a:pt x="1" y="17318"/>
                    <a:pt x="1" y="23569"/>
                  </a:cubicBezTo>
                  <a:cubicBezTo>
                    <a:pt x="1" y="29821"/>
                    <a:pt x="2484" y="35815"/>
                    <a:pt x="6904" y="40236"/>
                  </a:cubicBezTo>
                  <a:cubicBezTo>
                    <a:pt x="11325" y="44656"/>
                    <a:pt x="17319" y="47139"/>
                    <a:pt x="23571" y="47139"/>
                  </a:cubicBezTo>
                  <a:cubicBezTo>
                    <a:pt x="29822" y="47139"/>
                    <a:pt x="35816" y="44656"/>
                    <a:pt x="40237" y="40236"/>
                  </a:cubicBezTo>
                  <a:cubicBezTo>
                    <a:pt x="44657" y="35815"/>
                    <a:pt x="47140" y="29821"/>
                    <a:pt x="47140" y="23569"/>
                  </a:cubicBezTo>
                  <a:cubicBezTo>
                    <a:pt x="47140" y="17318"/>
                    <a:pt x="44657" y="11324"/>
                    <a:pt x="40237" y="6903"/>
                  </a:cubicBezTo>
                  <a:cubicBezTo>
                    <a:pt x="35816" y="2484"/>
                    <a:pt x="29822" y="0"/>
                    <a:pt x="235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61;p40"/>
            <p:cNvSpPr/>
            <p:nvPr/>
          </p:nvSpPr>
          <p:spPr>
            <a:xfrm>
              <a:off x="2943125" y="5190475"/>
              <a:ext cx="258575" cy="241225"/>
            </a:xfrm>
            <a:custGeom>
              <a:avLst/>
              <a:gdLst/>
              <a:ahLst/>
              <a:cxnLst/>
              <a:rect l="l" t="t" r="r" b="b"/>
              <a:pathLst>
                <a:path w="10343" h="9649" extrusionOk="0">
                  <a:moveTo>
                    <a:pt x="2757" y="1"/>
                  </a:moveTo>
                  <a:cubicBezTo>
                    <a:pt x="1739" y="1"/>
                    <a:pt x="881" y="235"/>
                    <a:pt x="630" y="795"/>
                  </a:cubicBezTo>
                  <a:cubicBezTo>
                    <a:pt x="1" y="2196"/>
                    <a:pt x="3582" y="5459"/>
                    <a:pt x="4998" y="7640"/>
                  </a:cubicBezTo>
                  <a:cubicBezTo>
                    <a:pt x="5821" y="8908"/>
                    <a:pt x="7175" y="9649"/>
                    <a:pt x="8257" y="9649"/>
                  </a:cubicBezTo>
                  <a:cubicBezTo>
                    <a:pt x="9035" y="9649"/>
                    <a:pt x="9673" y="9265"/>
                    <a:pt x="9871" y="8418"/>
                  </a:cubicBezTo>
                  <a:cubicBezTo>
                    <a:pt x="10342" y="6394"/>
                    <a:pt x="6938" y="1277"/>
                    <a:pt x="6938" y="1277"/>
                  </a:cubicBezTo>
                  <a:cubicBezTo>
                    <a:pt x="6183" y="529"/>
                    <a:pt x="4288" y="1"/>
                    <a:pt x="2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62;p40"/>
            <p:cNvSpPr/>
            <p:nvPr/>
          </p:nvSpPr>
          <p:spPr>
            <a:xfrm>
              <a:off x="2939850" y="5183350"/>
              <a:ext cx="269325" cy="255475"/>
            </a:xfrm>
            <a:custGeom>
              <a:avLst/>
              <a:gdLst/>
              <a:ahLst/>
              <a:cxnLst/>
              <a:rect l="l" t="t" r="r" b="b"/>
              <a:pathLst>
                <a:path w="10773" h="10219" extrusionOk="0">
                  <a:moveTo>
                    <a:pt x="2894" y="570"/>
                  </a:moveTo>
                  <a:cubicBezTo>
                    <a:pt x="4349" y="570"/>
                    <a:pt x="6144" y="1072"/>
                    <a:pt x="6848" y="1745"/>
                  </a:cubicBezTo>
                  <a:cubicBezTo>
                    <a:pt x="7786" y="3162"/>
                    <a:pt x="10085" y="7086"/>
                    <a:pt x="9723" y="8638"/>
                  </a:cubicBezTo>
                  <a:cubicBezTo>
                    <a:pt x="9561" y="9332"/>
                    <a:pt x="9081" y="9556"/>
                    <a:pt x="8706" y="9622"/>
                  </a:cubicBezTo>
                  <a:cubicBezTo>
                    <a:pt x="8610" y="9638"/>
                    <a:pt x="8509" y="9646"/>
                    <a:pt x="8402" y="9646"/>
                  </a:cubicBezTo>
                  <a:cubicBezTo>
                    <a:pt x="7464" y="9646"/>
                    <a:pt x="6166" y="9000"/>
                    <a:pt x="5369" y="7770"/>
                  </a:cubicBezTo>
                  <a:cubicBezTo>
                    <a:pt x="4903" y="7053"/>
                    <a:pt x="4230" y="6248"/>
                    <a:pt x="3519" y="5396"/>
                  </a:cubicBezTo>
                  <a:cubicBezTo>
                    <a:pt x="2249" y="3875"/>
                    <a:pt x="668" y="1984"/>
                    <a:pt x="1021" y="1196"/>
                  </a:cubicBezTo>
                  <a:cubicBezTo>
                    <a:pt x="1170" y="865"/>
                    <a:pt x="1644" y="713"/>
                    <a:pt x="2015" y="643"/>
                  </a:cubicBezTo>
                  <a:cubicBezTo>
                    <a:pt x="2283" y="593"/>
                    <a:pt x="2581" y="570"/>
                    <a:pt x="2894" y="570"/>
                  </a:cubicBezTo>
                  <a:close/>
                  <a:moveTo>
                    <a:pt x="2881" y="1"/>
                  </a:moveTo>
                  <a:cubicBezTo>
                    <a:pt x="2536" y="1"/>
                    <a:pt x="2208" y="27"/>
                    <a:pt x="1910" y="82"/>
                  </a:cubicBezTo>
                  <a:cubicBezTo>
                    <a:pt x="1186" y="217"/>
                    <a:pt x="698" y="522"/>
                    <a:pt x="501" y="963"/>
                  </a:cubicBezTo>
                  <a:cubicBezTo>
                    <a:pt x="1" y="2076"/>
                    <a:pt x="1496" y="3867"/>
                    <a:pt x="3081" y="5761"/>
                  </a:cubicBezTo>
                  <a:cubicBezTo>
                    <a:pt x="3780" y="6601"/>
                    <a:pt x="4443" y="7393"/>
                    <a:pt x="4890" y="8080"/>
                  </a:cubicBezTo>
                  <a:cubicBezTo>
                    <a:pt x="5720" y="9360"/>
                    <a:pt x="7158" y="10219"/>
                    <a:pt x="8387" y="10219"/>
                  </a:cubicBezTo>
                  <a:cubicBezTo>
                    <a:pt x="8528" y="10219"/>
                    <a:pt x="8667" y="10208"/>
                    <a:pt x="8805" y="10185"/>
                  </a:cubicBezTo>
                  <a:cubicBezTo>
                    <a:pt x="9574" y="10049"/>
                    <a:pt x="10098" y="9547"/>
                    <a:pt x="10279" y="8768"/>
                  </a:cubicBezTo>
                  <a:cubicBezTo>
                    <a:pt x="10773" y="6648"/>
                    <a:pt x="7448" y="1618"/>
                    <a:pt x="7306" y="1404"/>
                  </a:cubicBezTo>
                  <a:cubicBezTo>
                    <a:pt x="7295" y="1387"/>
                    <a:pt x="7283" y="1372"/>
                    <a:pt x="7269" y="1359"/>
                  </a:cubicBezTo>
                  <a:cubicBezTo>
                    <a:pt x="6479" y="577"/>
                    <a:pt x="4502" y="1"/>
                    <a:pt x="2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63;p40"/>
            <p:cNvSpPr/>
            <p:nvPr/>
          </p:nvSpPr>
          <p:spPr>
            <a:xfrm>
              <a:off x="2648575" y="5203675"/>
              <a:ext cx="249025" cy="232025"/>
            </a:xfrm>
            <a:custGeom>
              <a:avLst/>
              <a:gdLst/>
              <a:ahLst/>
              <a:cxnLst/>
              <a:rect l="l" t="t" r="r" b="b"/>
              <a:pathLst>
                <a:path w="9961" h="9281" extrusionOk="0">
                  <a:moveTo>
                    <a:pt x="5903" y="0"/>
                  </a:moveTo>
                  <a:cubicBezTo>
                    <a:pt x="5334" y="0"/>
                    <a:pt x="4731" y="133"/>
                    <a:pt x="4114" y="464"/>
                  </a:cubicBezTo>
                  <a:cubicBezTo>
                    <a:pt x="4114" y="464"/>
                    <a:pt x="1" y="6569"/>
                    <a:pt x="655" y="8238"/>
                  </a:cubicBezTo>
                  <a:cubicBezTo>
                    <a:pt x="941" y="8965"/>
                    <a:pt x="1506" y="9280"/>
                    <a:pt x="2188" y="9280"/>
                  </a:cubicBezTo>
                  <a:cubicBezTo>
                    <a:pt x="3071" y="9280"/>
                    <a:pt x="4151" y="8752"/>
                    <a:pt x="5075" y="7905"/>
                  </a:cubicBezTo>
                  <a:cubicBezTo>
                    <a:pt x="6712" y="6402"/>
                    <a:pt x="9960" y="2164"/>
                    <a:pt x="9960" y="2164"/>
                  </a:cubicBezTo>
                  <a:cubicBezTo>
                    <a:pt x="9960" y="2164"/>
                    <a:pt x="8202" y="0"/>
                    <a:pt x="5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64;p40"/>
            <p:cNvSpPr/>
            <p:nvPr/>
          </p:nvSpPr>
          <p:spPr>
            <a:xfrm>
              <a:off x="2641075" y="5196600"/>
              <a:ext cx="264175" cy="246200"/>
            </a:xfrm>
            <a:custGeom>
              <a:avLst/>
              <a:gdLst/>
              <a:ahLst/>
              <a:cxnLst/>
              <a:rect l="l" t="t" r="r" b="b"/>
              <a:pathLst>
                <a:path w="10567" h="9848" extrusionOk="0">
                  <a:moveTo>
                    <a:pt x="6217" y="565"/>
                  </a:moveTo>
                  <a:cubicBezTo>
                    <a:pt x="7998" y="565"/>
                    <a:pt x="9435" y="1961"/>
                    <a:pt x="9890" y="2458"/>
                  </a:cubicBezTo>
                  <a:cubicBezTo>
                    <a:pt x="9246" y="3289"/>
                    <a:pt x="6588" y="6686"/>
                    <a:pt x="5181" y="7978"/>
                  </a:cubicBezTo>
                  <a:cubicBezTo>
                    <a:pt x="4287" y="8798"/>
                    <a:pt x="3276" y="9278"/>
                    <a:pt x="2488" y="9278"/>
                  </a:cubicBezTo>
                  <a:cubicBezTo>
                    <a:pt x="2358" y="9278"/>
                    <a:pt x="2234" y="9265"/>
                    <a:pt x="2118" y="9238"/>
                  </a:cubicBezTo>
                  <a:cubicBezTo>
                    <a:pt x="1698" y="9142"/>
                    <a:pt x="1396" y="8866"/>
                    <a:pt x="1220" y="8417"/>
                  </a:cubicBezTo>
                  <a:cubicBezTo>
                    <a:pt x="788" y="7312"/>
                    <a:pt x="3053" y="3288"/>
                    <a:pt x="4610" y="966"/>
                  </a:cubicBezTo>
                  <a:cubicBezTo>
                    <a:pt x="5164" y="681"/>
                    <a:pt x="5705" y="565"/>
                    <a:pt x="6217" y="565"/>
                  </a:cubicBezTo>
                  <a:close/>
                  <a:moveTo>
                    <a:pt x="6187" y="1"/>
                  </a:moveTo>
                  <a:cubicBezTo>
                    <a:pt x="5579" y="1"/>
                    <a:pt x="4936" y="142"/>
                    <a:pt x="4278" y="495"/>
                  </a:cubicBezTo>
                  <a:cubicBezTo>
                    <a:pt x="4238" y="517"/>
                    <a:pt x="4202" y="548"/>
                    <a:pt x="4177" y="587"/>
                  </a:cubicBezTo>
                  <a:cubicBezTo>
                    <a:pt x="3747" y="1225"/>
                    <a:pt x="0" y="6867"/>
                    <a:pt x="689" y="8625"/>
                  </a:cubicBezTo>
                  <a:cubicBezTo>
                    <a:pt x="935" y="9249"/>
                    <a:pt x="1384" y="9654"/>
                    <a:pt x="1990" y="9794"/>
                  </a:cubicBezTo>
                  <a:cubicBezTo>
                    <a:pt x="2149" y="9829"/>
                    <a:pt x="2309" y="9848"/>
                    <a:pt x="2471" y="9848"/>
                  </a:cubicBezTo>
                  <a:cubicBezTo>
                    <a:pt x="2477" y="9848"/>
                    <a:pt x="2482" y="9848"/>
                    <a:pt x="2487" y="9848"/>
                  </a:cubicBezTo>
                  <a:cubicBezTo>
                    <a:pt x="3425" y="9848"/>
                    <a:pt x="4559" y="9322"/>
                    <a:pt x="5568" y="8398"/>
                  </a:cubicBezTo>
                  <a:cubicBezTo>
                    <a:pt x="7204" y="6896"/>
                    <a:pt x="10353" y="2796"/>
                    <a:pt x="10486" y="2621"/>
                  </a:cubicBezTo>
                  <a:cubicBezTo>
                    <a:pt x="10567" y="2517"/>
                    <a:pt x="10564" y="2370"/>
                    <a:pt x="10481" y="2268"/>
                  </a:cubicBezTo>
                  <a:cubicBezTo>
                    <a:pt x="10459" y="2240"/>
                    <a:pt x="8604" y="1"/>
                    <a:pt x="61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65;p40"/>
            <p:cNvSpPr/>
            <p:nvPr/>
          </p:nvSpPr>
          <p:spPr>
            <a:xfrm>
              <a:off x="2659050" y="5257750"/>
              <a:ext cx="221275" cy="158600"/>
            </a:xfrm>
            <a:custGeom>
              <a:avLst/>
              <a:gdLst/>
              <a:ahLst/>
              <a:cxnLst/>
              <a:rect l="l" t="t" r="r" b="b"/>
              <a:pathLst>
                <a:path w="8851" h="6344" extrusionOk="0">
                  <a:moveTo>
                    <a:pt x="8609" y="0"/>
                  </a:moveTo>
                  <a:cubicBezTo>
                    <a:pt x="8545" y="0"/>
                    <a:pt x="8482" y="29"/>
                    <a:pt x="8439" y="85"/>
                  </a:cubicBezTo>
                  <a:cubicBezTo>
                    <a:pt x="8407" y="127"/>
                    <a:pt x="5175" y="4333"/>
                    <a:pt x="3368" y="5254"/>
                  </a:cubicBezTo>
                  <a:cubicBezTo>
                    <a:pt x="2289" y="5804"/>
                    <a:pt x="1385" y="5912"/>
                    <a:pt x="840" y="5912"/>
                  </a:cubicBezTo>
                  <a:cubicBezTo>
                    <a:pt x="491" y="5912"/>
                    <a:pt x="290" y="5867"/>
                    <a:pt x="285" y="5866"/>
                  </a:cubicBezTo>
                  <a:cubicBezTo>
                    <a:pt x="269" y="5863"/>
                    <a:pt x="253" y="5861"/>
                    <a:pt x="238" y="5861"/>
                  </a:cubicBezTo>
                  <a:cubicBezTo>
                    <a:pt x="141" y="5861"/>
                    <a:pt x="53" y="5927"/>
                    <a:pt x="29" y="6025"/>
                  </a:cubicBezTo>
                  <a:cubicBezTo>
                    <a:pt x="1" y="6140"/>
                    <a:pt x="71" y="6255"/>
                    <a:pt x="186" y="6283"/>
                  </a:cubicBezTo>
                  <a:cubicBezTo>
                    <a:pt x="211" y="6289"/>
                    <a:pt x="449" y="6344"/>
                    <a:pt x="852" y="6344"/>
                  </a:cubicBezTo>
                  <a:cubicBezTo>
                    <a:pt x="1452" y="6344"/>
                    <a:pt x="2413" y="6222"/>
                    <a:pt x="3563" y="5635"/>
                  </a:cubicBezTo>
                  <a:cubicBezTo>
                    <a:pt x="5455" y="4670"/>
                    <a:pt x="8644" y="521"/>
                    <a:pt x="8779" y="343"/>
                  </a:cubicBezTo>
                  <a:cubicBezTo>
                    <a:pt x="8851" y="251"/>
                    <a:pt x="8833" y="116"/>
                    <a:pt x="8738" y="44"/>
                  </a:cubicBezTo>
                  <a:cubicBezTo>
                    <a:pt x="8700" y="14"/>
                    <a:pt x="8654" y="0"/>
                    <a:pt x="86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66;p40"/>
            <p:cNvSpPr/>
            <p:nvPr/>
          </p:nvSpPr>
          <p:spPr>
            <a:xfrm>
              <a:off x="2981750" y="5230500"/>
              <a:ext cx="214150" cy="189850"/>
            </a:xfrm>
            <a:custGeom>
              <a:avLst/>
              <a:gdLst/>
              <a:ahLst/>
              <a:cxnLst/>
              <a:rect l="l" t="t" r="r" b="b"/>
              <a:pathLst>
                <a:path w="8566" h="7594" extrusionOk="0">
                  <a:moveTo>
                    <a:pt x="246" y="1"/>
                  </a:moveTo>
                  <a:cubicBezTo>
                    <a:pt x="212" y="1"/>
                    <a:pt x="177" y="9"/>
                    <a:pt x="145" y="26"/>
                  </a:cubicBezTo>
                  <a:cubicBezTo>
                    <a:pt x="41" y="81"/>
                    <a:pt x="1" y="211"/>
                    <a:pt x="56" y="315"/>
                  </a:cubicBezTo>
                  <a:cubicBezTo>
                    <a:pt x="129" y="453"/>
                    <a:pt x="1871" y="3709"/>
                    <a:pt x="3877" y="5619"/>
                  </a:cubicBezTo>
                  <a:cubicBezTo>
                    <a:pt x="5213" y="6890"/>
                    <a:pt x="6141" y="7594"/>
                    <a:pt x="7030" y="7594"/>
                  </a:cubicBezTo>
                  <a:cubicBezTo>
                    <a:pt x="7499" y="7594"/>
                    <a:pt x="7958" y="7397"/>
                    <a:pt x="8462" y="6982"/>
                  </a:cubicBezTo>
                  <a:cubicBezTo>
                    <a:pt x="8553" y="6907"/>
                    <a:pt x="8565" y="6772"/>
                    <a:pt x="8491" y="6681"/>
                  </a:cubicBezTo>
                  <a:cubicBezTo>
                    <a:pt x="8448" y="6630"/>
                    <a:pt x="8387" y="6603"/>
                    <a:pt x="8325" y="6603"/>
                  </a:cubicBezTo>
                  <a:cubicBezTo>
                    <a:pt x="8277" y="6603"/>
                    <a:pt x="8229" y="6619"/>
                    <a:pt x="8189" y="6652"/>
                  </a:cubicBezTo>
                  <a:cubicBezTo>
                    <a:pt x="7786" y="6984"/>
                    <a:pt x="7426" y="7163"/>
                    <a:pt x="7033" y="7163"/>
                  </a:cubicBezTo>
                  <a:cubicBezTo>
                    <a:pt x="6331" y="7163"/>
                    <a:pt x="5522" y="6594"/>
                    <a:pt x="4173" y="5308"/>
                  </a:cubicBezTo>
                  <a:cubicBezTo>
                    <a:pt x="2217" y="3448"/>
                    <a:pt x="452" y="147"/>
                    <a:pt x="435" y="114"/>
                  </a:cubicBezTo>
                  <a:cubicBezTo>
                    <a:pt x="397" y="42"/>
                    <a:pt x="323" y="1"/>
                    <a:pt x="2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67;p40"/>
            <p:cNvSpPr/>
            <p:nvPr/>
          </p:nvSpPr>
          <p:spPr>
            <a:xfrm>
              <a:off x="2517025" y="3310775"/>
              <a:ext cx="851125" cy="1949700"/>
            </a:xfrm>
            <a:custGeom>
              <a:avLst/>
              <a:gdLst/>
              <a:ahLst/>
              <a:cxnLst/>
              <a:rect l="l" t="t" r="r" b="b"/>
              <a:pathLst>
                <a:path w="34045" h="77988" extrusionOk="0">
                  <a:moveTo>
                    <a:pt x="3601" y="0"/>
                  </a:moveTo>
                  <a:cubicBezTo>
                    <a:pt x="3601" y="0"/>
                    <a:pt x="0" y="7342"/>
                    <a:pt x="164" y="10346"/>
                  </a:cubicBezTo>
                  <a:cubicBezTo>
                    <a:pt x="327" y="13350"/>
                    <a:pt x="982" y="28534"/>
                    <a:pt x="1964" y="33541"/>
                  </a:cubicBezTo>
                  <a:cubicBezTo>
                    <a:pt x="2946" y="38547"/>
                    <a:pt x="3929" y="51016"/>
                    <a:pt x="4582" y="56022"/>
                  </a:cubicBezTo>
                  <a:cubicBezTo>
                    <a:pt x="5237" y="61026"/>
                    <a:pt x="9539" y="72675"/>
                    <a:pt x="9539" y="72675"/>
                  </a:cubicBezTo>
                  <a:cubicBezTo>
                    <a:pt x="9539" y="72675"/>
                    <a:pt x="8885" y="75346"/>
                    <a:pt x="9376" y="76180"/>
                  </a:cubicBezTo>
                  <a:cubicBezTo>
                    <a:pt x="9794" y="76891"/>
                    <a:pt x="13623" y="77988"/>
                    <a:pt x="14850" y="77988"/>
                  </a:cubicBezTo>
                  <a:cubicBezTo>
                    <a:pt x="15063" y="77988"/>
                    <a:pt x="15198" y="77955"/>
                    <a:pt x="15222" y="77880"/>
                  </a:cubicBezTo>
                  <a:cubicBezTo>
                    <a:pt x="15386" y="77380"/>
                    <a:pt x="16204" y="75878"/>
                    <a:pt x="16367" y="74376"/>
                  </a:cubicBezTo>
                  <a:cubicBezTo>
                    <a:pt x="16530" y="72874"/>
                    <a:pt x="14076" y="56856"/>
                    <a:pt x="15057" y="53351"/>
                  </a:cubicBezTo>
                  <a:cubicBezTo>
                    <a:pt x="16039" y="49848"/>
                    <a:pt x="16232" y="26287"/>
                    <a:pt x="16367" y="23862"/>
                  </a:cubicBezTo>
                  <a:cubicBezTo>
                    <a:pt x="16499" y="21512"/>
                    <a:pt x="16328" y="17155"/>
                    <a:pt x="16328" y="17155"/>
                  </a:cubicBezTo>
                  <a:lnTo>
                    <a:pt x="16328" y="17155"/>
                  </a:lnTo>
                  <a:cubicBezTo>
                    <a:pt x="16328" y="17155"/>
                    <a:pt x="16521" y="17221"/>
                    <a:pt x="16794" y="17221"/>
                  </a:cubicBezTo>
                  <a:cubicBezTo>
                    <a:pt x="17136" y="17221"/>
                    <a:pt x="17601" y="17118"/>
                    <a:pt x="17964" y="16654"/>
                  </a:cubicBezTo>
                  <a:cubicBezTo>
                    <a:pt x="17976" y="16639"/>
                    <a:pt x="17989" y="16631"/>
                    <a:pt x="18001" y="16631"/>
                  </a:cubicBezTo>
                  <a:cubicBezTo>
                    <a:pt x="18696" y="16631"/>
                    <a:pt x="20798" y="38597"/>
                    <a:pt x="21441" y="43840"/>
                  </a:cubicBezTo>
                  <a:cubicBezTo>
                    <a:pt x="22096" y="49180"/>
                    <a:pt x="20623" y="50681"/>
                    <a:pt x="20132" y="54018"/>
                  </a:cubicBezTo>
                  <a:cubicBezTo>
                    <a:pt x="19640" y="57357"/>
                    <a:pt x="18495" y="68202"/>
                    <a:pt x="18495" y="69537"/>
                  </a:cubicBezTo>
                  <a:cubicBezTo>
                    <a:pt x="18495" y="70872"/>
                    <a:pt x="17021" y="75210"/>
                    <a:pt x="17676" y="76044"/>
                  </a:cubicBezTo>
                  <a:cubicBezTo>
                    <a:pt x="18331" y="76879"/>
                    <a:pt x="19719" y="76742"/>
                    <a:pt x="20288" y="76901"/>
                  </a:cubicBezTo>
                  <a:cubicBezTo>
                    <a:pt x="20691" y="77013"/>
                    <a:pt x="21073" y="77057"/>
                    <a:pt x="21430" y="77057"/>
                  </a:cubicBezTo>
                  <a:cubicBezTo>
                    <a:pt x="22586" y="77057"/>
                    <a:pt x="23480" y="76593"/>
                    <a:pt x="23981" y="76465"/>
                  </a:cubicBezTo>
                  <a:cubicBezTo>
                    <a:pt x="24636" y="76298"/>
                    <a:pt x="25188" y="73879"/>
                    <a:pt x="25188" y="73879"/>
                  </a:cubicBezTo>
                  <a:cubicBezTo>
                    <a:pt x="25188" y="73879"/>
                    <a:pt x="30444" y="59024"/>
                    <a:pt x="31426" y="52850"/>
                  </a:cubicBezTo>
                  <a:cubicBezTo>
                    <a:pt x="32407" y="46677"/>
                    <a:pt x="34044" y="35208"/>
                    <a:pt x="33717" y="28200"/>
                  </a:cubicBezTo>
                  <a:cubicBezTo>
                    <a:pt x="33389" y="21192"/>
                    <a:pt x="31426" y="7008"/>
                    <a:pt x="31426" y="7008"/>
                  </a:cubicBezTo>
                  <a:lnTo>
                    <a:pt x="30935" y="2837"/>
                  </a:lnTo>
                  <a:lnTo>
                    <a:pt x="3601"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68;p40"/>
            <p:cNvSpPr/>
            <p:nvPr/>
          </p:nvSpPr>
          <p:spPr>
            <a:xfrm>
              <a:off x="2509825" y="3303625"/>
              <a:ext cx="864950" cy="1963975"/>
            </a:xfrm>
            <a:custGeom>
              <a:avLst/>
              <a:gdLst/>
              <a:ahLst/>
              <a:cxnLst/>
              <a:rect l="l" t="t" r="r" b="b"/>
              <a:pathLst>
                <a:path w="34598" h="78559" extrusionOk="0">
                  <a:moveTo>
                    <a:pt x="4059" y="592"/>
                  </a:moveTo>
                  <a:lnTo>
                    <a:pt x="30967" y="3383"/>
                  </a:lnTo>
                  <a:lnTo>
                    <a:pt x="31432" y="7333"/>
                  </a:lnTo>
                  <a:cubicBezTo>
                    <a:pt x="31452" y="7474"/>
                    <a:pt x="33398" y="21583"/>
                    <a:pt x="33721" y="28498"/>
                  </a:cubicBezTo>
                  <a:cubicBezTo>
                    <a:pt x="34025" y="35022"/>
                    <a:pt x="32645" y="45472"/>
                    <a:pt x="31433" y="53091"/>
                  </a:cubicBezTo>
                  <a:cubicBezTo>
                    <a:pt x="30466" y="59169"/>
                    <a:pt x="25259" y="73920"/>
                    <a:pt x="25198" y="74101"/>
                  </a:cubicBezTo>
                  <a:cubicBezTo>
                    <a:pt x="24925" y="75299"/>
                    <a:pt x="24458" y="76407"/>
                    <a:pt x="24200" y="76473"/>
                  </a:cubicBezTo>
                  <a:cubicBezTo>
                    <a:pt x="24062" y="76509"/>
                    <a:pt x="23897" y="76567"/>
                    <a:pt x="23707" y="76635"/>
                  </a:cubicBezTo>
                  <a:cubicBezTo>
                    <a:pt x="23208" y="76813"/>
                    <a:pt x="22528" y="77056"/>
                    <a:pt x="21717" y="77056"/>
                  </a:cubicBezTo>
                  <a:cubicBezTo>
                    <a:pt x="21383" y="77056"/>
                    <a:pt x="21027" y="77015"/>
                    <a:pt x="20653" y="76911"/>
                  </a:cubicBezTo>
                  <a:cubicBezTo>
                    <a:pt x="20478" y="76862"/>
                    <a:pt x="20261" y="76840"/>
                    <a:pt x="20009" y="76814"/>
                  </a:cubicBezTo>
                  <a:cubicBezTo>
                    <a:pt x="19380" y="76751"/>
                    <a:pt x="18597" y="76671"/>
                    <a:pt x="18190" y="76153"/>
                  </a:cubicBezTo>
                  <a:cubicBezTo>
                    <a:pt x="17863" y="75737"/>
                    <a:pt x="18326" y="73667"/>
                    <a:pt x="18634" y="72298"/>
                  </a:cubicBezTo>
                  <a:cubicBezTo>
                    <a:pt x="18867" y="71254"/>
                    <a:pt x="19069" y="70352"/>
                    <a:pt x="19069" y="69822"/>
                  </a:cubicBezTo>
                  <a:cubicBezTo>
                    <a:pt x="19069" y="68515"/>
                    <a:pt x="20214" y="57666"/>
                    <a:pt x="20703" y="54345"/>
                  </a:cubicBezTo>
                  <a:cubicBezTo>
                    <a:pt x="20856" y="53303"/>
                    <a:pt x="21113" y="52422"/>
                    <a:pt x="21361" y="51570"/>
                  </a:cubicBezTo>
                  <a:cubicBezTo>
                    <a:pt x="21905" y="49711"/>
                    <a:pt x="22467" y="47787"/>
                    <a:pt x="22012" y="44091"/>
                  </a:cubicBezTo>
                  <a:cubicBezTo>
                    <a:pt x="21848" y="42742"/>
                    <a:pt x="21582" y="40259"/>
                    <a:pt x="21276" y="37381"/>
                  </a:cubicBezTo>
                  <a:cubicBezTo>
                    <a:pt x="19292" y="18791"/>
                    <a:pt x="18869" y="16786"/>
                    <a:pt x="18378" y="16644"/>
                  </a:cubicBezTo>
                  <a:cubicBezTo>
                    <a:pt x="18358" y="16638"/>
                    <a:pt x="18335" y="16636"/>
                    <a:pt x="18312" y="16636"/>
                  </a:cubicBezTo>
                  <a:cubicBezTo>
                    <a:pt x="18208" y="16636"/>
                    <a:pt x="18087" y="16689"/>
                    <a:pt x="18028" y="16764"/>
                  </a:cubicBezTo>
                  <a:cubicBezTo>
                    <a:pt x="17733" y="17140"/>
                    <a:pt x="17356" y="17223"/>
                    <a:pt x="17080" y="17223"/>
                  </a:cubicBezTo>
                  <a:cubicBezTo>
                    <a:pt x="16872" y="17223"/>
                    <a:pt x="16721" y="17175"/>
                    <a:pt x="16707" y="17171"/>
                  </a:cubicBezTo>
                  <a:cubicBezTo>
                    <a:pt x="16677" y="17160"/>
                    <a:pt x="16645" y="17155"/>
                    <a:pt x="16614" y="17155"/>
                  </a:cubicBezTo>
                  <a:cubicBezTo>
                    <a:pt x="16554" y="17155"/>
                    <a:pt x="16494" y="17175"/>
                    <a:pt x="16445" y="17212"/>
                  </a:cubicBezTo>
                  <a:cubicBezTo>
                    <a:pt x="16370" y="17269"/>
                    <a:pt x="16327" y="17358"/>
                    <a:pt x="16331" y="17452"/>
                  </a:cubicBezTo>
                  <a:cubicBezTo>
                    <a:pt x="16332" y="17496"/>
                    <a:pt x="16500" y="21821"/>
                    <a:pt x="16370" y="24133"/>
                  </a:cubicBezTo>
                  <a:cubicBezTo>
                    <a:pt x="16338" y="24709"/>
                    <a:pt x="16304" y="26438"/>
                    <a:pt x="16255" y="28832"/>
                  </a:cubicBezTo>
                  <a:cubicBezTo>
                    <a:pt x="16101" y="36550"/>
                    <a:pt x="15813" y="50916"/>
                    <a:pt x="15072" y="53560"/>
                  </a:cubicBezTo>
                  <a:cubicBezTo>
                    <a:pt x="14397" y="55963"/>
                    <a:pt x="15265" y="63759"/>
                    <a:pt x="15897" y="69451"/>
                  </a:cubicBezTo>
                  <a:cubicBezTo>
                    <a:pt x="16179" y="71982"/>
                    <a:pt x="16423" y="74167"/>
                    <a:pt x="16372" y="74631"/>
                  </a:cubicBezTo>
                  <a:cubicBezTo>
                    <a:pt x="16254" y="75714"/>
                    <a:pt x="15784" y="76790"/>
                    <a:pt x="15473" y="77503"/>
                  </a:cubicBezTo>
                  <a:cubicBezTo>
                    <a:pt x="15389" y="77697"/>
                    <a:pt x="15318" y="77861"/>
                    <a:pt x="15271" y="77986"/>
                  </a:cubicBezTo>
                  <a:cubicBezTo>
                    <a:pt x="15227" y="77994"/>
                    <a:pt x="15172" y="77998"/>
                    <a:pt x="15106" y="77998"/>
                  </a:cubicBezTo>
                  <a:cubicBezTo>
                    <a:pt x="14037" y="77998"/>
                    <a:pt x="10259" y="76916"/>
                    <a:pt x="9909" y="76321"/>
                  </a:cubicBezTo>
                  <a:cubicBezTo>
                    <a:pt x="9595" y="75787"/>
                    <a:pt x="9862" y="74019"/>
                    <a:pt x="10105" y="73030"/>
                  </a:cubicBezTo>
                  <a:cubicBezTo>
                    <a:pt x="10118" y="72975"/>
                    <a:pt x="10114" y="72916"/>
                    <a:pt x="10095" y="72862"/>
                  </a:cubicBezTo>
                  <a:cubicBezTo>
                    <a:pt x="10052" y="72746"/>
                    <a:pt x="5797" y="61187"/>
                    <a:pt x="5154" y="56270"/>
                  </a:cubicBezTo>
                  <a:cubicBezTo>
                    <a:pt x="4918" y="54470"/>
                    <a:pt x="4636" y="51647"/>
                    <a:pt x="4335" y="48659"/>
                  </a:cubicBezTo>
                  <a:cubicBezTo>
                    <a:pt x="3785" y="43188"/>
                    <a:pt x="3162" y="36986"/>
                    <a:pt x="2532" y="33771"/>
                  </a:cubicBezTo>
                  <a:cubicBezTo>
                    <a:pt x="1673" y="29395"/>
                    <a:pt x="1074" y="17359"/>
                    <a:pt x="818" y="12219"/>
                  </a:cubicBezTo>
                  <a:cubicBezTo>
                    <a:pt x="784" y="11531"/>
                    <a:pt x="756" y="10984"/>
                    <a:pt x="736" y="10617"/>
                  </a:cubicBezTo>
                  <a:cubicBezTo>
                    <a:pt x="592" y="7977"/>
                    <a:pt x="3514" y="1729"/>
                    <a:pt x="4059" y="592"/>
                  </a:cubicBezTo>
                  <a:close/>
                  <a:moveTo>
                    <a:pt x="3884" y="1"/>
                  </a:moveTo>
                  <a:cubicBezTo>
                    <a:pt x="3777" y="1"/>
                    <a:pt x="3679" y="62"/>
                    <a:pt x="3633" y="160"/>
                  </a:cubicBezTo>
                  <a:cubicBezTo>
                    <a:pt x="3484" y="463"/>
                    <a:pt x="1" y="7605"/>
                    <a:pt x="166" y="10648"/>
                  </a:cubicBezTo>
                  <a:cubicBezTo>
                    <a:pt x="187" y="11013"/>
                    <a:pt x="214" y="11559"/>
                    <a:pt x="248" y="12247"/>
                  </a:cubicBezTo>
                  <a:cubicBezTo>
                    <a:pt x="504" y="17399"/>
                    <a:pt x="1105" y="29465"/>
                    <a:pt x="1971" y="33882"/>
                  </a:cubicBezTo>
                  <a:cubicBezTo>
                    <a:pt x="2597" y="37070"/>
                    <a:pt x="3219" y="43258"/>
                    <a:pt x="3767" y="48716"/>
                  </a:cubicBezTo>
                  <a:cubicBezTo>
                    <a:pt x="4068" y="51710"/>
                    <a:pt x="4351" y="54536"/>
                    <a:pt x="4588" y="56344"/>
                  </a:cubicBezTo>
                  <a:cubicBezTo>
                    <a:pt x="5217" y="61161"/>
                    <a:pt x="9115" y="71851"/>
                    <a:pt x="9529" y="72978"/>
                  </a:cubicBezTo>
                  <a:cubicBezTo>
                    <a:pt x="9406" y="73507"/>
                    <a:pt x="8918" y="75764"/>
                    <a:pt x="9417" y="76611"/>
                  </a:cubicBezTo>
                  <a:cubicBezTo>
                    <a:pt x="9935" y="77490"/>
                    <a:pt x="13915" y="78559"/>
                    <a:pt x="15162" y="78559"/>
                  </a:cubicBezTo>
                  <a:cubicBezTo>
                    <a:pt x="15216" y="78557"/>
                    <a:pt x="15269" y="78555"/>
                    <a:pt x="15322" y="78550"/>
                  </a:cubicBezTo>
                  <a:cubicBezTo>
                    <a:pt x="15571" y="78523"/>
                    <a:pt x="15726" y="78424"/>
                    <a:pt x="15781" y="78254"/>
                  </a:cubicBezTo>
                  <a:cubicBezTo>
                    <a:pt x="15820" y="78135"/>
                    <a:pt x="15900" y="77955"/>
                    <a:pt x="15997" y="77732"/>
                  </a:cubicBezTo>
                  <a:cubicBezTo>
                    <a:pt x="16302" y="77032"/>
                    <a:pt x="16812" y="75861"/>
                    <a:pt x="16939" y="74692"/>
                  </a:cubicBezTo>
                  <a:cubicBezTo>
                    <a:pt x="16997" y="74167"/>
                    <a:pt x="16774" y="72162"/>
                    <a:pt x="16465" y="69388"/>
                  </a:cubicBezTo>
                  <a:cubicBezTo>
                    <a:pt x="15873" y="64061"/>
                    <a:pt x="14977" y="56010"/>
                    <a:pt x="15621" y="53713"/>
                  </a:cubicBezTo>
                  <a:cubicBezTo>
                    <a:pt x="16381" y="50999"/>
                    <a:pt x="16671" y="36587"/>
                    <a:pt x="16827" y="28843"/>
                  </a:cubicBezTo>
                  <a:cubicBezTo>
                    <a:pt x="16875" y="26455"/>
                    <a:pt x="16909" y="24730"/>
                    <a:pt x="16941" y="24163"/>
                  </a:cubicBezTo>
                  <a:cubicBezTo>
                    <a:pt x="17049" y="22218"/>
                    <a:pt x="16950" y="18876"/>
                    <a:pt x="16914" y="17785"/>
                  </a:cubicBezTo>
                  <a:lnTo>
                    <a:pt x="16914" y="17785"/>
                  </a:lnTo>
                  <a:cubicBezTo>
                    <a:pt x="16966" y="17789"/>
                    <a:pt x="17023" y="17792"/>
                    <a:pt x="17083" y="17792"/>
                  </a:cubicBezTo>
                  <a:cubicBezTo>
                    <a:pt x="17411" y="17792"/>
                    <a:pt x="17833" y="17714"/>
                    <a:pt x="18213" y="17391"/>
                  </a:cubicBezTo>
                  <a:cubicBezTo>
                    <a:pt x="18781" y="19383"/>
                    <a:pt x="19976" y="30581"/>
                    <a:pt x="20708" y="37442"/>
                  </a:cubicBezTo>
                  <a:cubicBezTo>
                    <a:pt x="21016" y="40321"/>
                    <a:pt x="21281" y="42808"/>
                    <a:pt x="21446" y="44160"/>
                  </a:cubicBezTo>
                  <a:cubicBezTo>
                    <a:pt x="21885" y="47741"/>
                    <a:pt x="21365" y="49523"/>
                    <a:pt x="20814" y="51410"/>
                  </a:cubicBezTo>
                  <a:cubicBezTo>
                    <a:pt x="20560" y="52281"/>
                    <a:pt x="20297" y="53180"/>
                    <a:pt x="20137" y="54263"/>
                  </a:cubicBezTo>
                  <a:cubicBezTo>
                    <a:pt x="19648" y="57596"/>
                    <a:pt x="18498" y="68503"/>
                    <a:pt x="18498" y="69823"/>
                  </a:cubicBezTo>
                  <a:cubicBezTo>
                    <a:pt x="18498" y="70290"/>
                    <a:pt x="18293" y="71205"/>
                    <a:pt x="18075" y="72175"/>
                  </a:cubicBezTo>
                  <a:cubicBezTo>
                    <a:pt x="17575" y="74411"/>
                    <a:pt x="17280" y="75921"/>
                    <a:pt x="17739" y="76506"/>
                  </a:cubicBezTo>
                  <a:cubicBezTo>
                    <a:pt x="18295" y="77216"/>
                    <a:pt x="19252" y="77313"/>
                    <a:pt x="19949" y="77383"/>
                  </a:cubicBezTo>
                  <a:cubicBezTo>
                    <a:pt x="20167" y="77405"/>
                    <a:pt x="20372" y="77426"/>
                    <a:pt x="20499" y="77462"/>
                  </a:cubicBezTo>
                  <a:cubicBezTo>
                    <a:pt x="20927" y="77581"/>
                    <a:pt x="21334" y="77627"/>
                    <a:pt x="21714" y="77627"/>
                  </a:cubicBezTo>
                  <a:cubicBezTo>
                    <a:pt x="22628" y="77627"/>
                    <a:pt x="23385" y="77357"/>
                    <a:pt x="23899" y="77173"/>
                  </a:cubicBezTo>
                  <a:cubicBezTo>
                    <a:pt x="24070" y="77112"/>
                    <a:pt x="24217" y="77058"/>
                    <a:pt x="24340" y="77028"/>
                  </a:cubicBezTo>
                  <a:cubicBezTo>
                    <a:pt x="25104" y="76832"/>
                    <a:pt x="25615" y="74836"/>
                    <a:pt x="25744" y="74261"/>
                  </a:cubicBezTo>
                  <a:cubicBezTo>
                    <a:pt x="25797" y="74112"/>
                    <a:pt x="31022" y="59310"/>
                    <a:pt x="31996" y="53182"/>
                  </a:cubicBezTo>
                  <a:cubicBezTo>
                    <a:pt x="33212" y="45537"/>
                    <a:pt x="34597" y="35044"/>
                    <a:pt x="34291" y="28473"/>
                  </a:cubicBezTo>
                  <a:cubicBezTo>
                    <a:pt x="33967" y="21532"/>
                    <a:pt x="32016" y="7398"/>
                    <a:pt x="31998" y="7261"/>
                  </a:cubicBezTo>
                  <a:lnTo>
                    <a:pt x="31507" y="3090"/>
                  </a:lnTo>
                  <a:cubicBezTo>
                    <a:pt x="31491" y="2958"/>
                    <a:pt x="31386" y="2853"/>
                    <a:pt x="31252" y="2839"/>
                  </a:cubicBezTo>
                  <a:lnTo>
                    <a:pt x="3919" y="3"/>
                  </a:lnTo>
                  <a:cubicBezTo>
                    <a:pt x="3907" y="1"/>
                    <a:pt x="3896" y="1"/>
                    <a:pt x="38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69;p40"/>
            <p:cNvSpPr/>
            <p:nvPr/>
          </p:nvSpPr>
          <p:spPr>
            <a:xfrm>
              <a:off x="2538700" y="3519600"/>
              <a:ext cx="74900" cy="177300"/>
            </a:xfrm>
            <a:custGeom>
              <a:avLst/>
              <a:gdLst/>
              <a:ahLst/>
              <a:cxnLst/>
              <a:rect l="l" t="t" r="r" b="b"/>
              <a:pathLst>
                <a:path w="2996" h="7092" extrusionOk="0">
                  <a:moveTo>
                    <a:pt x="443" y="0"/>
                  </a:moveTo>
                  <a:cubicBezTo>
                    <a:pt x="366" y="4"/>
                    <a:pt x="297" y="53"/>
                    <a:pt x="291" y="131"/>
                  </a:cubicBezTo>
                  <a:cubicBezTo>
                    <a:pt x="287" y="173"/>
                    <a:pt x="0" y="4344"/>
                    <a:pt x="2707" y="7050"/>
                  </a:cubicBezTo>
                  <a:cubicBezTo>
                    <a:pt x="2733" y="7077"/>
                    <a:pt x="2769" y="7091"/>
                    <a:pt x="2807" y="7092"/>
                  </a:cubicBezTo>
                  <a:lnTo>
                    <a:pt x="2807" y="7092"/>
                  </a:lnTo>
                  <a:cubicBezTo>
                    <a:pt x="2932" y="7091"/>
                    <a:pt x="2996" y="6940"/>
                    <a:pt x="2906" y="6851"/>
                  </a:cubicBezTo>
                  <a:cubicBezTo>
                    <a:pt x="294" y="4238"/>
                    <a:pt x="570" y="193"/>
                    <a:pt x="573" y="153"/>
                  </a:cubicBezTo>
                  <a:cubicBezTo>
                    <a:pt x="579" y="75"/>
                    <a:pt x="521" y="6"/>
                    <a:pt x="443" y="0"/>
                  </a:cubicBezTo>
                  <a:close/>
                  <a:moveTo>
                    <a:pt x="2807" y="7092"/>
                  </a:moveTo>
                  <a:cubicBezTo>
                    <a:pt x="2807" y="7092"/>
                    <a:pt x="2807" y="7092"/>
                    <a:pt x="2806" y="7092"/>
                  </a:cubicBezTo>
                  <a:lnTo>
                    <a:pt x="2808" y="7092"/>
                  </a:lnTo>
                  <a:cubicBezTo>
                    <a:pt x="2807" y="7092"/>
                    <a:pt x="2807" y="7092"/>
                    <a:pt x="2807" y="70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70;p40"/>
            <p:cNvSpPr/>
            <p:nvPr/>
          </p:nvSpPr>
          <p:spPr>
            <a:xfrm>
              <a:off x="2549425" y="3666050"/>
              <a:ext cx="94850" cy="82300"/>
            </a:xfrm>
            <a:custGeom>
              <a:avLst/>
              <a:gdLst/>
              <a:ahLst/>
              <a:cxnLst/>
              <a:rect l="l" t="t" r="r" b="b"/>
              <a:pathLst>
                <a:path w="3794" h="3292" extrusionOk="0">
                  <a:moveTo>
                    <a:pt x="162" y="0"/>
                  </a:moveTo>
                  <a:cubicBezTo>
                    <a:pt x="137" y="0"/>
                    <a:pt x="112" y="7"/>
                    <a:pt x="89" y="21"/>
                  </a:cubicBezTo>
                  <a:cubicBezTo>
                    <a:pt x="22" y="60"/>
                    <a:pt x="0" y="146"/>
                    <a:pt x="39" y="214"/>
                  </a:cubicBezTo>
                  <a:cubicBezTo>
                    <a:pt x="105" y="326"/>
                    <a:pt x="1679" y="2967"/>
                    <a:pt x="3622" y="3291"/>
                  </a:cubicBezTo>
                  <a:cubicBezTo>
                    <a:pt x="3629" y="3292"/>
                    <a:pt x="3637" y="3292"/>
                    <a:pt x="3645" y="3292"/>
                  </a:cubicBezTo>
                  <a:cubicBezTo>
                    <a:pt x="3720" y="3292"/>
                    <a:pt x="3781" y="3236"/>
                    <a:pt x="3787" y="3162"/>
                  </a:cubicBezTo>
                  <a:cubicBezTo>
                    <a:pt x="3793" y="3089"/>
                    <a:pt x="3741" y="3023"/>
                    <a:pt x="3669" y="3011"/>
                  </a:cubicBezTo>
                  <a:cubicBezTo>
                    <a:pt x="1857" y="2709"/>
                    <a:pt x="299" y="96"/>
                    <a:pt x="284" y="71"/>
                  </a:cubicBezTo>
                  <a:cubicBezTo>
                    <a:pt x="258" y="25"/>
                    <a:pt x="210" y="0"/>
                    <a:pt x="1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71;p40"/>
            <p:cNvSpPr/>
            <p:nvPr/>
          </p:nvSpPr>
          <p:spPr>
            <a:xfrm>
              <a:off x="2798400" y="4792700"/>
              <a:ext cx="95225" cy="382375"/>
            </a:xfrm>
            <a:custGeom>
              <a:avLst/>
              <a:gdLst/>
              <a:ahLst/>
              <a:cxnLst/>
              <a:rect l="l" t="t" r="r" b="b"/>
              <a:pathLst>
                <a:path w="3809" h="15295" extrusionOk="0">
                  <a:moveTo>
                    <a:pt x="2867" y="0"/>
                  </a:moveTo>
                  <a:cubicBezTo>
                    <a:pt x="2813" y="0"/>
                    <a:pt x="2761" y="31"/>
                    <a:pt x="2737" y="84"/>
                  </a:cubicBezTo>
                  <a:cubicBezTo>
                    <a:pt x="2715" y="137"/>
                    <a:pt x="509" y="5464"/>
                    <a:pt x="194" y="8356"/>
                  </a:cubicBezTo>
                  <a:cubicBezTo>
                    <a:pt x="1" y="10128"/>
                    <a:pt x="938" y="10501"/>
                    <a:pt x="1844" y="10860"/>
                  </a:cubicBezTo>
                  <a:cubicBezTo>
                    <a:pt x="2499" y="11119"/>
                    <a:pt x="3117" y="11364"/>
                    <a:pt x="3367" y="12128"/>
                  </a:cubicBezTo>
                  <a:cubicBezTo>
                    <a:pt x="3452" y="12388"/>
                    <a:pt x="3439" y="12610"/>
                    <a:pt x="3327" y="12808"/>
                  </a:cubicBezTo>
                  <a:cubicBezTo>
                    <a:pt x="3003" y="13382"/>
                    <a:pt x="1896" y="13635"/>
                    <a:pt x="1165" y="13804"/>
                  </a:cubicBezTo>
                  <a:cubicBezTo>
                    <a:pt x="583" y="13936"/>
                    <a:pt x="291" y="14003"/>
                    <a:pt x="260" y="14203"/>
                  </a:cubicBezTo>
                  <a:cubicBezTo>
                    <a:pt x="244" y="14302"/>
                    <a:pt x="297" y="14390"/>
                    <a:pt x="420" y="14466"/>
                  </a:cubicBezTo>
                  <a:cubicBezTo>
                    <a:pt x="1228" y="14959"/>
                    <a:pt x="3543" y="15280"/>
                    <a:pt x="3642" y="15293"/>
                  </a:cubicBezTo>
                  <a:cubicBezTo>
                    <a:pt x="3648" y="15294"/>
                    <a:pt x="3654" y="15294"/>
                    <a:pt x="3662" y="15294"/>
                  </a:cubicBezTo>
                  <a:cubicBezTo>
                    <a:pt x="3736" y="15294"/>
                    <a:pt x="3798" y="15236"/>
                    <a:pt x="3803" y="15161"/>
                  </a:cubicBezTo>
                  <a:cubicBezTo>
                    <a:pt x="3808" y="15085"/>
                    <a:pt x="3755" y="15019"/>
                    <a:pt x="3680" y="15010"/>
                  </a:cubicBezTo>
                  <a:cubicBezTo>
                    <a:pt x="3657" y="15007"/>
                    <a:pt x="1401" y="14696"/>
                    <a:pt x="607" y="14245"/>
                  </a:cubicBezTo>
                  <a:cubicBezTo>
                    <a:pt x="742" y="14194"/>
                    <a:pt x="1006" y="14132"/>
                    <a:pt x="1228" y="14081"/>
                  </a:cubicBezTo>
                  <a:cubicBezTo>
                    <a:pt x="2057" y="13892"/>
                    <a:pt x="3189" y="13633"/>
                    <a:pt x="3576" y="12949"/>
                  </a:cubicBezTo>
                  <a:cubicBezTo>
                    <a:pt x="3728" y="12681"/>
                    <a:pt x="3748" y="12376"/>
                    <a:pt x="3638" y="12040"/>
                  </a:cubicBezTo>
                  <a:cubicBezTo>
                    <a:pt x="3346" y="11149"/>
                    <a:pt x="2605" y="10854"/>
                    <a:pt x="1950" y="10595"/>
                  </a:cubicBezTo>
                  <a:cubicBezTo>
                    <a:pt x="1069" y="10245"/>
                    <a:pt x="308" y="9944"/>
                    <a:pt x="478" y="8386"/>
                  </a:cubicBezTo>
                  <a:cubicBezTo>
                    <a:pt x="789" y="5535"/>
                    <a:pt x="2979" y="247"/>
                    <a:pt x="3001" y="194"/>
                  </a:cubicBezTo>
                  <a:cubicBezTo>
                    <a:pt x="3029" y="122"/>
                    <a:pt x="2993" y="40"/>
                    <a:pt x="2923" y="11"/>
                  </a:cubicBezTo>
                  <a:cubicBezTo>
                    <a:pt x="2904" y="4"/>
                    <a:pt x="2886" y="0"/>
                    <a:pt x="2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72;p40"/>
            <p:cNvSpPr/>
            <p:nvPr/>
          </p:nvSpPr>
          <p:spPr>
            <a:xfrm>
              <a:off x="2972050" y="4169375"/>
              <a:ext cx="190650" cy="961300"/>
            </a:xfrm>
            <a:custGeom>
              <a:avLst/>
              <a:gdLst/>
              <a:ahLst/>
              <a:cxnLst/>
              <a:rect l="l" t="t" r="r" b="b"/>
              <a:pathLst>
                <a:path w="7626" h="38452" extrusionOk="0">
                  <a:moveTo>
                    <a:pt x="3691" y="1"/>
                  </a:moveTo>
                  <a:cubicBezTo>
                    <a:pt x="3685" y="1"/>
                    <a:pt x="3679" y="1"/>
                    <a:pt x="3673" y="2"/>
                  </a:cubicBezTo>
                  <a:cubicBezTo>
                    <a:pt x="3594" y="7"/>
                    <a:pt x="3534" y="74"/>
                    <a:pt x="3539" y="153"/>
                  </a:cubicBezTo>
                  <a:cubicBezTo>
                    <a:pt x="3724" y="2959"/>
                    <a:pt x="4972" y="6783"/>
                    <a:pt x="5975" y="9855"/>
                  </a:cubicBezTo>
                  <a:cubicBezTo>
                    <a:pt x="6707" y="12098"/>
                    <a:pt x="7340" y="14034"/>
                    <a:pt x="7340" y="14902"/>
                  </a:cubicBezTo>
                  <a:cubicBezTo>
                    <a:pt x="7340" y="15876"/>
                    <a:pt x="6199" y="18129"/>
                    <a:pt x="4991" y="20515"/>
                  </a:cubicBezTo>
                  <a:cubicBezTo>
                    <a:pt x="3621" y="23217"/>
                    <a:pt x="2208" y="26012"/>
                    <a:pt x="1957" y="27795"/>
                  </a:cubicBezTo>
                  <a:cubicBezTo>
                    <a:pt x="1679" y="29783"/>
                    <a:pt x="2640" y="30732"/>
                    <a:pt x="3569" y="31651"/>
                  </a:cubicBezTo>
                  <a:cubicBezTo>
                    <a:pt x="4282" y="32354"/>
                    <a:pt x="5017" y="33081"/>
                    <a:pt x="5284" y="34303"/>
                  </a:cubicBezTo>
                  <a:cubicBezTo>
                    <a:pt x="5640" y="35936"/>
                    <a:pt x="4021" y="37209"/>
                    <a:pt x="470" y="38088"/>
                  </a:cubicBezTo>
                  <a:cubicBezTo>
                    <a:pt x="316" y="38127"/>
                    <a:pt x="206" y="38154"/>
                    <a:pt x="153" y="38173"/>
                  </a:cubicBezTo>
                  <a:cubicBezTo>
                    <a:pt x="0" y="38225"/>
                    <a:pt x="37" y="38451"/>
                    <a:pt x="198" y="38451"/>
                  </a:cubicBezTo>
                  <a:cubicBezTo>
                    <a:pt x="214" y="38450"/>
                    <a:pt x="229" y="38447"/>
                    <a:pt x="244" y="38442"/>
                  </a:cubicBezTo>
                  <a:cubicBezTo>
                    <a:pt x="292" y="38427"/>
                    <a:pt x="395" y="38401"/>
                    <a:pt x="539" y="38366"/>
                  </a:cubicBezTo>
                  <a:cubicBezTo>
                    <a:pt x="4267" y="37441"/>
                    <a:pt x="5958" y="36054"/>
                    <a:pt x="5564" y="34241"/>
                  </a:cubicBezTo>
                  <a:cubicBezTo>
                    <a:pt x="5279" y="32938"/>
                    <a:pt x="4512" y="32181"/>
                    <a:pt x="3769" y="31448"/>
                  </a:cubicBezTo>
                  <a:cubicBezTo>
                    <a:pt x="2850" y="30539"/>
                    <a:pt x="1982" y="29680"/>
                    <a:pt x="2240" y="27834"/>
                  </a:cubicBezTo>
                  <a:cubicBezTo>
                    <a:pt x="2483" y="26097"/>
                    <a:pt x="3951" y="23200"/>
                    <a:pt x="5245" y="20643"/>
                  </a:cubicBezTo>
                  <a:cubicBezTo>
                    <a:pt x="6522" y="18122"/>
                    <a:pt x="7626" y="15944"/>
                    <a:pt x="7626" y="14902"/>
                  </a:cubicBezTo>
                  <a:cubicBezTo>
                    <a:pt x="7626" y="13989"/>
                    <a:pt x="7016" y="12126"/>
                    <a:pt x="6246" y="9766"/>
                  </a:cubicBezTo>
                  <a:cubicBezTo>
                    <a:pt x="5248" y="6710"/>
                    <a:pt x="4006" y="2906"/>
                    <a:pt x="3824" y="134"/>
                  </a:cubicBezTo>
                  <a:cubicBezTo>
                    <a:pt x="3820" y="62"/>
                    <a:pt x="3761" y="1"/>
                    <a:pt x="3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73;p40"/>
            <p:cNvSpPr/>
            <p:nvPr/>
          </p:nvSpPr>
          <p:spPr>
            <a:xfrm>
              <a:off x="3063200" y="3511700"/>
              <a:ext cx="115675" cy="159825"/>
            </a:xfrm>
            <a:custGeom>
              <a:avLst/>
              <a:gdLst/>
              <a:ahLst/>
              <a:cxnLst/>
              <a:rect l="l" t="t" r="r" b="b"/>
              <a:pathLst>
                <a:path w="4627" h="6393" extrusionOk="0">
                  <a:moveTo>
                    <a:pt x="4312" y="1"/>
                  </a:moveTo>
                  <a:cubicBezTo>
                    <a:pt x="4267" y="1"/>
                    <a:pt x="4223" y="22"/>
                    <a:pt x="4196" y="61"/>
                  </a:cubicBezTo>
                  <a:cubicBezTo>
                    <a:pt x="4047" y="275"/>
                    <a:pt x="546" y="5300"/>
                    <a:pt x="73" y="6086"/>
                  </a:cubicBezTo>
                  <a:cubicBezTo>
                    <a:pt x="1" y="6208"/>
                    <a:pt x="2" y="6301"/>
                    <a:pt x="77" y="6362"/>
                  </a:cubicBezTo>
                  <a:cubicBezTo>
                    <a:pt x="96" y="6381"/>
                    <a:pt x="123" y="6392"/>
                    <a:pt x="151" y="6392"/>
                  </a:cubicBezTo>
                  <a:cubicBezTo>
                    <a:pt x="344" y="6391"/>
                    <a:pt x="1023" y="5966"/>
                    <a:pt x="4565" y="2780"/>
                  </a:cubicBezTo>
                  <a:cubicBezTo>
                    <a:pt x="4622" y="2729"/>
                    <a:pt x="4627" y="2639"/>
                    <a:pt x="4574" y="2581"/>
                  </a:cubicBezTo>
                  <a:cubicBezTo>
                    <a:pt x="4547" y="2550"/>
                    <a:pt x="4509" y="2534"/>
                    <a:pt x="4470" y="2534"/>
                  </a:cubicBezTo>
                  <a:cubicBezTo>
                    <a:pt x="4436" y="2534"/>
                    <a:pt x="4403" y="2546"/>
                    <a:pt x="4375" y="2570"/>
                  </a:cubicBezTo>
                  <a:cubicBezTo>
                    <a:pt x="3192" y="3635"/>
                    <a:pt x="1379" y="5225"/>
                    <a:pt x="559" y="5853"/>
                  </a:cubicBezTo>
                  <a:cubicBezTo>
                    <a:pt x="1501" y="4422"/>
                    <a:pt x="4395" y="270"/>
                    <a:pt x="4428" y="222"/>
                  </a:cubicBezTo>
                  <a:cubicBezTo>
                    <a:pt x="4472" y="159"/>
                    <a:pt x="4456" y="71"/>
                    <a:pt x="4392" y="26"/>
                  </a:cubicBezTo>
                  <a:cubicBezTo>
                    <a:pt x="4368" y="9"/>
                    <a:pt x="4340" y="1"/>
                    <a:pt x="4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74;p40"/>
            <p:cNvSpPr/>
            <p:nvPr/>
          </p:nvSpPr>
          <p:spPr>
            <a:xfrm>
              <a:off x="2929025" y="3465675"/>
              <a:ext cx="17125" cy="230900"/>
            </a:xfrm>
            <a:custGeom>
              <a:avLst/>
              <a:gdLst/>
              <a:ahLst/>
              <a:cxnLst/>
              <a:rect l="l" t="t" r="r" b="b"/>
              <a:pathLst>
                <a:path w="685" h="9236" extrusionOk="0">
                  <a:moveTo>
                    <a:pt x="147" y="1"/>
                  </a:moveTo>
                  <a:cubicBezTo>
                    <a:pt x="143" y="1"/>
                    <a:pt x="138" y="1"/>
                    <a:pt x="133" y="1"/>
                  </a:cubicBezTo>
                  <a:cubicBezTo>
                    <a:pt x="56" y="9"/>
                    <a:pt x="0" y="78"/>
                    <a:pt x="8" y="156"/>
                  </a:cubicBezTo>
                  <a:cubicBezTo>
                    <a:pt x="11" y="194"/>
                    <a:pt x="402" y="3975"/>
                    <a:pt x="402" y="4750"/>
                  </a:cubicBezTo>
                  <a:lnTo>
                    <a:pt x="402" y="9093"/>
                  </a:lnTo>
                  <a:cubicBezTo>
                    <a:pt x="402" y="9172"/>
                    <a:pt x="466" y="9235"/>
                    <a:pt x="543" y="9235"/>
                  </a:cubicBezTo>
                  <a:cubicBezTo>
                    <a:pt x="621" y="9235"/>
                    <a:pt x="684" y="9172"/>
                    <a:pt x="684" y="9093"/>
                  </a:cubicBezTo>
                  <a:lnTo>
                    <a:pt x="684" y="4750"/>
                  </a:lnTo>
                  <a:cubicBezTo>
                    <a:pt x="684" y="3960"/>
                    <a:pt x="304" y="283"/>
                    <a:pt x="289" y="127"/>
                  </a:cubicBezTo>
                  <a:cubicBezTo>
                    <a:pt x="281" y="55"/>
                    <a:pt x="219" y="1"/>
                    <a:pt x="1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75;p40"/>
            <p:cNvSpPr/>
            <p:nvPr/>
          </p:nvSpPr>
          <p:spPr>
            <a:xfrm>
              <a:off x="2938925" y="3492000"/>
              <a:ext cx="69675" cy="145325"/>
            </a:xfrm>
            <a:custGeom>
              <a:avLst/>
              <a:gdLst/>
              <a:ahLst/>
              <a:cxnLst/>
              <a:rect l="l" t="t" r="r" b="b"/>
              <a:pathLst>
                <a:path w="2787" h="5813" extrusionOk="0">
                  <a:moveTo>
                    <a:pt x="2510" y="0"/>
                  </a:moveTo>
                  <a:cubicBezTo>
                    <a:pt x="2432" y="4"/>
                    <a:pt x="2372" y="71"/>
                    <a:pt x="2376" y="149"/>
                  </a:cubicBezTo>
                  <a:cubicBezTo>
                    <a:pt x="2377" y="175"/>
                    <a:pt x="2502" y="2772"/>
                    <a:pt x="2118" y="4051"/>
                  </a:cubicBezTo>
                  <a:cubicBezTo>
                    <a:pt x="1754" y="5264"/>
                    <a:pt x="142" y="5529"/>
                    <a:pt x="126" y="5531"/>
                  </a:cubicBezTo>
                  <a:cubicBezTo>
                    <a:pt x="53" y="5542"/>
                    <a:pt x="0" y="5608"/>
                    <a:pt x="6" y="5682"/>
                  </a:cubicBezTo>
                  <a:cubicBezTo>
                    <a:pt x="11" y="5755"/>
                    <a:pt x="73" y="5812"/>
                    <a:pt x="147" y="5812"/>
                  </a:cubicBezTo>
                  <a:lnTo>
                    <a:pt x="169" y="5812"/>
                  </a:lnTo>
                  <a:cubicBezTo>
                    <a:pt x="242" y="5800"/>
                    <a:pt x="1973" y="5518"/>
                    <a:pt x="2389" y="4133"/>
                  </a:cubicBezTo>
                  <a:cubicBezTo>
                    <a:pt x="2786" y="2807"/>
                    <a:pt x="2663" y="243"/>
                    <a:pt x="2658" y="134"/>
                  </a:cubicBezTo>
                  <a:cubicBezTo>
                    <a:pt x="2655" y="56"/>
                    <a:pt x="2603" y="9"/>
                    <a:pt x="25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76;p40"/>
            <p:cNvSpPr/>
            <p:nvPr/>
          </p:nvSpPr>
          <p:spPr>
            <a:xfrm>
              <a:off x="2140550" y="2044650"/>
              <a:ext cx="1730900" cy="1409225"/>
            </a:xfrm>
            <a:custGeom>
              <a:avLst/>
              <a:gdLst/>
              <a:ahLst/>
              <a:cxnLst/>
              <a:rect l="l" t="t" r="r" b="b"/>
              <a:pathLst>
                <a:path w="69236" h="56369" extrusionOk="0">
                  <a:moveTo>
                    <a:pt x="17025" y="28332"/>
                  </a:moveTo>
                  <a:cubicBezTo>
                    <a:pt x="17297" y="34798"/>
                    <a:pt x="17468" y="41871"/>
                    <a:pt x="17279" y="42914"/>
                  </a:cubicBezTo>
                  <a:cubicBezTo>
                    <a:pt x="17095" y="43919"/>
                    <a:pt x="17191" y="46110"/>
                    <a:pt x="17396" y="48134"/>
                  </a:cubicBezTo>
                  <a:cubicBezTo>
                    <a:pt x="16303" y="46635"/>
                    <a:pt x="12348" y="41114"/>
                    <a:pt x="11785" y="38861"/>
                  </a:cubicBezTo>
                  <a:cubicBezTo>
                    <a:pt x="11130" y="36242"/>
                    <a:pt x="10803" y="35259"/>
                    <a:pt x="10803" y="35259"/>
                  </a:cubicBezTo>
                  <a:cubicBezTo>
                    <a:pt x="10803" y="35259"/>
                    <a:pt x="15000" y="30740"/>
                    <a:pt x="17025" y="28332"/>
                  </a:cubicBezTo>
                  <a:close/>
                  <a:moveTo>
                    <a:pt x="61303" y="1"/>
                  </a:moveTo>
                  <a:cubicBezTo>
                    <a:pt x="60978" y="1"/>
                    <a:pt x="60725" y="70"/>
                    <a:pt x="60725" y="70"/>
                  </a:cubicBezTo>
                  <a:cubicBezTo>
                    <a:pt x="60725" y="70"/>
                    <a:pt x="56797" y="2361"/>
                    <a:pt x="56797" y="2852"/>
                  </a:cubicBezTo>
                  <a:cubicBezTo>
                    <a:pt x="56797" y="3343"/>
                    <a:pt x="58597" y="15455"/>
                    <a:pt x="58925" y="17583"/>
                  </a:cubicBezTo>
                  <a:cubicBezTo>
                    <a:pt x="59252" y="19711"/>
                    <a:pt x="59252" y="21348"/>
                    <a:pt x="59252" y="21348"/>
                  </a:cubicBezTo>
                  <a:cubicBezTo>
                    <a:pt x="59252" y="21348"/>
                    <a:pt x="52377" y="13982"/>
                    <a:pt x="50578" y="12180"/>
                  </a:cubicBezTo>
                  <a:cubicBezTo>
                    <a:pt x="49202" y="10805"/>
                    <a:pt x="48112" y="9625"/>
                    <a:pt x="46946" y="8924"/>
                  </a:cubicBezTo>
                  <a:cubicBezTo>
                    <a:pt x="46315" y="8347"/>
                    <a:pt x="45222" y="8159"/>
                    <a:pt x="43539" y="7597"/>
                  </a:cubicBezTo>
                  <a:cubicBezTo>
                    <a:pt x="40693" y="6648"/>
                    <a:pt x="37695" y="4478"/>
                    <a:pt x="34249" y="4478"/>
                  </a:cubicBezTo>
                  <a:cubicBezTo>
                    <a:pt x="34127" y="4478"/>
                    <a:pt x="34004" y="4481"/>
                    <a:pt x="33881" y="4487"/>
                  </a:cubicBezTo>
                  <a:cubicBezTo>
                    <a:pt x="30281" y="4651"/>
                    <a:pt x="27007" y="6124"/>
                    <a:pt x="27007" y="6124"/>
                  </a:cubicBezTo>
                  <a:cubicBezTo>
                    <a:pt x="27007" y="6124"/>
                    <a:pt x="21769" y="8579"/>
                    <a:pt x="18168" y="10216"/>
                  </a:cubicBezTo>
                  <a:cubicBezTo>
                    <a:pt x="17687" y="10436"/>
                    <a:pt x="17298" y="10667"/>
                    <a:pt x="16979" y="10911"/>
                  </a:cubicBezTo>
                  <a:cubicBezTo>
                    <a:pt x="16933" y="10905"/>
                    <a:pt x="16882" y="10901"/>
                    <a:pt x="16828" y="10901"/>
                  </a:cubicBezTo>
                  <a:cubicBezTo>
                    <a:pt x="16192" y="10901"/>
                    <a:pt x="15042" y="11399"/>
                    <a:pt x="13750" y="14308"/>
                  </a:cubicBezTo>
                  <a:cubicBezTo>
                    <a:pt x="11785" y="18728"/>
                    <a:pt x="2946" y="30349"/>
                    <a:pt x="1474" y="34441"/>
                  </a:cubicBezTo>
                  <a:cubicBezTo>
                    <a:pt x="1" y="38533"/>
                    <a:pt x="3111" y="42626"/>
                    <a:pt x="6547" y="45898"/>
                  </a:cubicBezTo>
                  <a:cubicBezTo>
                    <a:pt x="9985" y="49172"/>
                    <a:pt x="13586" y="53592"/>
                    <a:pt x="13586" y="53592"/>
                  </a:cubicBezTo>
                  <a:lnTo>
                    <a:pt x="17466" y="48781"/>
                  </a:lnTo>
                  <a:cubicBezTo>
                    <a:pt x="17621" y="50128"/>
                    <a:pt x="17817" y="51331"/>
                    <a:pt x="18005" y="51955"/>
                  </a:cubicBezTo>
                  <a:cubicBezTo>
                    <a:pt x="18495" y="53592"/>
                    <a:pt x="20132" y="55392"/>
                    <a:pt x="26680" y="55883"/>
                  </a:cubicBezTo>
                  <a:cubicBezTo>
                    <a:pt x="29445" y="56091"/>
                    <a:pt x="33666" y="56368"/>
                    <a:pt x="37585" y="56368"/>
                  </a:cubicBezTo>
                  <a:cubicBezTo>
                    <a:pt x="42947" y="56368"/>
                    <a:pt x="47743" y="55849"/>
                    <a:pt x="47467" y="53919"/>
                  </a:cubicBezTo>
                  <a:cubicBezTo>
                    <a:pt x="46789" y="49179"/>
                    <a:pt x="47140" y="33950"/>
                    <a:pt x="46813" y="29859"/>
                  </a:cubicBezTo>
                  <a:cubicBezTo>
                    <a:pt x="46677" y="28161"/>
                    <a:pt x="46794" y="25141"/>
                    <a:pt x="46979" y="21988"/>
                  </a:cubicBezTo>
                  <a:cubicBezTo>
                    <a:pt x="47731" y="22946"/>
                    <a:pt x="49192" y="24712"/>
                    <a:pt x="50243" y="25414"/>
                  </a:cubicBezTo>
                  <a:cubicBezTo>
                    <a:pt x="51716" y="26396"/>
                    <a:pt x="57942" y="31005"/>
                    <a:pt x="60398" y="31986"/>
                  </a:cubicBezTo>
                  <a:cubicBezTo>
                    <a:pt x="60875" y="32177"/>
                    <a:pt x="61390" y="32269"/>
                    <a:pt x="61921" y="32269"/>
                  </a:cubicBezTo>
                  <a:cubicBezTo>
                    <a:pt x="64115" y="32269"/>
                    <a:pt x="66576" y="30694"/>
                    <a:pt x="67763" y="28058"/>
                  </a:cubicBezTo>
                  <a:cubicBezTo>
                    <a:pt x="69236" y="24784"/>
                    <a:pt x="67109" y="17418"/>
                    <a:pt x="65145" y="11690"/>
                  </a:cubicBezTo>
                  <a:cubicBezTo>
                    <a:pt x="63180" y="5961"/>
                    <a:pt x="62853" y="2851"/>
                    <a:pt x="62689" y="1215"/>
                  </a:cubicBezTo>
                  <a:cubicBezTo>
                    <a:pt x="62587" y="192"/>
                    <a:pt x="61845" y="1"/>
                    <a:pt x="61303"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77;p40"/>
            <p:cNvSpPr/>
            <p:nvPr/>
          </p:nvSpPr>
          <p:spPr>
            <a:xfrm>
              <a:off x="2139800" y="2037600"/>
              <a:ext cx="1731050" cy="1423475"/>
            </a:xfrm>
            <a:custGeom>
              <a:avLst/>
              <a:gdLst/>
              <a:ahLst/>
              <a:cxnLst/>
              <a:rect l="l" t="t" r="r" b="b"/>
              <a:pathLst>
                <a:path w="69242" h="56939" extrusionOk="0">
                  <a:moveTo>
                    <a:pt x="16802" y="29347"/>
                  </a:moveTo>
                  <a:cubicBezTo>
                    <a:pt x="17050" y="35439"/>
                    <a:pt x="17210" y="42156"/>
                    <a:pt x="17030" y="43146"/>
                  </a:cubicBezTo>
                  <a:cubicBezTo>
                    <a:pt x="16866" y="44049"/>
                    <a:pt x="16923" y="45799"/>
                    <a:pt x="17051" y="47415"/>
                  </a:cubicBezTo>
                  <a:cubicBezTo>
                    <a:pt x="14813" y="44283"/>
                    <a:pt x="12488" y="40667"/>
                    <a:pt x="12090" y="39074"/>
                  </a:cubicBezTo>
                  <a:lnTo>
                    <a:pt x="12089" y="39074"/>
                  </a:lnTo>
                  <a:cubicBezTo>
                    <a:pt x="11577" y="37028"/>
                    <a:pt x="11267" y="35985"/>
                    <a:pt x="11152" y="35614"/>
                  </a:cubicBezTo>
                  <a:cubicBezTo>
                    <a:pt x="11780" y="34936"/>
                    <a:pt x="14891" y="31568"/>
                    <a:pt x="16802" y="29347"/>
                  </a:cubicBezTo>
                  <a:close/>
                  <a:moveTo>
                    <a:pt x="17052" y="28331"/>
                  </a:moveTo>
                  <a:cubicBezTo>
                    <a:pt x="16975" y="28331"/>
                    <a:pt x="16897" y="28363"/>
                    <a:pt x="16838" y="28432"/>
                  </a:cubicBezTo>
                  <a:cubicBezTo>
                    <a:pt x="14842" y="30807"/>
                    <a:pt x="10668" y="35303"/>
                    <a:pt x="10627" y="35350"/>
                  </a:cubicBezTo>
                  <a:cubicBezTo>
                    <a:pt x="10556" y="35425"/>
                    <a:pt x="10533" y="35533"/>
                    <a:pt x="10566" y="35631"/>
                  </a:cubicBezTo>
                  <a:cubicBezTo>
                    <a:pt x="10568" y="35640"/>
                    <a:pt x="10898" y="36638"/>
                    <a:pt x="11540" y="39211"/>
                  </a:cubicBezTo>
                  <a:cubicBezTo>
                    <a:pt x="12112" y="41498"/>
                    <a:pt x="16015" y="46962"/>
                    <a:pt x="17197" y="48583"/>
                  </a:cubicBezTo>
                  <a:cubicBezTo>
                    <a:pt x="17250" y="48655"/>
                    <a:pt x="17336" y="48699"/>
                    <a:pt x="17426" y="48699"/>
                  </a:cubicBezTo>
                  <a:cubicBezTo>
                    <a:pt x="17460" y="48699"/>
                    <a:pt x="17494" y="48693"/>
                    <a:pt x="17527" y="48681"/>
                  </a:cubicBezTo>
                  <a:cubicBezTo>
                    <a:pt x="17646" y="48634"/>
                    <a:pt x="17719" y="48515"/>
                    <a:pt x="17707" y="48389"/>
                  </a:cubicBezTo>
                  <a:cubicBezTo>
                    <a:pt x="17475" y="46089"/>
                    <a:pt x="17428" y="44119"/>
                    <a:pt x="17587" y="43247"/>
                  </a:cubicBezTo>
                  <a:cubicBezTo>
                    <a:pt x="17783" y="42167"/>
                    <a:pt x="17609" y="35061"/>
                    <a:pt x="17337" y="28603"/>
                  </a:cubicBezTo>
                  <a:cubicBezTo>
                    <a:pt x="17330" y="28436"/>
                    <a:pt x="17193" y="28331"/>
                    <a:pt x="17052" y="28331"/>
                  </a:cubicBezTo>
                  <a:close/>
                  <a:moveTo>
                    <a:pt x="61335" y="564"/>
                  </a:moveTo>
                  <a:cubicBezTo>
                    <a:pt x="61567" y="564"/>
                    <a:pt x="61836" y="604"/>
                    <a:pt x="62049" y="751"/>
                  </a:cubicBezTo>
                  <a:cubicBezTo>
                    <a:pt x="62274" y="906"/>
                    <a:pt x="62401" y="1159"/>
                    <a:pt x="62437" y="1524"/>
                  </a:cubicBezTo>
                  <a:cubicBezTo>
                    <a:pt x="62590" y="3055"/>
                    <a:pt x="62909" y="6237"/>
                    <a:pt x="64906" y="12064"/>
                  </a:cubicBezTo>
                  <a:cubicBezTo>
                    <a:pt x="67786" y="20466"/>
                    <a:pt x="68646" y="25752"/>
                    <a:pt x="67535" y="28223"/>
                  </a:cubicBezTo>
                  <a:cubicBezTo>
                    <a:pt x="66431" y="30675"/>
                    <a:pt x="64115" y="32276"/>
                    <a:pt x="61980" y="32276"/>
                  </a:cubicBezTo>
                  <a:cubicBezTo>
                    <a:pt x="61481" y="32276"/>
                    <a:pt x="60993" y="32189"/>
                    <a:pt x="60532" y="32005"/>
                  </a:cubicBezTo>
                  <a:cubicBezTo>
                    <a:pt x="58642" y="31250"/>
                    <a:pt x="54476" y="28306"/>
                    <a:pt x="51987" y="26547"/>
                  </a:cubicBezTo>
                  <a:cubicBezTo>
                    <a:pt x="51300" y="26062"/>
                    <a:pt x="50752" y="25675"/>
                    <a:pt x="50429" y="25460"/>
                  </a:cubicBezTo>
                  <a:cubicBezTo>
                    <a:pt x="49415" y="24783"/>
                    <a:pt x="47990" y="23062"/>
                    <a:pt x="47230" y="22096"/>
                  </a:cubicBezTo>
                  <a:cubicBezTo>
                    <a:pt x="47171" y="22022"/>
                    <a:pt x="47090" y="21988"/>
                    <a:pt x="47011" y="21988"/>
                  </a:cubicBezTo>
                  <a:cubicBezTo>
                    <a:pt x="46872" y="21988"/>
                    <a:pt x="46737" y="22090"/>
                    <a:pt x="46727" y="22254"/>
                  </a:cubicBezTo>
                  <a:cubicBezTo>
                    <a:pt x="46497" y="26189"/>
                    <a:pt x="46444" y="28702"/>
                    <a:pt x="46560" y="30163"/>
                  </a:cubicBezTo>
                  <a:cubicBezTo>
                    <a:pt x="46692" y="31812"/>
                    <a:pt x="46714" y="35389"/>
                    <a:pt x="46738" y="39176"/>
                  </a:cubicBezTo>
                  <a:cubicBezTo>
                    <a:pt x="46772" y="44907"/>
                    <a:pt x="46812" y="51404"/>
                    <a:pt x="47218" y="54240"/>
                  </a:cubicBezTo>
                  <a:cubicBezTo>
                    <a:pt x="47253" y="54487"/>
                    <a:pt x="47181" y="54696"/>
                    <a:pt x="46990" y="54899"/>
                  </a:cubicBezTo>
                  <a:cubicBezTo>
                    <a:pt x="46297" y="55640"/>
                    <a:pt x="44001" y="56366"/>
                    <a:pt x="37663" y="56366"/>
                  </a:cubicBezTo>
                  <a:cubicBezTo>
                    <a:pt x="34872" y="56366"/>
                    <a:pt x="31298" y="56226"/>
                    <a:pt x="26732" y="55883"/>
                  </a:cubicBezTo>
                  <a:cubicBezTo>
                    <a:pt x="20032" y="55381"/>
                    <a:pt x="18713" y="53515"/>
                    <a:pt x="18305" y="52156"/>
                  </a:cubicBezTo>
                  <a:cubicBezTo>
                    <a:pt x="18133" y="51580"/>
                    <a:pt x="17935" y="50412"/>
                    <a:pt x="17776" y="49030"/>
                  </a:cubicBezTo>
                  <a:cubicBezTo>
                    <a:pt x="17759" y="48888"/>
                    <a:pt x="17638" y="48781"/>
                    <a:pt x="17496" y="48780"/>
                  </a:cubicBezTo>
                  <a:cubicBezTo>
                    <a:pt x="17410" y="48780"/>
                    <a:pt x="17329" y="48819"/>
                    <a:pt x="17276" y="48885"/>
                  </a:cubicBezTo>
                  <a:lnTo>
                    <a:pt x="13613" y="53427"/>
                  </a:lnTo>
                  <a:cubicBezTo>
                    <a:pt x="12775" y="52415"/>
                    <a:pt x="9698" y="48763"/>
                    <a:pt x="6773" y="45976"/>
                  </a:cubicBezTo>
                  <a:cubicBezTo>
                    <a:pt x="2253" y="41671"/>
                    <a:pt x="617" y="38023"/>
                    <a:pt x="1770" y="34820"/>
                  </a:cubicBezTo>
                  <a:cubicBezTo>
                    <a:pt x="2540" y="32679"/>
                    <a:pt x="5408" y="28370"/>
                    <a:pt x="8181" y="24203"/>
                  </a:cubicBezTo>
                  <a:cubicBezTo>
                    <a:pt x="10715" y="20396"/>
                    <a:pt x="13106" y="16801"/>
                    <a:pt x="14037" y="14706"/>
                  </a:cubicBezTo>
                  <a:cubicBezTo>
                    <a:pt x="15304" y="11857"/>
                    <a:pt x="16373" y="11467"/>
                    <a:pt x="16864" y="11467"/>
                  </a:cubicBezTo>
                  <a:cubicBezTo>
                    <a:pt x="16904" y="11467"/>
                    <a:pt x="16941" y="11470"/>
                    <a:pt x="16973" y="11474"/>
                  </a:cubicBezTo>
                  <a:cubicBezTo>
                    <a:pt x="16985" y="11476"/>
                    <a:pt x="16998" y="11477"/>
                    <a:pt x="17010" y="11477"/>
                  </a:cubicBezTo>
                  <a:cubicBezTo>
                    <a:pt x="17072" y="11477"/>
                    <a:pt x="17132" y="11457"/>
                    <a:pt x="17180" y="11419"/>
                  </a:cubicBezTo>
                  <a:cubicBezTo>
                    <a:pt x="17499" y="11176"/>
                    <a:pt x="17869" y="10960"/>
                    <a:pt x="18315" y="10757"/>
                  </a:cubicBezTo>
                  <a:cubicBezTo>
                    <a:pt x="21877" y="9137"/>
                    <a:pt x="27104" y="6688"/>
                    <a:pt x="27153" y="6665"/>
                  </a:cubicBezTo>
                  <a:cubicBezTo>
                    <a:pt x="27185" y="6650"/>
                    <a:pt x="30422" y="5211"/>
                    <a:pt x="33924" y="5052"/>
                  </a:cubicBezTo>
                  <a:cubicBezTo>
                    <a:pt x="34043" y="5047"/>
                    <a:pt x="34160" y="5044"/>
                    <a:pt x="34277" y="5044"/>
                  </a:cubicBezTo>
                  <a:cubicBezTo>
                    <a:pt x="36539" y="5044"/>
                    <a:pt x="38604" y="6006"/>
                    <a:pt x="40608" y="6937"/>
                  </a:cubicBezTo>
                  <a:cubicBezTo>
                    <a:pt x="41600" y="7399"/>
                    <a:pt x="42537" y="7835"/>
                    <a:pt x="43480" y="8149"/>
                  </a:cubicBezTo>
                  <a:cubicBezTo>
                    <a:pt x="43935" y="8300"/>
                    <a:pt x="44348" y="8425"/>
                    <a:pt x="44720" y="8539"/>
                  </a:cubicBezTo>
                  <a:cubicBezTo>
                    <a:pt x="45678" y="8828"/>
                    <a:pt x="46371" y="9038"/>
                    <a:pt x="46784" y="9416"/>
                  </a:cubicBezTo>
                  <a:cubicBezTo>
                    <a:pt x="46799" y="9428"/>
                    <a:pt x="46813" y="9439"/>
                    <a:pt x="46829" y="9449"/>
                  </a:cubicBezTo>
                  <a:cubicBezTo>
                    <a:pt x="47798" y="10031"/>
                    <a:pt x="48738" y="10981"/>
                    <a:pt x="49827" y="12080"/>
                  </a:cubicBezTo>
                  <a:lnTo>
                    <a:pt x="50407" y="12664"/>
                  </a:lnTo>
                  <a:cubicBezTo>
                    <a:pt x="52183" y="14440"/>
                    <a:pt x="59007" y="21749"/>
                    <a:pt x="59075" y="21823"/>
                  </a:cubicBezTo>
                  <a:cubicBezTo>
                    <a:pt x="59134" y="21884"/>
                    <a:pt x="59206" y="21911"/>
                    <a:pt x="59278" y="21911"/>
                  </a:cubicBezTo>
                  <a:cubicBezTo>
                    <a:pt x="59423" y="21911"/>
                    <a:pt x="59562" y="21799"/>
                    <a:pt x="59563" y="21629"/>
                  </a:cubicBezTo>
                  <a:cubicBezTo>
                    <a:pt x="59563" y="21561"/>
                    <a:pt x="59559" y="19946"/>
                    <a:pt x="59232" y="17821"/>
                  </a:cubicBezTo>
                  <a:cubicBezTo>
                    <a:pt x="58863" y="15412"/>
                    <a:pt x="57175" y="4025"/>
                    <a:pt x="57110" y="3167"/>
                  </a:cubicBezTo>
                  <a:cubicBezTo>
                    <a:pt x="57329" y="2817"/>
                    <a:pt x="59196" y="1588"/>
                    <a:pt x="60860" y="615"/>
                  </a:cubicBezTo>
                  <a:cubicBezTo>
                    <a:pt x="60933" y="600"/>
                    <a:pt x="61117" y="564"/>
                    <a:pt x="61335" y="564"/>
                  </a:cubicBezTo>
                  <a:close/>
                  <a:moveTo>
                    <a:pt x="61332" y="0"/>
                  </a:moveTo>
                  <a:cubicBezTo>
                    <a:pt x="60976" y="0"/>
                    <a:pt x="60702" y="73"/>
                    <a:pt x="60681" y="79"/>
                  </a:cubicBezTo>
                  <a:cubicBezTo>
                    <a:pt x="60656" y="84"/>
                    <a:pt x="60633" y="94"/>
                    <a:pt x="60611" y="106"/>
                  </a:cubicBezTo>
                  <a:cubicBezTo>
                    <a:pt x="56543" y="2478"/>
                    <a:pt x="56543" y="2971"/>
                    <a:pt x="56543" y="3132"/>
                  </a:cubicBezTo>
                  <a:cubicBezTo>
                    <a:pt x="56543" y="3678"/>
                    <a:pt x="58408" y="16181"/>
                    <a:pt x="58674" y="17907"/>
                  </a:cubicBezTo>
                  <a:cubicBezTo>
                    <a:pt x="58825" y="18894"/>
                    <a:pt x="58925" y="19888"/>
                    <a:pt x="58975" y="20886"/>
                  </a:cubicBezTo>
                  <a:cubicBezTo>
                    <a:pt x="57344" y="19143"/>
                    <a:pt x="52302" y="13757"/>
                    <a:pt x="50805" y="12262"/>
                  </a:cubicBezTo>
                  <a:lnTo>
                    <a:pt x="50228" y="11680"/>
                  </a:lnTo>
                  <a:cubicBezTo>
                    <a:pt x="49121" y="10563"/>
                    <a:pt x="48163" y="9595"/>
                    <a:pt x="47143" y="8977"/>
                  </a:cubicBezTo>
                  <a:cubicBezTo>
                    <a:pt x="46637" y="8525"/>
                    <a:pt x="45900" y="8303"/>
                    <a:pt x="44883" y="7995"/>
                  </a:cubicBezTo>
                  <a:cubicBezTo>
                    <a:pt x="44516" y="7884"/>
                    <a:pt x="44108" y="7760"/>
                    <a:pt x="43658" y="7610"/>
                  </a:cubicBezTo>
                  <a:cubicBezTo>
                    <a:pt x="42745" y="7306"/>
                    <a:pt x="41823" y="6877"/>
                    <a:pt x="40846" y="6423"/>
                  </a:cubicBezTo>
                  <a:cubicBezTo>
                    <a:pt x="38786" y="5464"/>
                    <a:pt x="36660" y="4478"/>
                    <a:pt x="34278" y="4478"/>
                  </a:cubicBezTo>
                  <a:cubicBezTo>
                    <a:pt x="34152" y="4478"/>
                    <a:pt x="34026" y="4481"/>
                    <a:pt x="33899" y="4487"/>
                  </a:cubicBezTo>
                  <a:cubicBezTo>
                    <a:pt x="30285" y="4652"/>
                    <a:pt x="27057" y="6088"/>
                    <a:pt x="26916" y="6150"/>
                  </a:cubicBezTo>
                  <a:cubicBezTo>
                    <a:pt x="26864" y="6175"/>
                    <a:pt x="21639" y="8624"/>
                    <a:pt x="18081" y="10241"/>
                  </a:cubicBezTo>
                  <a:cubicBezTo>
                    <a:pt x="17636" y="10444"/>
                    <a:pt x="17257" y="10660"/>
                    <a:pt x="16926" y="10902"/>
                  </a:cubicBezTo>
                  <a:cubicBezTo>
                    <a:pt x="16900" y="10901"/>
                    <a:pt x="16874" y="10900"/>
                    <a:pt x="16848" y="10900"/>
                  </a:cubicBezTo>
                  <a:cubicBezTo>
                    <a:pt x="16016" y="10900"/>
                    <a:pt x="14811" y="11573"/>
                    <a:pt x="13521" y="14475"/>
                  </a:cubicBezTo>
                  <a:cubicBezTo>
                    <a:pt x="12609" y="16528"/>
                    <a:pt x="10118" y="20269"/>
                    <a:pt x="7711" y="23889"/>
                  </a:cubicBezTo>
                  <a:cubicBezTo>
                    <a:pt x="4917" y="28084"/>
                    <a:pt x="2032" y="32423"/>
                    <a:pt x="1238" y="34627"/>
                  </a:cubicBezTo>
                  <a:cubicBezTo>
                    <a:pt x="0" y="38064"/>
                    <a:pt x="1683" y="41910"/>
                    <a:pt x="6383" y="46384"/>
                  </a:cubicBezTo>
                  <a:cubicBezTo>
                    <a:pt x="9767" y="49608"/>
                    <a:pt x="13361" y="54008"/>
                    <a:pt x="13397" y="54052"/>
                  </a:cubicBezTo>
                  <a:cubicBezTo>
                    <a:pt x="13450" y="54118"/>
                    <a:pt x="13530" y="54156"/>
                    <a:pt x="13616" y="54156"/>
                  </a:cubicBezTo>
                  <a:lnTo>
                    <a:pt x="13617" y="54156"/>
                  </a:lnTo>
                  <a:cubicBezTo>
                    <a:pt x="13701" y="54156"/>
                    <a:pt x="13782" y="54117"/>
                    <a:pt x="13836" y="54051"/>
                  </a:cubicBezTo>
                  <a:lnTo>
                    <a:pt x="17296" y="49759"/>
                  </a:lnTo>
                  <a:cubicBezTo>
                    <a:pt x="17443" y="50888"/>
                    <a:pt x="17609" y="51801"/>
                    <a:pt x="17764" y="52317"/>
                  </a:cubicBezTo>
                  <a:cubicBezTo>
                    <a:pt x="18220" y="53837"/>
                    <a:pt x="19641" y="55919"/>
                    <a:pt x="26689" y="56446"/>
                  </a:cubicBezTo>
                  <a:cubicBezTo>
                    <a:pt x="31051" y="56775"/>
                    <a:pt x="34717" y="56939"/>
                    <a:pt x="37706" y="56939"/>
                  </a:cubicBezTo>
                  <a:cubicBezTo>
                    <a:pt x="43173" y="56937"/>
                    <a:pt x="46372" y="56389"/>
                    <a:pt x="47403" y="55286"/>
                  </a:cubicBezTo>
                  <a:cubicBezTo>
                    <a:pt x="47711" y="54957"/>
                    <a:pt x="47836" y="54580"/>
                    <a:pt x="47776" y="54162"/>
                  </a:cubicBezTo>
                  <a:cubicBezTo>
                    <a:pt x="47376" y="51363"/>
                    <a:pt x="47337" y="44888"/>
                    <a:pt x="47302" y="39173"/>
                  </a:cubicBezTo>
                  <a:cubicBezTo>
                    <a:pt x="47277" y="35210"/>
                    <a:pt x="47257" y="31789"/>
                    <a:pt x="47124" y="30118"/>
                  </a:cubicBezTo>
                  <a:cubicBezTo>
                    <a:pt x="47016" y="28776"/>
                    <a:pt x="47055" y="26512"/>
                    <a:pt x="47248" y="23023"/>
                  </a:cubicBezTo>
                  <a:cubicBezTo>
                    <a:pt x="48064" y="24022"/>
                    <a:pt x="49223" y="25336"/>
                    <a:pt x="50115" y="25930"/>
                  </a:cubicBezTo>
                  <a:cubicBezTo>
                    <a:pt x="50435" y="26144"/>
                    <a:pt x="50980" y="26529"/>
                    <a:pt x="51662" y="27010"/>
                  </a:cubicBezTo>
                  <a:cubicBezTo>
                    <a:pt x="54171" y="28783"/>
                    <a:pt x="58371" y="31751"/>
                    <a:pt x="60323" y="32532"/>
                  </a:cubicBezTo>
                  <a:cubicBezTo>
                    <a:pt x="60846" y="32741"/>
                    <a:pt x="61401" y="32841"/>
                    <a:pt x="61966" y="32841"/>
                  </a:cubicBezTo>
                  <a:cubicBezTo>
                    <a:pt x="64323" y="32841"/>
                    <a:pt x="66856" y="31112"/>
                    <a:pt x="68050" y="28456"/>
                  </a:cubicBezTo>
                  <a:cubicBezTo>
                    <a:pt x="69241" y="25812"/>
                    <a:pt x="68412" y="20544"/>
                    <a:pt x="65441" y="11881"/>
                  </a:cubicBezTo>
                  <a:cubicBezTo>
                    <a:pt x="63465" y="6116"/>
                    <a:pt x="63151" y="2978"/>
                    <a:pt x="63000" y="1469"/>
                  </a:cubicBezTo>
                  <a:cubicBezTo>
                    <a:pt x="62947" y="936"/>
                    <a:pt x="62734" y="536"/>
                    <a:pt x="62368" y="284"/>
                  </a:cubicBezTo>
                  <a:cubicBezTo>
                    <a:pt x="62042" y="60"/>
                    <a:pt x="61654" y="0"/>
                    <a:pt x="613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78;p40"/>
            <p:cNvSpPr/>
            <p:nvPr/>
          </p:nvSpPr>
          <p:spPr>
            <a:xfrm>
              <a:off x="2609975" y="2607375"/>
              <a:ext cx="80150" cy="133350"/>
            </a:xfrm>
            <a:custGeom>
              <a:avLst/>
              <a:gdLst/>
              <a:ahLst/>
              <a:cxnLst/>
              <a:rect l="l" t="t" r="r" b="b"/>
              <a:pathLst>
                <a:path w="3206" h="5334" extrusionOk="0">
                  <a:moveTo>
                    <a:pt x="2964" y="0"/>
                  </a:moveTo>
                  <a:cubicBezTo>
                    <a:pt x="2883" y="0"/>
                    <a:pt x="2806" y="47"/>
                    <a:pt x="2771" y="126"/>
                  </a:cubicBezTo>
                  <a:cubicBezTo>
                    <a:pt x="1527" y="2923"/>
                    <a:pt x="113" y="4980"/>
                    <a:pt x="98" y="5000"/>
                  </a:cubicBezTo>
                  <a:cubicBezTo>
                    <a:pt x="1" y="5140"/>
                    <a:pt x="102" y="5333"/>
                    <a:pt x="273" y="5333"/>
                  </a:cubicBezTo>
                  <a:cubicBezTo>
                    <a:pt x="341" y="5333"/>
                    <a:pt x="407" y="5299"/>
                    <a:pt x="448" y="5243"/>
                  </a:cubicBezTo>
                  <a:cubicBezTo>
                    <a:pt x="461" y="5222"/>
                    <a:pt x="1898" y="3134"/>
                    <a:pt x="3158" y="299"/>
                  </a:cubicBezTo>
                  <a:cubicBezTo>
                    <a:pt x="3206" y="191"/>
                    <a:pt x="3158" y="67"/>
                    <a:pt x="3051" y="19"/>
                  </a:cubicBezTo>
                  <a:cubicBezTo>
                    <a:pt x="3022" y="6"/>
                    <a:pt x="2993" y="0"/>
                    <a:pt x="29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79;p40"/>
            <p:cNvSpPr/>
            <p:nvPr/>
          </p:nvSpPr>
          <p:spPr>
            <a:xfrm>
              <a:off x="2672950" y="2619325"/>
              <a:ext cx="52775" cy="62000"/>
            </a:xfrm>
            <a:custGeom>
              <a:avLst/>
              <a:gdLst/>
              <a:ahLst/>
              <a:cxnLst/>
              <a:rect l="l" t="t" r="r" b="b"/>
              <a:pathLst>
                <a:path w="2111" h="2480" extrusionOk="0">
                  <a:moveTo>
                    <a:pt x="1870" y="0"/>
                  </a:moveTo>
                  <a:cubicBezTo>
                    <a:pt x="1789" y="0"/>
                    <a:pt x="1712" y="47"/>
                    <a:pt x="1676" y="125"/>
                  </a:cubicBezTo>
                  <a:cubicBezTo>
                    <a:pt x="1671" y="136"/>
                    <a:pt x="1204" y="1203"/>
                    <a:pt x="149" y="2107"/>
                  </a:cubicBezTo>
                  <a:cubicBezTo>
                    <a:pt x="0" y="2235"/>
                    <a:pt x="91" y="2479"/>
                    <a:pt x="287" y="2479"/>
                  </a:cubicBezTo>
                  <a:cubicBezTo>
                    <a:pt x="289" y="2479"/>
                    <a:pt x="291" y="2479"/>
                    <a:pt x="292" y="2479"/>
                  </a:cubicBezTo>
                  <a:cubicBezTo>
                    <a:pt x="341" y="2479"/>
                    <a:pt x="389" y="2461"/>
                    <a:pt x="425" y="2429"/>
                  </a:cubicBezTo>
                  <a:cubicBezTo>
                    <a:pt x="1559" y="1458"/>
                    <a:pt x="2047" y="339"/>
                    <a:pt x="2066" y="293"/>
                  </a:cubicBezTo>
                  <a:cubicBezTo>
                    <a:pt x="2110" y="185"/>
                    <a:pt x="2060" y="63"/>
                    <a:pt x="1954" y="18"/>
                  </a:cubicBezTo>
                  <a:cubicBezTo>
                    <a:pt x="1926" y="6"/>
                    <a:pt x="1898" y="0"/>
                    <a:pt x="18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80;p40"/>
            <p:cNvSpPr/>
            <p:nvPr/>
          </p:nvSpPr>
          <p:spPr>
            <a:xfrm>
              <a:off x="3611750" y="2571250"/>
              <a:ext cx="75400" cy="139575"/>
            </a:xfrm>
            <a:custGeom>
              <a:avLst/>
              <a:gdLst/>
              <a:ahLst/>
              <a:cxnLst/>
              <a:rect l="l" t="t" r="r" b="b"/>
              <a:pathLst>
                <a:path w="3016" h="5583" extrusionOk="0">
                  <a:moveTo>
                    <a:pt x="411" y="1"/>
                  </a:moveTo>
                  <a:cubicBezTo>
                    <a:pt x="252" y="1"/>
                    <a:pt x="130" y="114"/>
                    <a:pt x="122" y="267"/>
                  </a:cubicBezTo>
                  <a:cubicBezTo>
                    <a:pt x="117" y="381"/>
                    <a:pt x="1" y="3062"/>
                    <a:pt x="2438" y="5499"/>
                  </a:cubicBezTo>
                  <a:cubicBezTo>
                    <a:pt x="2490" y="5552"/>
                    <a:pt x="2562" y="5582"/>
                    <a:pt x="2637" y="5582"/>
                  </a:cubicBezTo>
                  <a:cubicBezTo>
                    <a:pt x="2889" y="5582"/>
                    <a:pt x="3016" y="5277"/>
                    <a:pt x="2837" y="5098"/>
                  </a:cubicBezTo>
                  <a:cubicBezTo>
                    <a:pt x="587" y="2848"/>
                    <a:pt x="685" y="322"/>
                    <a:pt x="686" y="298"/>
                  </a:cubicBezTo>
                  <a:cubicBezTo>
                    <a:pt x="695" y="141"/>
                    <a:pt x="575" y="9"/>
                    <a:pt x="419" y="1"/>
                  </a:cubicBezTo>
                  <a:cubicBezTo>
                    <a:pt x="416" y="1"/>
                    <a:pt x="414" y="1"/>
                    <a:pt x="41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81;p40"/>
            <p:cNvSpPr/>
            <p:nvPr/>
          </p:nvSpPr>
          <p:spPr>
            <a:xfrm>
              <a:off x="3623175" y="2637350"/>
              <a:ext cx="47525" cy="120950"/>
            </a:xfrm>
            <a:custGeom>
              <a:avLst/>
              <a:gdLst/>
              <a:ahLst/>
              <a:cxnLst/>
              <a:rect l="l" t="t" r="r" b="b"/>
              <a:pathLst>
                <a:path w="1901" h="4838" extrusionOk="0">
                  <a:moveTo>
                    <a:pt x="596" y="1"/>
                  </a:moveTo>
                  <a:cubicBezTo>
                    <a:pt x="460" y="1"/>
                    <a:pt x="340" y="99"/>
                    <a:pt x="317" y="237"/>
                  </a:cubicBezTo>
                  <a:cubicBezTo>
                    <a:pt x="304" y="325"/>
                    <a:pt x="1" y="2419"/>
                    <a:pt x="1302" y="4696"/>
                  </a:cubicBezTo>
                  <a:cubicBezTo>
                    <a:pt x="1352" y="4784"/>
                    <a:pt x="1446" y="4838"/>
                    <a:pt x="1547" y="4838"/>
                  </a:cubicBezTo>
                  <a:cubicBezTo>
                    <a:pt x="1765" y="4838"/>
                    <a:pt x="1900" y="4603"/>
                    <a:pt x="1793" y="4415"/>
                  </a:cubicBezTo>
                  <a:cubicBezTo>
                    <a:pt x="593" y="2318"/>
                    <a:pt x="873" y="342"/>
                    <a:pt x="877" y="323"/>
                  </a:cubicBezTo>
                  <a:cubicBezTo>
                    <a:pt x="897" y="169"/>
                    <a:pt x="791" y="27"/>
                    <a:pt x="638" y="4"/>
                  </a:cubicBezTo>
                  <a:cubicBezTo>
                    <a:pt x="624" y="2"/>
                    <a:pt x="610" y="1"/>
                    <a:pt x="59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82;p40"/>
            <p:cNvSpPr/>
            <p:nvPr/>
          </p:nvSpPr>
          <p:spPr>
            <a:xfrm>
              <a:off x="2300550" y="2901500"/>
              <a:ext cx="117200" cy="29975"/>
            </a:xfrm>
            <a:custGeom>
              <a:avLst/>
              <a:gdLst/>
              <a:ahLst/>
              <a:cxnLst/>
              <a:rect l="l" t="t" r="r" b="b"/>
              <a:pathLst>
                <a:path w="4688" h="1199" extrusionOk="0">
                  <a:moveTo>
                    <a:pt x="1658" y="1"/>
                  </a:moveTo>
                  <a:cubicBezTo>
                    <a:pt x="1225" y="1"/>
                    <a:pt x="738" y="38"/>
                    <a:pt x="194" y="129"/>
                  </a:cubicBezTo>
                  <a:cubicBezTo>
                    <a:pt x="79" y="149"/>
                    <a:pt x="1" y="257"/>
                    <a:pt x="19" y="373"/>
                  </a:cubicBezTo>
                  <a:cubicBezTo>
                    <a:pt x="38" y="478"/>
                    <a:pt x="129" y="551"/>
                    <a:pt x="231" y="551"/>
                  </a:cubicBezTo>
                  <a:cubicBezTo>
                    <a:pt x="242" y="551"/>
                    <a:pt x="252" y="550"/>
                    <a:pt x="263" y="548"/>
                  </a:cubicBezTo>
                  <a:cubicBezTo>
                    <a:pt x="777" y="462"/>
                    <a:pt x="1236" y="427"/>
                    <a:pt x="1643" y="427"/>
                  </a:cubicBezTo>
                  <a:cubicBezTo>
                    <a:pt x="3463" y="427"/>
                    <a:pt x="4248" y="1131"/>
                    <a:pt x="4258" y="1141"/>
                  </a:cubicBezTo>
                  <a:cubicBezTo>
                    <a:pt x="4298" y="1177"/>
                    <a:pt x="4349" y="1198"/>
                    <a:pt x="4403" y="1198"/>
                  </a:cubicBezTo>
                  <a:lnTo>
                    <a:pt x="4403" y="1197"/>
                  </a:lnTo>
                  <a:cubicBezTo>
                    <a:pt x="4595" y="1197"/>
                    <a:pt x="4688" y="964"/>
                    <a:pt x="4550" y="832"/>
                  </a:cubicBezTo>
                  <a:cubicBezTo>
                    <a:pt x="4507" y="791"/>
                    <a:pt x="3649" y="1"/>
                    <a:pt x="16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83;p40"/>
            <p:cNvSpPr/>
            <p:nvPr/>
          </p:nvSpPr>
          <p:spPr>
            <a:xfrm>
              <a:off x="2258950" y="2870675"/>
              <a:ext cx="111000" cy="28050"/>
            </a:xfrm>
            <a:custGeom>
              <a:avLst/>
              <a:gdLst/>
              <a:ahLst/>
              <a:cxnLst/>
              <a:rect l="l" t="t" r="r" b="b"/>
              <a:pathLst>
                <a:path w="4440" h="1122" extrusionOk="0">
                  <a:moveTo>
                    <a:pt x="2123" y="1"/>
                  </a:moveTo>
                  <a:cubicBezTo>
                    <a:pt x="586" y="1"/>
                    <a:pt x="90" y="755"/>
                    <a:pt x="63" y="799"/>
                  </a:cubicBezTo>
                  <a:cubicBezTo>
                    <a:pt x="1" y="897"/>
                    <a:pt x="30" y="1026"/>
                    <a:pt x="129" y="1089"/>
                  </a:cubicBezTo>
                  <a:cubicBezTo>
                    <a:pt x="162" y="1111"/>
                    <a:pt x="202" y="1122"/>
                    <a:pt x="243" y="1122"/>
                  </a:cubicBezTo>
                  <a:cubicBezTo>
                    <a:pt x="313" y="1122"/>
                    <a:pt x="381" y="1086"/>
                    <a:pt x="421" y="1026"/>
                  </a:cubicBezTo>
                  <a:cubicBezTo>
                    <a:pt x="426" y="1018"/>
                    <a:pt x="837" y="427"/>
                    <a:pt x="2135" y="427"/>
                  </a:cubicBezTo>
                  <a:cubicBezTo>
                    <a:pt x="2652" y="427"/>
                    <a:pt x="3310" y="521"/>
                    <a:pt x="4139" y="783"/>
                  </a:cubicBezTo>
                  <a:cubicBezTo>
                    <a:pt x="4161" y="790"/>
                    <a:pt x="4182" y="793"/>
                    <a:pt x="4203" y="793"/>
                  </a:cubicBezTo>
                  <a:cubicBezTo>
                    <a:pt x="4293" y="793"/>
                    <a:pt x="4377" y="735"/>
                    <a:pt x="4406" y="645"/>
                  </a:cubicBezTo>
                  <a:cubicBezTo>
                    <a:pt x="4440" y="533"/>
                    <a:pt x="4379" y="414"/>
                    <a:pt x="4266" y="379"/>
                  </a:cubicBezTo>
                  <a:cubicBezTo>
                    <a:pt x="3392" y="102"/>
                    <a:pt x="2687" y="1"/>
                    <a:pt x="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84;p40"/>
            <p:cNvSpPr/>
            <p:nvPr/>
          </p:nvSpPr>
          <p:spPr>
            <a:xfrm>
              <a:off x="3310275" y="2463250"/>
              <a:ext cx="181575" cy="134400"/>
            </a:xfrm>
            <a:custGeom>
              <a:avLst/>
              <a:gdLst/>
              <a:ahLst/>
              <a:cxnLst/>
              <a:rect l="l" t="t" r="r" b="b"/>
              <a:pathLst>
                <a:path w="7263" h="5376" extrusionOk="0">
                  <a:moveTo>
                    <a:pt x="3729" y="1"/>
                  </a:moveTo>
                  <a:cubicBezTo>
                    <a:pt x="3713" y="1"/>
                    <a:pt x="3697" y="3"/>
                    <a:pt x="3681" y="6"/>
                  </a:cubicBezTo>
                  <a:cubicBezTo>
                    <a:pt x="2988" y="180"/>
                    <a:pt x="753" y="3915"/>
                    <a:pt x="85" y="5055"/>
                  </a:cubicBezTo>
                  <a:cubicBezTo>
                    <a:pt x="0" y="5197"/>
                    <a:pt x="103" y="5375"/>
                    <a:pt x="268" y="5375"/>
                  </a:cubicBezTo>
                  <a:cubicBezTo>
                    <a:pt x="286" y="5375"/>
                    <a:pt x="305" y="5373"/>
                    <a:pt x="322" y="5368"/>
                  </a:cubicBezTo>
                  <a:lnTo>
                    <a:pt x="7088" y="3552"/>
                  </a:lnTo>
                  <a:cubicBezTo>
                    <a:pt x="7198" y="3519"/>
                    <a:pt x="7263" y="3405"/>
                    <a:pt x="7232" y="3293"/>
                  </a:cubicBezTo>
                  <a:cubicBezTo>
                    <a:pt x="7207" y="3199"/>
                    <a:pt x="7121" y="3136"/>
                    <a:pt x="7028" y="3136"/>
                  </a:cubicBezTo>
                  <a:cubicBezTo>
                    <a:pt x="7011" y="3136"/>
                    <a:pt x="6995" y="3138"/>
                    <a:pt x="6978" y="3142"/>
                  </a:cubicBezTo>
                  <a:lnTo>
                    <a:pt x="714" y="4823"/>
                  </a:lnTo>
                  <a:cubicBezTo>
                    <a:pt x="1995" y="2675"/>
                    <a:pt x="3429" y="534"/>
                    <a:pt x="3785" y="418"/>
                  </a:cubicBezTo>
                  <a:cubicBezTo>
                    <a:pt x="3896" y="387"/>
                    <a:pt x="3963" y="273"/>
                    <a:pt x="3935" y="161"/>
                  </a:cubicBezTo>
                  <a:cubicBezTo>
                    <a:pt x="3911" y="65"/>
                    <a:pt x="3824" y="1"/>
                    <a:pt x="37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85;p40"/>
            <p:cNvSpPr/>
            <p:nvPr/>
          </p:nvSpPr>
          <p:spPr>
            <a:xfrm>
              <a:off x="2871575" y="2248850"/>
              <a:ext cx="244000" cy="167100"/>
            </a:xfrm>
            <a:custGeom>
              <a:avLst/>
              <a:gdLst/>
              <a:ahLst/>
              <a:cxnLst/>
              <a:rect l="l" t="t" r="r" b="b"/>
              <a:pathLst>
                <a:path w="9760" h="6684" extrusionOk="0">
                  <a:moveTo>
                    <a:pt x="7309" y="0"/>
                  </a:moveTo>
                  <a:cubicBezTo>
                    <a:pt x="4522" y="0"/>
                    <a:pt x="0" y="1843"/>
                    <a:pt x="1843" y="5528"/>
                  </a:cubicBezTo>
                  <a:cubicBezTo>
                    <a:pt x="1843" y="5528"/>
                    <a:pt x="2684" y="6684"/>
                    <a:pt x="4536" y="6684"/>
                  </a:cubicBezTo>
                  <a:cubicBezTo>
                    <a:pt x="4958" y="6684"/>
                    <a:pt x="5431" y="6624"/>
                    <a:pt x="5959" y="6477"/>
                  </a:cubicBezTo>
                  <a:cubicBezTo>
                    <a:pt x="8809" y="5686"/>
                    <a:pt x="9760" y="2677"/>
                    <a:pt x="9284" y="778"/>
                  </a:cubicBezTo>
                  <a:cubicBezTo>
                    <a:pt x="9155" y="259"/>
                    <a:pt x="8354" y="0"/>
                    <a:pt x="73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86;p40"/>
            <p:cNvSpPr/>
            <p:nvPr/>
          </p:nvSpPr>
          <p:spPr>
            <a:xfrm>
              <a:off x="2890050" y="2241850"/>
              <a:ext cx="232925" cy="181250"/>
            </a:xfrm>
            <a:custGeom>
              <a:avLst/>
              <a:gdLst/>
              <a:ahLst/>
              <a:cxnLst/>
              <a:rect l="l" t="t" r="r" b="b"/>
              <a:pathLst>
                <a:path w="9317" h="7250" extrusionOk="0">
                  <a:moveTo>
                    <a:pt x="6586" y="565"/>
                  </a:moveTo>
                  <a:cubicBezTo>
                    <a:pt x="6914" y="565"/>
                    <a:pt x="7212" y="592"/>
                    <a:pt x="7466" y="645"/>
                  </a:cubicBezTo>
                  <a:cubicBezTo>
                    <a:pt x="7925" y="740"/>
                    <a:pt x="8219" y="916"/>
                    <a:pt x="8272" y="1126"/>
                  </a:cubicBezTo>
                  <a:cubicBezTo>
                    <a:pt x="8712" y="2886"/>
                    <a:pt x="7870" y="5729"/>
                    <a:pt x="5145" y="6485"/>
                  </a:cubicBezTo>
                  <a:cubicBezTo>
                    <a:pt x="4640" y="6625"/>
                    <a:pt x="4189" y="6682"/>
                    <a:pt x="3791" y="6682"/>
                  </a:cubicBezTo>
                  <a:cubicBezTo>
                    <a:pt x="2220" y="6682"/>
                    <a:pt x="1457" y="5799"/>
                    <a:pt x="1344" y="5658"/>
                  </a:cubicBezTo>
                  <a:cubicBezTo>
                    <a:pt x="780" y="4513"/>
                    <a:pt x="834" y="3493"/>
                    <a:pt x="1503" y="2625"/>
                  </a:cubicBezTo>
                  <a:cubicBezTo>
                    <a:pt x="2575" y="1233"/>
                    <a:pt x="4946" y="565"/>
                    <a:pt x="6586" y="565"/>
                  </a:cubicBezTo>
                  <a:close/>
                  <a:moveTo>
                    <a:pt x="6587" y="0"/>
                  </a:moveTo>
                  <a:cubicBezTo>
                    <a:pt x="4787" y="0"/>
                    <a:pt x="2249" y="730"/>
                    <a:pt x="1055" y="2279"/>
                  </a:cubicBezTo>
                  <a:cubicBezTo>
                    <a:pt x="493" y="3010"/>
                    <a:pt x="1" y="4235"/>
                    <a:pt x="851" y="5934"/>
                  </a:cubicBezTo>
                  <a:cubicBezTo>
                    <a:pt x="858" y="5948"/>
                    <a:pt x="865" y="5961"/>
                    <a:pt x="875" y="5974"/>
                  </a:cubicBezTo>
                  <a:cubicBezTo>
                    <a:pt x="920" y="6037"/>
                    <a:pt x="1829" y="7250"/>
                    <a:pt x="3786" y="7250"/>
                  </a:cubicBezTo>
                  <a:cubicBezTo>
                    <a:pt x="4233" y="7250"/>
                    <a:pt x="4737" y="7186"/>
                    <a:pt x="5296" y="7030"/>
                  </a:cubicBezTo>
                  <a:cubicBezTo>
                    <a:pt x="8367" y="6177"/>
                    <a:pt x="9316" y="2974"/>
                    <a:pt x="8820" y="989"/>
                  </a:cubicBezTo>
                  <a:cubicBezTo>
                    <a:pt x="8743" y="681"/>
                    <a:pt x="8465" y="276"/>
                    <a:pt x="7582" y="91"/>
                  </a:cubicBezTo>
                  <a:cubicBezTo>
                    <a:pt x="7293" y="31"/>
                    <a:pt x="6955" y="0"/>
                    <a:pt x="65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87;p40"/>
            <p:cNvSpPr/>
            <p:nvPr/>
          </p:nvSpPr>
          <p:spPr>
            <a:xfrm>
              <a:off x="2789275" y="2096125"/>
              <a:ext cx="391650" cy="338100"/>
            </a:xfrm>
            <a:custGeom>
              <a:avLst/>
              <a:gdLst/>
              <a:ahLst/>
              <a:cxnLst/>
              <a:rect l="l" t="t" r="r" b="b"/>
              <a:pathLst>
                <a:path w="15666" h="13524" extrusionOk="0">
                  <a:moveTo>
                    <a:pt x="5574" y="0"/>
                  </a:moveTo>
                  <a:cubicBezTo>
                    <a:pt x="4319" y="0"/>
                    <a:pt x="3156" y="237"/>
                    <a:pt x="2422" y="787"/>
                  </a:cubicBezTo>
                  <a:cubicBezTo>
                    <a:pt x="2422" y="787"/>
                    <a:pt x="511" y="2060"/>
                    <a:pt x="256" y="3207"/>
                  </a:cubicBezTo>
                  <a:cubicBezTo>
                    <a:pt x="0" y="4353"/>
                    <a:pt x="638" y="8046"/>
                    <a:pt x="1147" y="9320"/>
                  </a:cubicBezTo>
                  <a:cubicBezTo>
                    <a:pt x="1657" y="10594"/>
                    <a:pt x="3312" y="13523"/>
                    <a:pt x="3312" y="13523"/>
                  </a:cubicBezTo>
                  <a:cubicBezTo>
                    <a:pt x="3312" y="13523"/>
                    <a:pt x="9044" y="10212"/>
                    <a:pt x="9426" y="9956"/>
                  </a:cubicBezTo>
                  <a:cubicBezTo>
                    <a:pt x="9446" y="9943"/>
                    <a:pt x="9477" y="9937"/>
                    <a:pt x="9516" y="9937"/>
                  </a:cubicBezTo>
                  <a:cubicBezTo>
                    <a:pt x="10170" y="9937"/>
                    <a:pt x="13348" y="11656"/>
                    <a:pt x="14515" y="11656"/>
                  </a:cubicBezTo>
                  <a:cubicBezTo>
                    <a:pt x="14619" y="11656"/>
                    <a:pt x="14707" y="11642"/>
                    <a:pt x="14775" y="11613"/>
                  </a:cubicBezTo>
                  <a:cubicBezTo>
                    <a:pt x="15666" y="11230"/>
                    <a:pt x="12609" y="3461"/>
                    <a:pt x="11208" y="1806"/>
                  </a:cubicBezTo>
                  <a:cubicBezTo>
                    <a:pt x="10313" y="746"/>
                    <a:pt x="7801" y="0"/>
                    <a:pt x="55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88;p40"/>
            <p:cNvSpPr/>
            <p:nvPr/>
          </p:nvSpPr>
          <p:spPr>
            <a:xfrm>
              <a:off x="2782025" y="2089300"/>
              <a:ext cx="395250" cy="351975"/>
            </a:xfrm>
            <a:custGeom>
              <a:avLst/>
              <a:gdLst/>
              <a:ahLst/>
              <a:cxnLst/>
              <a:rect l="l" t="t" r="r" b="b"/>
              <a:pathLst>
                <a:path w="15810" h="14079" extrusionOk="0">
                  <a:moveTo>
                    <a:pt x="5872" y="550"/>
                  </a:moveTo>
                  <a:cubicBezTo>
                    <a:pt x="8007" y="550"/>
                    <a:pt x="10432" y="1254"/>
                    <a:pt x="11283" y="2261"/>
                  </a:cubicBezTo>
                  <a:cubicBezTo>
                    <a:pt x="12793" y="4046"/>
                    <a:pt x="15316" y="10984"/>
                    <a:pt x="14954" y="11626"/>
                  </a:cubicBezTo>
                  <a:cubicBezTo>
                    <a:pt x="14913" y="11644"/>
                    <a:pt x="14857" y="11653"/>
                    <a:pt x="14789" y="11653"/>
                  </a:cubicBezTo>
                  <a:cubicBezTo>
                    <a:pt x="14203" y="11653"/>
                    <a:pt x="12716" y="11018"/>
                    <a:pt x="11790" y="10625"/>
                  </a:cubicBezTo>
                  <a:cubicBezTo>
                    <a:pt x="10631" y="10134"/>
                    <a:pt x="10104" y="9928"/>
                    <a:pt x="9803" y="9928"/>
                  </a:cubicBezTo>
                  <a:cubicBezTo>
                    <a:pt x="9701" y="9928"/>
                    <a:pt x="9625" y="9951"/>
                    <a:pt x="9560" y="9995"/>
                  </a:cubicBezTo>
                  <a:cubicBezTo>
                    <a:pt x="9275" y="10184"/>
                    <a:pt x="5743" y="12233"/>
                    <a:pt x="3710" y="13408"/>
                  </a:cubicBezTo>
                  <a:cubicBezTo>
                    <a:pt x="3302" y="12675"/>
                    <a:pt x="2111" y="10515"/>
                    <a:pt x="1700" y="9489"/>
                  </a:cubicBezTo>
                  <a:cubicBezTo>
                    <a:pt x="1176" y="8177"/>
                    <a:pt x="591" y="4582"/>
                    <a:pt x="823" y="3541"/>
                  </a:cubicBezTo>
                  <a:cubicBezTo>
                    <a:pt x="1011" y="2693"/>
                    <a:pt x="2363" y="1633"/>
                    <a:pt x="2869" y="1295"/>
                  </a:cubicBezTo>
                  <a:cubicBezTo>
                    <a:pt x="2873" y="1292"/>
                    <a:pt x="2878" y="1289"/>
                    <a:pt x="2881" y="1286"/>
                  </a:cubicBezTo>
                  <a:cubicBezTo>
                    <a:pt x="3568" y="772"/>
                    <a:pt x="4675" y="550"/>
                    <a:pt x="5872" y="550"/>
                  </a:cubicBezTo>
                  <a:close/>
                  <a:moveTo>
                    <a:pt x="5860" y="1"/>
                  </a:moveTo>
                  <a:cubicBezTo>
                    <a:pt x="4546" y="1"/>
                    <a:pt x="3324" y="251"/>
                    <a:pt x="2548" y="829"/>
                  </a:cubicBezTo>
                  <a:cubicBezTo>
                    <a:pt x="2401" y="928"/>
                    <a:pt x="542" y="2199"/>
                    <a:pt x="271" y="3419"/>
                  </a:cubicBezTo>
                  <a:cubicBezTo>
                    <a:pt x="1" y="4632"/>
                    <a:pt x="662" y="8413"/>
                    <a:pt x="1176" y="9698"/>
                  </a:cubicBezTo>
                  <a:cubicBezTo>
                    <a:pt x="1687" y="10975"/>
                    <a:pt x="3289" y="13815"/>
                    <a:pt x="3358" y="13936"/>
                  </a:cubicBezTo>
                  <a:cubicBezTo>
                    <a:pt x="3394" y="14000"/>
                    <a:pt x="3455" y="14049"/>
                    <a:pt x="3529" y="14069"/>
                  </a:cubicBezTo>
                  <a:cubicBezTo>
                    <a:pt x="3553" y="14075"/>
                    <a:pt x="3578" y="14079"/>
                    <a:pt x="3603" y="14079"/>
                  </a:cubicBezTo>
                  <a:cubicBezTo>
                    <a:pt x="3653" y="14079"/>
                    <a:pt x="3701" y="14065"/>
                    <a:pt x="3745" y="14041"/>
                  </a:cubicBezTo>
                  <a:cubicBezTo>
                    <a:pt x="3972" y="13909"/>
                    <a:pt x="9187" y="10896"/>
                    <a:pt x="9830" y="10493"/>
                  </a:cubicBezTo>
                  <a:cubicBezTo>
                    <a:pt x="10067" y="10508"/>
                    <a:pt x="10897" y="10861"/>
                    <a:pt x="11569" y="11146"/>
                  </a:cubicBezTo>
                  <a:cubicBezTo>
                    <a:pt x="13050" y="11774"/>
                    <a:pt x="14140" y="12211"/>
                    <a:pt x="14804" y="12211"/>
                  </a:cubicBezTo>
                  <a:cubicBezTo>
                    <a:pt x="14949" y="12211"/>
                    <a:pt x="15073" y="12190"/>
                    <a:pt x="15176" y="12146"/>
                  </a:cubicBezTo>
                  <a:cubicBezTo>
                    <a:pt x="15282" y="12101"/>
                    <a:pt x="15418" y="11995"/>
                    <a:pt x="15477" y="11747"/>
                  </a:cubicBezTo>
                  <a:cubicBezTo>
                    <a:pt x="15809" y="10338"/>
                    <a:pt x="13059" y="3484"/>
                    <a:pt x="11716" y="1896"/>
                  </a:cubicBezTo>
                  <a:cubicBezTo>
                    <a:pt x="10767" y="775"/>
                    <a:pt x="8171" y="1"/>
                    <a:pt x="586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89;p40"/>
            <p:cNvSpPr/>
            <p:nvPr/>
          </p:nvSpPr>
          <p:spPr>
            <a:xfrm>
              <a:off x="2824325" y="2010700"/>
              <a:ext cx="235650" cy="341900"/>
            </a:xfrm>
            <a:custGeom>
              <a:avLst/>
              <a:gdLst/>
              <a:ahLst/>
              <a:cxnLst/>
              <a:rect l="l" t="t" r="r" b="b"/>
              <a:pathLst>
                <a:path w="9426" h="13676" extrusionOk="0">
                  <a:moveTo>
                    <a:pt x="1" y="1"/>
                  </a:moveTo>
                  <a:cubicBezTo>
                    <a:pt x="1" y="1"/>
                    <a:pt x="128" y="2038"/>
                    <a:pt x="382" y="5096"/>
                  </a:cubicBezTo>
                  <a:cubicBezTo>
                    <a:pt x="637" y="8152"/>
                    <a:pt x="1656" y="10572"/>
                    <a:pt x="3311" y="11973"/>
                  </a:cubicBezTo>
                  <a:cubicBezTo>
                    <a:pt x="4518" y="12993"/>
                    <a:pt x="6130" y="13676"/>
                    <a:pt x="7162" y="13676"/>
                  </a:cubicBezTo>
                  <a:cubicBezTo>
                    <a:pt x="7547" y="13676"/>
                    <a:pt x="7851" y="13581"/>
                    <a:pt x="8024" y="13373"/>
                  </a:cubicBezTo>
                  <a:cubicBezTo>
                    <a:pt x="8660" y="12610"/>
                    <a:pt x="9425" y="9425"/>
                    <a:pt x="9170" y="7515"/>
                  </a:cubicBezTo>
                  <a:cubicBezTo>
                    <a:pt x="8916" y="5604"/>
                    <a:pt x="8533" y="1529"/>
                    <a:pt x="8533" y="1529"/>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90;p40"/>
            <p:cNvSpPr/>
            <p:nvPr/>
          </p:nvSpPr>
          <p:spPr>
            <a:xfrm>
              <a:off x="2817000" y="2003625"/>
              <a:ext cx="250025" cy="356050"/>
            </a:xfrm>
            <a:custGeom>
              <a:avLst/>
              <a:gdLst/>
              <a:ahLst/>
              <a:cxnLst/>
              <a:rect l="l" t="t" r="r" b="b"/>
              <a:pathLst>
                <a:path w="10001" h="14242" extrusionOk="0">
                  <a:moveTo>
                    <a:pt x="599" y="626"/>
                  </a:moveTo>
                  <a:lnTo>
                    <a:pt x="8565" y="2053"/>
                  </a:lnTo>
                  <a:cubicBezTo>
                    <a:pt x="8648" y="2919"/>
                    <a:pt x="8964" y="6193"/>
                    <a:pt x="9183" y="7836"/>
                  </a:cubicBezTo>
                  <a:cubicBezTo>
                    <a:pt x="9430" y="9691"/>
                    <a:pt x="8666" y="12795"/>
                    <a:pt x="8100" y="13476"/>
                  </a:cubicBezTo>
                  <a:cubicBezTo>
                    <a:pt x="7987" y="13611"/>
                    <a:pt x="7772" y="13656"/>
                    <a:pt x="7611" y="13670"/>
                  </a:cubicBezTo>
                  <a:cubicBezTo>
                    <a:pt x="7560" y="13674"/>
                    <a:pt x="7507" y="13676"/>
                    <a:pt x="7453" y="13676"/>
                  </a:cubicBezTo>
                  <a:cubicBezTo>
                    <a:pt x="6467" y="13676"/>
                    <a:pt x="4905" y="12986"/>
                    <a:pt x="3787" y="12040"/>
                  </a:cubicBezTo>
                  <a:cubicBezTo>
                    <a:pt x="2210" y="10705"/>
                    <a:pt x="1205" y="8332"/>
                    <a:pt x="957" y="5355"/>
                  </a:cubicBezTo>
                  <a:cubicBezTo>
                    <a:pt x="768" y="3070"/>
                    <a:pt x="647" y="1340"/>
                    <a:pt x="599" y="626"/>
                  </a:cubicBezTo>
                  <a:close/>
                  <a:moveTo>
                    <a:pt x="294" y="1"/>
                  </a:moveTo>
                  <a:cubicBezTo>
                    <a:pt x="134" y="1"/>
                    <a:pt x="0" y="136"/>
                    <a:pt x="12" y="302"/>
                  </a:cubicBezTo>
                  <a:cubicBezTo>
                    <a:pt x="13" y="323"/>
                    <a:pt x="142" y="2378"/>
                    <a:pt x="394" y="5402"/>
                  </a:cubicBezTo>
                  <a:cubicBezTo>
                    <a:pt x="659" y="8573"/>
                    <a:pt x="1706" y="11019"/>
                    <a:pt x="3422" y="12471"/>
                  </a:cubicBezTo>
                  <a:cubicBezTo>
                    <a:pt x="4649" y="13509"/>
                    <a:pt x="6337" y="14242"/>
                    <a:pt x="7459" y="14242"/>
                  </a:cubicBezTo>
                  <a:cubicBezTo>
                    <a:pt x="7529" y="14242"/>
                    <a:pt x="7596" y="14239"/>
                    <a:pt x="7660" y="14234"/>
                  </a:cubicBezTo>
                  <a:cubicBezTo>
                    <a:pt x="8051" y="14200"/>
                    <a:pt x="8344" y="14067"/>
                    <a:pt x="8534" y="13838"/>
                  </a:cubicBezTo>
                  <a:cubicBezTo>
                    <a:pt x="9254" y="12975"/>
                    <a:pt x="10000" y="9686"/>
                    <a:pt x="9744" y="7761"/>
                  </a:cubicBezTo>
                  <a:cubicBezTo>
                    <a:pt x="9493" y="5879"/>
                    <a:pt x="9112" y="1827"/>
                    <a:pt x="9109" y="1786"/>
                  </a:cubicBezTo>
                  <a:cubicBezTo>
                    <a:pt x="9096" y="1659"/>
                    <a:pt x="9002" y="1557"/>
                    <a:pt x="8876" y="1533"/>
                  </a:cubicBezTo>
                  <a:lnTo>
                    <a:pt x="344" y="5"/>
                  </a:lnTo>
                  <a:cubicBezTo>
                    <a:pt x="327" y="2"/>
                    <a:pt x="310" y="1"/>
                    <a:pt x="29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91;p40"/>
            <p:cNvSpPr/>
            <p:nvPr/>
          </p:nvSpPr>
          <p:spPr>
            <a:xfrm>
              <a:off x="2824325" y="2010700"/>
              <a:ext cx="222350" cy="230300"/>
            </a:xfrm>
            <a:custGeom>
              <a:avLst/>
              <a:gdLst/>
              <a:ahLst/>
              <a:cxnLst/>
              <a:rect l="l" t="t" r="r" b="b"/>
              <a:pathLst>
                <a:path w="8894" h="9212" extrusionOk="0">
                  <a:moveTo>
                    <a:pt x="1" y="1"/>
                  </a:moveTo>
                  <a:cubicBezTo>
                    <a:pt x="1" y="1"/>
                    <a:pt x="128" y="2038"/>
                    <a:pt x="382" y="5096"/>
                  </a:cubicBezTo>
                  <a:cubicBezTo>
                    <a:pt x="511" y="6650"/>
                    <a:pt x="840" y="8036"/>
                    <a:pt x="1348" y="9211"/>
                  </a:cubicBezTo>
                  <a:lnTo>
                    <a:pt x="8894" y="5129"/>
                  </a:lnTo>
                  <a:cubicBezTo>
                    <a:pt x="8704" y="3350"/>
                    <a:pt x="8533" y="1529"/>
                    <a:pt x="8533" y="1529"/>
                  </a:cubicBezTo>
                  <a:lnTo>
                    <a:pt x="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92;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93;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94;p40"/>
            <p:cNvSpPr/>
            <p:nvPr/>
          </p:nvSpPr>
          <p:spPr>
            <a:xfrm>
              <a:off x="2688450" y="1911050"/>
              <a:ext cx="91325" cy="108575"/>
            </a:xfrm>
            <a:custGeom>
              <a:avLst/>
              <a:gdLst/>
              <a:ahLst/>
              <a:cxnLst/>
              <a:rect l="l" t="t" r="r" b="b"/>
              <a:pathLst>
                <a:path w="3653" h="4343" extrusionOk="0">
                  <a:moveTo>
                    <a:pt x="1012" y="0"/>
                  </a:moveTo>
                  <a:cubicBezTo>
                    <a:pt x="712" y="0"/>
                    <a:pt x="457" y="175"/>
                    <a:pt x="342" y="675"/>
                  </a:cubicBezTo>
                  <a:cubicBezTo>
                    <a:pt x="0" y="2154"/>
                    <a:pt x="1182" y="4342"/>
                    <a:pt x="2979" y="4342"/>
                  </a:cubicBezTo>
                  <a:cubicBezTo>
                    <a:pt x="3195" y="4342"/>
                    <a:pt x="3420" y="4310"/>
                    <a:pt x="3652" y="4242"/>
                  </a:cubicBezTo>
                  <a:lnTo>
                    <a:pt x="3652" y="2713"/>
                  </a:lnTo>
                  <a:lnTo>
                    <a:pt x="2633" y="930"/>
                  </a:lnTo>
                  <a:cubicBezTo>
                    <a:pt x="2633" y="930"/>
                    <a:pt x="1703" y="0"/>
                    <a:pt x="1012"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95;p40"/>
            <p:cNvSpPr/>
            <p:nvPr/>
          </p:nvSpPr>
          <p:spPr>
            <a:xfrm>
              <a:off x="2683975" y="1904000"/>
              <a:ext cx="102875" cy="122675"/>
            </a:xfrm>
            <a:custGeom>
              <a:avLst/>
              <a:gdLst/>
              <a:ahLst/>
              <a:cxnLst/>
              <a:rect l="l" t="t" r="r" b="b"/>
              <a:pathLst>
                <a:path w="4115" h="4907" extrusionOk="0">
                  <a:moveTo>
                    <a:pt x="1182" y="565"/>
                  </a:moveTo>
                  <a:cubicBezTo>
                    <a:pt x="1185" y="565"/>
                    <a:pt x="1189" y="565"/>
                    <a:pt x="1193" y="565"/>
                  </a:cubicBezTo>
                  <a:cubicBezTo>
                    <a:pt x="1576" y="565"/>
                    <a:pt x="2208" y="1017"/>
                    <a:pt x="2586" y="1387"/>
                  </a:cubicBezTo>
                  <a:lnTo>
                    <a:pt x="3549" y="3072"/>
                  </a:lnTo>
                  <a:lnTo>
                    <a:pt x="3549" y="4303"/>
                  </a:lnTo>
                  <a:cubicBezTo>
                    <a:pt x="3412" y="4330"/>
                    <a:pt x="3280" y="4342"/>
                    <a:pt x="3155" y="4342"/>
                  </a:cubicBezTo>
                  <a:cubicBezTo>
                    <a:pt x="2524" y="4342"/>
                    <a:pt x="2043" y="4033"/>
                    <a:pt x="1724" y="3733"/>
                  </a:cubicBezTo>
                  <a:cubicBezTo>
                    <a:pt x="996" y="3047"/>
                    <a:pt x="597" y="1882"/>
                    <a:pt x="796" y="1022"/>
                  </a:cubicBezTo>
                  <a:cubicBezTo>
                    <a:pt x="854" y="767"/>
                    <a:pt x="953" y="618"/>
                    <a:pt x="1088" y="578"/>
                  </a:cubicBezTo>
                  <a:cubicBezTo>
                    <a:pt x="1118" y="570"/>
                    <a:pt x="1150" y="565"/>
                    <a:pt x="1182" y="565"/>
                  </a:cubicBezTo>
                  <a:close/>
                  <a:moveTo>
                    <a:pt x="1184" y="1"/>
                  </a:moveTo>
                  <a:cubicBezTo>
                    <a:pt x="1098" y="1"/>
                    <a:pt x="1013" y="12"/>
                    <a:pt x="931" y="35"/>
                  </a:cubicBezTo>
                  <a:cubicBezTo>
                    <a:pt x="693" y="103"/>
                    <a:pt x="380" y="308"/>
                    <a:pt x="245" y="894"/>
                  </a:cubicBezTo>
                  <a:cubicBezTo>
                    <a:pt x="0" y="1951"/>
                    <a:pt x="460" y="3318"/>
                    <a:pt x="1336" y="4144"/>
                  </a:cubicBezTo>
                  <a:cubicBezTo>
                    <a:pt x="1869" y="4646"/>
                    <a:pt x="2498" y="4906"/>
                    <a:pt x="3157" y="4906"/>
                  </a:cubicBezTo>
                  <a:cubicBezTo>
                    <a:pt x="3412" y="4905"/>
                    <a:pt x="3666" y="4867"/>
                    <a:pt x="3912" y="4795"/>
                  </a:cubicBezTo>
                  <a:cubicBezTo>
                    <a:pt x="4032" y="4760"/>
                    <a:pt x="4115" y="4649"/>
                    <a:pt x="4115" y="4524"/>
                  </a:cubicBezTo>
                  <a:lnTo>
                    <a:pt x="4115" y="2995"/>
                  </a:lnTo>
                  <a:cubicBezTo>
                    <a:pt x="4115" y="2946"/>
                    <a:pt x="4101" y="2898"/>
                    <a:pt x="4078" y="2855"/>
                  </a:cubicBezTo>
                  <a:lnTo>
                    <a:pt x="3058" y="1072"/>
                  </a:lnTo>
                  <a:cubicBezTo>
                    <a:pt x="3046" y="1050"/>
                    <a:pt x="3030" y="1030"/>
                    <a:pt x="3013" y="1012"/>
                  </a:cubicBezTo>
                  <a:cubicBezTo>
                    <a:pt x="2899" y="900"/>
                    <a:pt x="1978" y="1"/>
                    <a:pt x="11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96;p40"/>
            <p:cNvSpPr/>
            <p:nvPr/>
          </p:nvSpPr>
          <p:spPr>
            <a:xfrm>
              <a:off x="2661950" y="1544800"/>
              <a:ext cx="487150" cy="595400"/>
            </a:xfrm>
            <a:custGeom>
              <a:avLst/>
              <a:gdLst/>
              <a:ahLst/>
              <a:cxnLst/>
              <a:rect l="l" t="t" r="r" b="b"/>
              <a:pathLst>
                <a:path w="19486" h="23816" extrusionOk="0">
                  <a:moveTo>
                    <a:pt x="8912" y="0"/>
                  </a:moveTo>
                  <a:cubicBezTo>
                    <a:pt x="7249" y="0"/>
                    <a:pt x="5489" y="484"/>
                    <a:pt x="4076" y="1571"/>
                  </a:cubicBezTo>
                  <a:cubicBezTo>
                    <a:pt x="764" y="4120"/>
                    <a:pt x="1" y="6537"/>
                    <a:pt x="2038" y="12142"/>
                  </a:cubicBezTo>
                  <a:cubicBezTo>
                    <a:pt x="2038" y="12142"/>
                    <a:pt x="5222" y="20674"/>
                    <a:pt x="8024" y="22331"/>
                  </a:cubicBezTo>
                  <a:cubicBezTo>
                    <a:pt x="9303" y="23086"/>
                    <a:pt x="11166" y="23816"/>
                    <a:pt x="12958" y="23816"/>
                  </a:cubicBezTo>
                  <a:cubicBezTo>
                    <a:pt x="15093" y="23816"/>
                    <a:pt x="17127" y="22782"/>
                    <a:pt x="17958" y="19529"/>
                  </a:cubicBezTo>
                  <a:cubicBezTo>
                    <a:pt x="19486" y="13543"/>
                    <a:pt x="15411" y="4882"/>
                    <a:pt x="14010" y="2335"/>
                  </a:cubicBezTo>
                  <a:cubicBezTo>
                    <a:pt x="13206" y="875"/>
                    <a:pt x="11147" y="0"/>
                    <a:pt x="8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97;p40"/>
            <p:cNvSpPr/>
            <p:nvPr/>
          </p:nvSpPr>
          <p:spPr>
            <a:xfrm>
              <a:off x="2656475" y="1537700"/>
              <a:ext cx="505125" cy="609575"/>
            </a:xfrm>
            <a:custGeom>
              <a:avLst/>
              <a:gdLst/>
              <a:ahLst/>
              <a:cxnLst/>
              <a:rect l="l" t="t" r="r" b="b"/>
              <a:pathLst>
                <a:path w="20205" h="24383" extrusionOk="0">
                  <a:moveTo>
                    <a:pt x="9135" y="566"/>
                  </a:moveTo>
                  <a:cubicBezTo>
                    <a:pt x="9678" y="566"/>
                    <a:pt x="10222" y="620"/>
                    <a:pt x="10753" y="732"/>
                  </a:cubicBezTo>
                  <a:cubicBezTo>
                    <a:pt x="12272" y="1049"/>
                    <a:pt x="13447" y="1786"/>
                    <a:pt x="13981" y="2755"/>
                  </a:cubicBezTo>
                  <a:cubicBezTo>
                    <a:pt x="14210" y="3174"/>
                    <a:pt x="19601" y="13088"/>
                    <a:pt x="17902" y="19743"/>
                  </a:cubicBezTo>
                  <a:cubicBezTo>
                    <a:pt x="17418" y="21640"/>
                    <a:pt x="16476" y="22890"/>
                    <a:pt x="15104" y="23460"/>
                  </a:cubicBezTo>
                  <a:cubicBezTo>
                    <a:pt x="14498" y="23712"/>
                    <a:pt x="13839" y="23820"/>
                    <a:pt x="13164" y="23820"/>
                  </a:cubicBezTo>
                  <a:cubicBezTo>
                    <a:pt x="11490" y="23820"/>
                    <a:pt x="9714" y="23156"/>
                    <a:pt x="8386" y="22371"/>
                  </a:cubicBezTo>
                  <a:cubicBezTo>
                    <a:pt x="5712" y="20790"/>
                    <a:pt x="2574" y="12464"/>
                    <a:pt x="2522" y="12328"/>
                  </a:cubicBezTo>
                  <a:cubicBezTo>
                    <a:pt x="408" y="6511"/>
                    <a:pt x="1464" y="4389"/>
                    <a:pt x="4467" y="2079"/>
                  </a:cubicBezTo>
                  <a:cubicBezTo>
                    <a:pt x="5739" y="1100"/>
                    <a:pt x="7432" y="566"/>
                    <a:pt x="9135" y="566"/>
                  </a:cubicBezTo>
                  <a:close/>
                  <a:moveTo>
                    <a:pt x="9138" y="1"/>
                  </a:moveTo>
                  <a:cubicBezTo>
                    <a:pt x="7311" y="1"/>
                    <a:pt x="5492" y="576"/>
                    <a:pt x="4123" y="1631"/>
                  </a:cubicBezTo>
                  <a:cubicBezTo>
                    <a:pt x="519" y="4402"/>
                    <a:pt x="1" y="7048"/>
                    <a:pt x="1991" y="12522"/>
                  </a:cubicBezTo>
                  <a:cubicBezTo>
                    <a:pt x="1992" y="12522"/>
                    <a:pt x="1992" y="12523"/>
                    <a:pt x="1992" y="12525"/>
                  </a:cubicBezTo>
                  <a:cubicBezTo>
                    <a:pt x="2124" y="12876"/>
                    <a:pt x="5244" y="21171"/>
                    <a:pt x="8099" y="22858"/>
                  </a:cubicBezTo>
                  <a:cubicBezTo>
                    <a:pt x="9500" y="23685"/>
                    <a:pt x="11377" y="24382"/>
                    <a:pt x="13173" y="24382"/>
                  </a:cubicBezTo>
                  <a:cubicBezTo>
                    <a:pt x="13917" y="24382"/>
                    <a:pt x="14648" y="24263"/>
                    <a:pt x="15322" y="23982"/>
                  </a:cubicBezTo>
                  <a:cubicBezTo>
                    <a:pt x="16867" y="23340"/>
                    <a:pt x="17920" y="21961"/>
                    <a:pt x="18450" y="19882"/>
                  </a:cubicBezTo>
                  <a:cubicBezTo>
                    <a:pt x="20205" y="13013"/>
                    <a:pt x="14711" y="2910"/>
                    <a:pt x="14477" y="2482"/>
                  </a:cubicBezTo>
                  <a:cubicBezTo>
                    <a:pt x="13865" y="1369"/>
                    <a:pt x="12550" y="529"/>
                    <a:pt x="10869" y="178"/>
                  </a:cubicBezTo>
                  <a:cubicBezTo>
                    <a:pt x="10301" y="59"/>
                    <a:pt x="9719" y="1"/>
                    <a:pt x="91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98;p40"/>
            <p:cNvSpPr/>
            <p:nvPr/>
          </p:nvSpPr>
          <p:spPr>
            <a:xfrm>
              <a:off x="2661950" y="1544850"/>
              <a:ext cx="325875" cy="590175"/>
            </a:xfrm>
            <a:custGeom>
              <a:avLst/>
              <a:gdLst/>
              <a:ahLst/>
              <a:cxnLst/>
              <a:rect l="l" t="t" r="r" b="b"/>
              <a:pathLst>
                <a:path w="13035" h="23607" extrusionOk="0">
                  <a:moveTo>
                    <a:pt x="8901" y="1"/>
                  </a:moveTo>
                  <a:cubicBezTo>
                    <a:pt x="7242" y="1"/>
                    <a:pt x="5486" y="483"/>
                    <a:pt x="4076" y="1568"/>
                  </a:cubicBezTo>
                  <a:cubicBezTo>
                    <a:pt x="764" y="4115"/>
                    <a:pt x="1" y="6535"/>
                    <a:pt x="2038" y="12138"/>
                  </a:cubicBezTo>
                  <a:cubicBezTo>
                    <a:pt x="2038" y="12138"/>
                    <a:pt x="5222" y="20672"/>
                    <a:pt x="8024" y="22328"/>
                  </a:cubicBezTo>
                  <a:cubicBezTo>
                    <a:pt x="8889" y="22839"/>
                    <a:pt x="10021" y="23338"/>
                    <a:pt x="11218" y="23607"/>
                  </a:cubicBezTo>
                  <a:cubicBezTo>
                    <a:pt x="9866" y="21868"/>
                    <a:pt x="7789" y="19100"/>
                    <a:pt x="7130" y="17689"/>
                  </a:cubicBezTo>
                  <a:cubicBezTo>
                    <a:pt x="6126" y="15536"/>
                    <a:pt x="5694" y="11088"/>
                    <a:pt x="4403" y="8504"/>
                  </a:cubicBezTo>
                  <a:cubicBezTo>
                    <a:pt x="3112" y="5921"/>
                    <a:pt x="3542" y="5921"/>
                    <a:pt x="5551" y="4917"/>
                  </a:cubicBezTo>
                  <a:cubicBezTo>
                    <a:pt x="7561" y="3911"/>
                    <a:pt x="9856" y="3911"/>
                    <a:pt x="9856" y="3911"/>
                  </a:cubicBezTo>
                  <a:lnTo>
                    <a:pt x="13035" y="1240"/>
                  </a:lnTo>
                  <a:cubicBezTo>
                    <a:pt x="12010" y="449"/>
                    <a:pt x="10500" y="1"/>
                    <a:pt x="890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99;p40"/>
            <p:cNvSpPr/>
            <p:nvPr/>
          </p:nvSpPr>
          <p:spPr>
            <a:xfrm>
              <a:off x="2946950" y="1777650"/>
              <a:ext cx="59700" cy="92075"/>
            </a:xfrm>
            <a:custGeom>
              <a:avLst/>
              <a:gdLst/>
              <a:ahLst/>
              <a:cxnLst/>
              <a:rect l="l" t="t" r="r" b="b"/>
              <a:pathLst>
                <a:path w="2388" h="3683" extrusionOk="0">
                  <a:moveTo>
                    <a:pt x="827" y="0"/>
                  </a:moveTo>
                  <a:cubicBezTo>
                    <a:pt x="781" y="0"/>
                    <a:pt x="734" y="11"/>
                    <a:pt x="691" y="35"/>
                  </a:cubicBezTo>
                  <a:cubicBezTo>
                    <a:pt x="555" y="111"/>
                    <a:pt x="506" y="282"/>
                    <a:pt x="579" y="418"/>
                  </a:cubicBezTo>
                  <a:cubicBezTo>
                    <a:pt x="1182" y="1500"/>
                    <a:pt x="1576" y="2698"/>
                    <a:pt x="1392" y="2883"/>
                  </a:cubicBezTo>
                  <a:cubicBezTo>
                    <a:pt x="1204" y="3070"/>
                    <a:pt x="960" y="3117"/>
                    <a:pt x="762" y="3117"/>
                  </a:cubicBezTo>
                  <a:cubicBezTo>
                    <a:pt x="562" y="3117"/>
                    <a:pt x="409" y="3069"/>
                    <a:pt x="407" y="3068"/>
                  </a:cubicBezTo>
                  <a:cubicBezTo>
                    <a:pt x="377" y="3059"/>
                    <a:pt x="347" y="3054"/>
                    <a:pt x="318" y="3054"/>
                  </a:cubicBezTo>
                  <a:cubicBezTo>
                    <a:pt x="199" y="3054"/>
                    <a:pt x="88" y="3129"/>
                    <a:pt x="49" y="3248"/>
                  </a:cubicBezTo>
                  <a:cubicBezTo>
                    <a:pt x="0" y="3396"/>
                    <a:pt x="80" y="3556"/>
                    <a:pt x="228" y="3605"/>
                  </a:cubicBezTo>
                  <a:cubicBezTo>
                    <a:pt x="398" y="3656"/>
                    <a:pt x="575" y="3683"/>
                    <a:pt x="753" y="3683"/>
                  </a:cubicBezTo>
                  <a:cubicBezTo>
                    <a:pt x="757" y="3683"/>
                    <a:pt x="761" y="3683"/>
                    <a:pt x="765" y="3683"/>
                  </a:cubicBezTo>
                  <a:cubicBezTo>
                    <a:pt x="1077" y="3683"/>
                    <a:pt x="1470" y="3603"/>
                    <a:pt x="1791" y="3282"/>
                  </a:cubicBezTo>
                  <a:cubicBezTo>
                    <a:pt x="2387" y="2686"/>
                    <a:pt x="1488" y="888"/>
                    <a:pt x="1074" y="143"/>
                  </a:cubicBezTo>
                  <a:cubicBezTo>
                    <a:pt x="1022" y="51"/>
                    <a:pt x="926" y="0"/>
                    <a:pt x="82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00;p40"/>
            <p:cNvSpPr/>
            <p:nvPr/>
          </p:nvSpPr>
          <p:spPr>
            <a:xfrm>
              <a:off x="2805925" y="1722750"/>
              <a:ext cx="83475" cy="66500"/>
            </a:xfrm>
            <a:custGeom>
              <a:avLst/>
              <a:gdLst/>
              <a:ahLst/>
              <a:cxnLst/>
              <a:rect l="l" t="t" r="r" b="b"/>
              <a:pathLst>
                <a:path w="3339" h="2660" extrusionOk="0">
                  <a:moveTo>
                    <a:pt x="2774" y="1"/>
                  </a:moveTo>
                  <a:cubicBezTo>
                    <a:pt x="885" y="1"/>
                    <a:pt x="166" y="1309"/>
                    <a:pt x="51" y="2002"/>
                  </a:cubicBezTo>
                  <a:cubicBezTo>
                    <a:pt x="0" y="2309"/>
                    <a:pt x="208" y="2601"/>
                    <a:pt x="516" y="2651"/>
                  </a:cubicBezTo>
                  <a:cubicBezTo>
                    <a:pt x="547" y="2658"/>
                    <a:pt x="578" y="2660"/>
                    <a:pt x="610" y="2660"/>
                  </a:cubicBezTo>
                  <a:cubicBezTo>
                    <a:pt x="886" y="2659"/>
                    <a:pt x="1122" y="2460"/>
                    <a:pt x="1167" y="2187"/>
                  </a:cubicBezTo>
                  <a:cubicBezTo>
                    <a:pt x="1174" y="2143"/>
                    <a:pt x="1359" y="1131"/>
                    <a:pt x="2774" y="1131"/>
                  </a:cubicBezTo>
                  <a:cubicBezTo>
                    <a:pt x="3086" y="1131"/>
                    <a:pt x="3339" y="878"/>
                    <a:pt x="3339" y="566"/>
                  </a:cubicBezTo>
                  <a:cubicBezTo>
                    <a:pt x="3339" y="253"/>
                    <a:pt x="3086" y="1"/>
                    <a:pt x="27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01;p40"/>
            <p:cNvSpPr/>
            <p:nvPr/>
          </p:nvSpPr>
          <p:spPr>
            <a:xfrm>
              <a:off x="2841775" y="1787150"/>
              <a:ext cx="63775" cy="36825"/>
            </a:xfrm>
            <a:custGeom>
              <a:avLst/>
              <a:gdLst/>
              <a:ahLst/>
              <a:cxnLst/>
              <a:rect l="l" t="t" r="r" b="b"/>
              <a:pathLst>
                <a:path w="2551" h="1473" extrusionOk="0">
                  <a:moveTo>
                    <a:pt x="2233" y="0"/>
                  </a:moveTo>
                  <a:cubicBezTo>
                    <a:pt x="2117" y="0"/>
                    <a:pt x="2008" y="72"/>
                    <a:pt x="1966" y="187"/>
                  </a:cubicBezTo>
                  <a:cubicBezTo>
                    <a:pt x="1847" y="514"/>
                    <a:pt x="1664" y="731"/>
                    <a:pt x="1421" y="835"/>
                  </a:cubicBezTo>
                  <a:cubicBezTo>
                    <a:pt x="1293" y="889"/>
                    <a:pt x="1157" y="909"/>
                    <a:pt x="1029" y="909"/>
                  </a:cubicBezTo>
                  <a:cubicBezTo>
                    <a:pt x="713" y="909"/>
                    <a:pt x="442" y="791"/>
                    <a:pt x="438" y="789"/>
                  </a:cubicBezTo>
                  <a:cubicBezTo>
                    <a:pt x="400" y="772"/>
                    <a:pt x="361" y="764"/>
                    <a:pt x="323" y="764"/>
                  </a:cubicBezTo>
                  <a:cubicBezTo>
                    <a:pt x="215" y="764"/>
                    <a:pt x="112" y="826"/>
                    <a:pt x="65" y="931"/>
                  </a:cubicBezTo>
                  <a:cubicBezTo>
                    <a:pt x="0" y="1072"/>
                    <a:pt x="64" y="1240"/>
                    <a:pt x="204" y="1304"/>
                  </a:cubicBezTo>
                  <a:cubicBezTo>
                    <a:pt x="466" y="1413"/>
                    <a:pt x="745" y="1470"/>
                    <a:pt x="1028" y="1473"/>
                  </a:cubicBezTo>
                  <a:cubicBezTo>
                    <a:pt x="1034" y="1473"/>
                    <a:pt x="1040" y="1473"/>
                    <a:pt x="1046" y="1473"/>
                  </a:cubicBezTo>
                  <a:cubicBezTo>
                    <a:pt x="1249" y="1473"/>
                    <a:pt x="1450" y="1434"/>
                    <a:pt x="1637" y="1357"/>
                  </a:cubicBezTo>
                  <a:cubicBezTo>
                    <a:pt x="2033" y="1191"/>
                    <a:pt x="2322" y="862"/>
                    <a:pt x="2497" y="380"/>
                  </a:cubicBezTo>
                  <a:cubicBezTo>
                    <a:pt x="2551" y="233"/>
                    <a:pt x="2475" y="71"/>
                    <a:pt x="2329" y="17"/>
                  </a:cubicBezTo>
                  <a:cubicBezTo>
                    <a:pt x="2297" y="5"/>
                    <a:pt x="2265" y="0"/>
                    <a:pt x="22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02;p40"/>
            <p:cNvSpPr/>
            <p:nvPr/>
          </p:nvSpPr>
          <p:spPr>
            <a:xfrm>
              <a:off x="2994750" y="1761650"/>
              <a:ext cx="63625" cy="36875"/>
            </a:xfrm>
            <a:custGeom>
              <a:avLst/>
              <a:gdLst/>
              <a:ahLst/>
              <a:cxnLst/>
              <a:rect l="l" t="t" r="r" b="b"/>
              <a:pathLst>
                <a:path w="2545" h="1475" extrusionOk="0">
                  <a:moveTo>
                    <a:pt x="2225" y="1"/>
                  </a:moveTo>
                  <a:cubicBezTo>
                    <a:pt x="2110" y="1"/>
                    <a:pt x="2002" y="72"/>
                    <a:pt x="1961" y="187"/>
                  </a:cubicBezTo>
                  <a:cubicBezTo>
                    <a:pt x="1841" y="514"/>
                    <a:pt x="1658" y="733"/>
                    <a:pt x="1416" y="835"/>
                  </a:cubicBezTo>
                  <a:cubicBezTo>
                    <a:pt x="1287" y="890"/>
                    <a:pt x="1150" y="910"/>
                    <a:pt x="1022" y="910"/>
                  </a:cubicBezTo>
                  <a:cubicBezTo>
                    <a:pt x="706" y="910"/>
                    <a:pt x="436" y="792"/>
                    <a:pt x="433" y="790"/>
                  </a:cubicBezTo>
                  <a:cubicBezTo>
                    <a:pt x="396" y="775"/>
                    <a:pt x="359" y="768"/>
                    <a:pt x="322" y="768"/>
                  </a:cubicBezTo>
                  <a:cubicBezTo>
                    <a:pt x="214" y="768"/>
                    <a:pt x="111" y="829"/>
                    <a:pt x="64" y="934"/>
                  </a:cubicBezTo>
                  <a:cubicBezTo>
                    <a:pt x="0" y="1073"/>
                    <a:pt x="60" y="1238"/>
                    <a:pt x="199" y="1306"/>
                  </a:cubicBezTo>
                  <a:cubicBezTo>
                    <a:pt x="459" y="1414"/>
                    <a:pt x="739" y="1472"/>
                    <a:pt x="1023" y="1474"/>
                  </a:cubicBezTo>
                  <a:cubicBezTo>
                    <a:pt x="1029" y="1474"/>
                    <a:pt x="1035" y="1474"/>
                    <a:pt x="1040" y="1474"/>
                  </a:cubicBezTo>
                  <a:cubicBezTo>
                    <a:pt x="1243" y="1474"/>
                    <a:pt x="1445" y="1434"/>
                    <a:pt x="1632" y="1357"/>
                  </a:cubicBezTo>
                  <a:cubicBezTo>
                    <a:pt x="2027" y="1192"/>
                    <a:pt x="2316" y="862"/>
                    <a:pt x="2492" y="380"/>
                  </a:cubicBezTo>
                  <a:cubicBezTo>
                    <a:pt x="2545" y="233"/>
                    <a:pt x="2469" y="71"/>
                    <a:pt x="2322" y="18"/>
                  </a:cubicBezTo>
                  <a:cubicBezTo>
                    <a:pt x="2290" y="6"/>
                    <a:pt x="2258" y="1"/>
                    <a:pt x="2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03;p40"/>
            <p:cNvSpPr/>
            <p:nvPr/>
          </p:nvSpPr>
          <p:spPr>
            <a:xfrm>
              <a:off x="2958300" y="1686525"/>
              <a:ext cx="96700" cy="42300"/>
            </a:xfrm>
            <a:custGeom>
              <a:avLst/>
              <a:gdLst/>
              <a:ahLst/>
              <a:cxnLst/>
              <a:rect l="l" t="t" r="r" b="b"/>
              <a:pathLst>
                <a:path w="3868" h="1692" extrusionOk="0">
                  <a:moveTo>
                    <a:pt x="1923" y="0"/>
                  </a:moveTo>
                  <a:cubicBezTo>
                    <a:pt x="1318" y="0"/>
                    <a:pt x="737" y="238"/>
                    <a:pt x="228" y="712"/>
                  </a:cubicBezTo>
                  <a:cubicBezTo>
                    <a:pt x="57" y="869"/>
                    <a:pt x="1" y="1116"/>
                    <a:pt x="86" y="1332"/>
                  </a:cubicBezTo>
                  <a:cubicBezTo>
                    <a:pt x="171" y="1550"/>
                    <a:pt x="379" y="1691"/>
                    <a:pt x="613" y="1691"/>
                  </a:cubicBezTo>
                  <a:cubicBezTo>
                    <a:pt x="756" y="1691"/>
                    <a:pt x="893" y="1636"/>
                    <a:pt x="998" y="1540"/>
                  </a:cubicBezTo>
                  <a:cubicBezTo>
                    <a:pt x="1295" y="1263"/>
                    <a:pt x="1601" y="1124"/>
                    <a:pt x="1927" y="1124"/>
                  </a:cubicBezTo>
                  <a:cubicBezTo>
                    <a:pt x="2232" y="1124"/>
                    <a:pt x="2554" y="1245"/>
                    <a:pt x="2904" y="1486"/>
                  </a:cubicBezTo>
                  <a:cubicBezTo>
                    <a:pt x="3002" y="1553"/>
                    <a:pt x="3113" y="1585"/>
                    <a:pt x="3224" y="1585"/>
                  </a:cubicBezTo>
                  <a:cubicBezTo>
                    <a:pt x="3404" y="1585"/>
                    <a:pt x="3581" y="1500"/>
                    <a:pt x="3690" y="1341"/>
                  </a:cubicBezTo>
                  <a:cubicBezTo>
                    <a:pt x="3867" y="1083"/>
                    <a:pt x="3802" y="731"/>
                    <a:pt x="3546" y="554"/>
                  </a:cubicBezTo>
                  <a:cubicBezTo>
                    <a:pt x="3007" y="184"/>
                    <a:pt x="2456" y="0"/>
                    <a:pt x="19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04;p40"/>
            <p:cNvSpPr/>
            <p:nvPr/>
          </p:nvSpPr>
          <p:spPr>
            <a:xfrm>
              <a:off x="2676025" y="1453525"/>
              <a:ext cx="445225" cy="686675"/>
            </a:xfrm>
            <a:custGeom>
              <a:avLst/>
              <a:gdLst/>
              <a:ahLst/>
              <a:cxnLst/>
              <a:rect l="l" t="t" r="r" b="b"/>
              <a:pathLst>
                <a:path w="17809" h="27467" extrusionOk="0">
                  <a:moveTo>
                    <a:pt x="11143" y="0"/>
                  </a:moveTo>
                  <a:cubicBezTo>
                    <a:pt x="10520" y="0"/>
                    <a:pt x="9901" y="94"/>
                    <a:pt x="9307" y="276"/>
                  </a:cubicBezTo>
                  <a:cubicBezTo>
                    <a:pt x="9182" y="267"/>
                    <a:pt x="9062" y="263"/>
                    <a:pt x="8946" y="263"/>
                  </a:cubicBezTo>
                  <a:cubicBezTo>
                    <a:pt x="6589" y="263"/>
                    <a:pt x="6049" y="2109"/>
                    <a:pt x="4281" y="3138"/>
                  </a:cubicBezTo>
                  <a:cubicBezTo>
                    <a:pt x="2382" y="4248"/>
                    <a:pt x="1274" y="7414"/>
                    <a:pt x="1274" y="7414"/>
                  </a:cubicBezTo>
                  <a:lnTo>
                    <a:pt x="1349" y="7398"/>
                  </a:lnTo>
                  <a:lnTo>
                    <a:pt x="1349" y="7398"/>
                  </a:lnTo>
                  <a:cubicBezTo>
                    <a:pt x="1" y="9370"/>
                    <a:pt x="6" y="11752"/>
                    <a:pt x="1475" y="15793"/>
                  </a:cubicBezTo>
                  <a:cubicBezTo>
                    <a:pt x="1475" y="15793"/>
                    <a:pt x="4660" y="24327"/>
                    <a:pt x="7461" y="25982"/>
                  </a:cubicBezTo>
                  <a:cubicBezTo>
                    <a:pt x="8740" y="26737"/>
                    <a:pt x="10603" y="27467"/>
                    <a:pt x="12396" y="27467"/>
                  </a:cubicBezTo>
                  <a:cubicBezTo>
                    <a:pt x="14530" y="27467"/>
                    <a:pt x="16565" y="26433"/>
                    <a:pt x="17396" y="23180"/>
                  </a:cubicBezTo>
                  <a:cubicBezTo>
                    <a:pt x="17780" y="21672"/>
                    <a:pt x="17809" y="19996"/>
                    <a:pt x="17616" y="18291"/>
                  </a:cubicBezTo>
                  <a:cubicBezTo>
                    <a:pt x="16378" y="17747"/>
                    <a:pt x="13725" y="16668"/>
                    <a:pt x="12182" y="16668"/>
                  </a:cubicBezTo>
                  <a:cubicBezTo>
                    <a:pt x="11873" y="16668"/>
                    <a:pt x="11609" y="16712"/>
                    <a:pt x="11409" y="16811"/>
                  </a:cubicBezTo>
                  <a:cubicBezTo>
                    <a:pt x="9881" y="17576"/>
                    <a:pt x="5933" y="20250"/>
                    <a:pt x="5933" y="22288"/>
                  </a:cubicBezTo>
                  <a:cubicBezTo>
                    <a:pt x="5933" y="22288"/>
                    <a:pt x="3386" y="18849"/>
                    <a:pt x="3386" y="17576"/>
                  </a:cubicBezTo>
                  <a:cubicBezTo>
                    <a:pt x="3386" y="16302"/>
                    <a:pt x="4405" y="15920"/>
                    <a:pt x="3513" y="14265"/>
                  </a:cubicBezTo>
                  <a:cubicBezTo>
                    <a:pt x="2621" y="12608"/>
                    <a:pt x="1347" y="12481"/>
                    <a:pt x="1729" y="10570"/>
                  </a:cubicBezTo>
                  <a:cubicBezTo>
                    <a:pt x="2084" y="8802"/>
                    <a:pt x="5600" y="6928"/>
                    <a:pt x="7333" y="6659"/>
                  </a:cubicBezTo>
                  <a:cubicBezTo>
                    <a:pt x="8266" y="7493"/>
                    <a:pt x="9630" y="8023"/>
                    <a:pt x="11155" y="8023"/>
                  </a:cubicBezTo>
                  <a:cubicBezTo>
                    <a:pt x="13968" y="8023"/>
                    <a:pt x="16249" y="6228"/>
                    <a:pt x="16249" y="4012"/>
                  </a:cubicBezTo>
                  <a:cubicBezTo>
                    <a:pt x="16249" y="1796"/>
                    <a:pt x="13968" y="0"/>
                    <a:pt x="11155" y="0"/>
                  </a:cubicBezTo>
                  <a:cubicBezTo>
                    <a:pt x="11151" y="0"/>
                    <a:pt x="11147" y="0"/>
                    <a:pt x="111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05;p40"/>
            <p:cNvSpPr/>
            <p:nvPr/>
          </p:nvSpPr>
          <p:spPr>
            <a:xfrm>
              <a:off x="2668575" y="1446425"/>
              <a:ext cx="460200" cy="700850"/>
            </a:xfrm>
            <a:custGeom>
              <a:avLst/>
              <a:gdLst/>
              <a:ahLst/>
              <a:cxnLst/>
              <a:rect l="l" t="t" r="r" b="b"/>
              <a:pathLst>
                <a:path w="18408" h="28034" extrusionOk="0">
                  <a:moveTo>
                    <a:pt x="11453" y="566"/>
                  </a:moveTo>
                  <a:cubicBezTo>
                    <a:pt x="14105" y="566"/>
                    <a:pt x="16265" y="2240"/>
                    <a:pt x="16265" y="4296"/>
                  </a:cubicBezTo>
                  <a:cubicBezTo>
                    <a:pt x="16265" y="6352"/>
                    <a:pt x="14106" y="8025"/>
                    <a:pt x="11453" y="8025"/>
                  </a:cubicBezTo>
                  <a:cubicBezTo>
                    <a:pt x="10063" y="8025"/>
                    <a:pt x="8739" y="7554"/>
                    <a:pt x="7820" y="6732"/>
                  </a:cubicBezTo>
                  <a:cubicBezTo>
                    <a:pt x="7768" y="6685"/>
                    <a:pt x="7701" y="6660"/>
                    <a:pt x="7632" y="6660"/>
                  </a:cubicBezTo>
                  <a:cubicBezTo>
                    <a:pt x="7617" y="6660"/>
                    <a:pt x="7603" y="6661"/>
                    <a:pt x="7588" y="6663"/>
                  </a:cubicBezTo>
                  <a:cubicBezTo>
                    <a:pt x="5818" y="6938"/>
                    <a:pt x="2136" y="8873"/>
                    <a:pt x="1751" y="10800"/>
                  </a:cubicBezTo>
                  <a:cubicBezTo>
                    <a:pt x="1475" y="12180"/>
                    <a:pt x="2000" y="12753"/>
                    <a:pt x="2610" y="13416"/>
                  </a:cubicBezTo>
                  <a:cubicBezTo>
                    <a:pt x="2917" y="13751"/>
                    <a:pt x="3266" y="14132"/>
                    <a:pt x="3562" y="14683"/>
                  </a:cubicBezTo>
                  <a:cubicBezTo>
                    <a:pt x="4070" y="15624"/>
                    <a:pt x="3899" y="16064"/>
                    <a:pt x="3681" y="16622"/>
                  </a:cubicBezTo>
                  <a:cubicBezTo>
                    <a:pt x="3551" y="16961"/>
                    <a:pt x="3402" y="17346"/>
                    <a:pt x="3402" y="17860"/>
                  </a:cubicBezTo>
                  <a:cubicBezTo>
                    <a:pt x="3402" y="19188"/>
                    <a:pt x="5737" y="22381"/>
                    <a:pt x="6002" y="22740"/>
                  </a:cubicBezTo>
                  <a:cubicBezTo>
                    <a:pt x="6057" y="22814"/>
                    <a:pt x="6142" y="22855"/>
                    <a:pt x="6230" y="22855"/>
                  </a:cubicBezTo>
                  <a:cubicBezTo>
                    <a:pt x="6260" y="22855"/>
                    <a:pt x="6290" y="22850"/>
                    <a:pt x="6319" y="22841"/>
                  </a:cubicBezTo>
                  <a:cubicBezTo>
                    <a:pt x="6435" y="22801"/>
                    <a:pt x="6513" y="22694"/>
                    <a:pt x="6513" y="22572"/>
                  </a:cubicBezTo>
                  <a:cubicBezTo>
                    <a:pt x="6513" y="20747"/>
                    <a:pt x="10268" y="18131"/>
                    <a:pt x="11833" y="17348"/>
                  </a:cubicBezTo>
                  <a:cubicBezTo>
                    <a:pt x="11983" y="17274"/>
                    <a:pt x="12196" y="17237"/>
                    <a:pt x="12465" y="17237"/>
                  </a:cubicBezTo>
                  <a:cubicBezTo>
                    <a:pt x="13504" y="17237"/>
                    <a:pt x="15374" y="17782"/>
                    <a:pt x="17650" y="18769"/>
                  </a:cubicBezTo>
                  <a:cubicBezTo>
                    <a:pt x="17833" y="20518"/>
                    <a:pt x="17756" y="22073"/>
                    <a:pt x="17419" y="23394"/>
                  </a:cubicBezTo>
                  <a:cubicBezTo>
                    <a:pt x="16934" y="25291"/>
                    <a:pt x="15994" y="26542"/>
                    <a:pt x="14620" y="27111"/>
                  </a:cubicBezTo>
                  <a:cubicBezTo>
                    <a:pt x="14014" y="27364"/>
                    <a:pt x="13354" y="27472"/>
                    <a:pt x="12678" y="27472"/>
                  </a:cubicBezTo>
                  <a:cubicBezTo>
                    <a:pt x="11004" y="27472"/>
                    <a:pt x="9230" y="26808"/>
                    <a:pt x="7902" y="26023"/>
                  </a:cubicBezTo>
                  <a:cubicBezTo>
                    <a:pt x="5219" y="24437"/>
                    <a:pt x="2069" y="16062"/>
                    <a:pt x="2038" y="15980"/>
                  </a:cubicBezTo>
                  <a:cubicBezTo>
                    <a:pt x="627" y="12098"/>
                    <a:pt x="581" y="9740"/>
                    <a:pt x="1881" y="7842"/>
                  </a:cubicBezTo>
                  <a:cubicBezTo>
                    <a:pt x="1931" y="7768"/>
                    <a:pt x="1944" y="7673"/>
                    <a:pt x="1914" y="7589"/>
                  </a:cubicBezTo>
                  <a:cubicBezTo>
                    <a:pt x="2191" y="6887"/>
                    <a:pt x="3202" y="4554"/>
                    <a:pt x="4721" y="3667"/>
                  </a:cubicBezTo>
                  <a:cubicBezTo>
                    <a:pt x="5384" y="3281"/>
                    <a:pt x="5872" y="2796"/>
                    <a:pt x="6343" y="2325"/>
                  </a:cubicBezTo>
                  <a:cubicBezTo>
                    <a:pt x="7146" y="1528"/>
                    <a:pt x="7842" y="830"/>
                    <a:pt x="9244" y="830"/>
                  </a:cubicBezTo>
                  <a:cubicBezTo>
                    <a:pt x="9353" y="830"/>
                    <a:pt x="9466" y="834"/>
                    <a:pt x="9584" y="842"/>
                  </a:cubicBezTo>
                  <a:cubicBezTo>
                    <a:pt x="9590" y="843"/>
                    <a:pt x="9596" y="843"/>
                    <a:pt x="9602" y="843"/>
                  </a:cubicBezTo>
                  <a:cubicBezTo>
                    <a:pt x="9630" y="843"/>
                    <a:pt x="9659" y="838"/>
                    <a:pt x="9688" y="830"/>
                  </a:cubicBezTo>
                  <a:cubicBezTo>
                    <a:pt x="10259" y="654"/>
                    <a:pt x="10854" y="566"/>
                    <a:pt x="11453" y="566"/>
                  </a:cubicBezTo>
                  <a:close/>
                  <a:moveTo>
                    <a:pt x="11452" y="1"/>
                  </a:moveTo>
                  <a:cubicBezTo>
                    <a:pt x="10815" y="1"/>
                    <a:pt x="10181" y="92"/>
                    <a:pt x="9572" y="274"/>
                  </a:cubicBezTo>
                  <a:cubicBezTo>
                    <a:pt x="9462" y="267"/>
                    <a:pt x="9355" y="264"/>
                    <a:pt x="9252" y="264"/>
                  </a:cubicBezTo>
                  <a:cubicBezTo>
                    <a:pt x="7619" y="264"/>
                    <a:pt x="6765" y="1107"/>
                    <a:pt x="5944" y="1925"/>
                  </a:cubicBezTo>
                  <a:cubicBezTo>
                    <a:pt x="5498" y="2369"/>
                    <a:pt x="5037" y="2828"/>
                    <a:pt x="4436" y="3179"/>
                  </a:cubicBezTo>
                  <a:cubicBezTo>
                    <a:pt x="2470" y="4326"/>
                    <a:pt x="1351" y="7471"/>
                    <a:pt x="1304" y="7605"/>
                  </a:cubicBezTo>
                  <a:cubicBezTo>
                    <a:pt x="1292" y="7639"/>
                    <a:pt x="1286" y="7676"/>
                    <a:pt x="1288" y="7713"/>
                  </a:cubicBezTo>
                  <a:cubicBezTo>
                    <a:pt x="1" y="9745"/>
                    <a:pt x="70" y="12223"/>
                    <a:pt x="1508" y="16176"/>
                  </a:cubicBezTo>
                  <a:cubicBezTo>
                    <a:pt x="1640" y="16527"/>
                    <a:pt x="4760" y="24822"/>
                    <a:pt x="7615" y="26509"/>
                  </a:cubicBezTo>
                  <a:cubicBezTo>
                    <a:pt x="9016" y="27336"/>
                    <a:pt x="10893" y="28033"/>
                    <a:pt x="12689" y="28033"/>
                  </a:cubicBezTo>
                  <a:cubicBezTo>
                    <a:pt x="13433" y="28033"/>
                    <a:pt x="14164" y="27914"/>
                    <a:pt x="14838" y="27634"/>
                  </a:cubicBezTo>
                  <a:cubicBezTo>
                    <a:pt x="16383" y="26991"/>
                    <a:pt x="17436" y="25612"/>
                    <a:pt x="17966" y="23534"/>
                  </a:cubicBezTo>
                  <a:cubicBezTo>
                    <a:pt x="18332" y="22106"/>
                    <a:pt x="18407" y="20428"/>
                    <a:pt x="18194" y="18543"/>
                  </a:cubicBezTo>
                  <a:cubicBezTo>
                    <a:pt x="18183" y="18443"/>
                    <a:pt x="18119" y="18356"/>
                    <a:pt x="18027" y="18316"/>
                  </a:cubicBezTo>
                  <a:cubicBezTo>
                    <a:pt x="16506" y="17649"/>
                    <a:pt x="14022" y="16675"/>
                    <a:pt x="12473" y="16675"/>
                  </a:cubicBezTo>
                  <a:cubicBezTo>
                    <a:pt x="12120" y="16675"/>
                    <a:pt x="11815" y="16726"/>
                    <a:pt x="11581" y="16843"/>
                  </a:cubicBezTo>
                  <a:cubicBezTo>
                    <a:pt x="10233" y="17517"/>
                    <a:pt x="6774" y="19801"/>
                    <a:pt x="6073" y="21868"/>
                  </a:cubicBezTo>
                  <a:cubicBezTo>
                    <a:pt x="5257" y="20700"/>
                    <a:pt x="3966" y="18680"/>
                    <a:pt x="3966" y="17860"/>
                  </a:cubicBezTo>
                  <a:cubicBezTo>
                    <a:pt x="3966" y="17452"/>
                    <a:pt x="4083" y="17148"/>
                    <a:pt x="4208" y="16827"/>
                  </a:cubicBezTo>
                  <a:cubicBezTo>
                    <a:pt x="4445" y="16216"/>
                    <a:pt x="4690" y="15586"/>
                    <a:pt x="4060" y="14414"/>
                  </a:cubicBezTo>
                  <a:cubicBezTo>
                    <a:pt x="3729" y="13801"/>
                    <a:pt x="3355" y="13393"/>
                    <a:pt x="3025" y="13034"/>
                  </a:cubicBezTo>
                  <a:cubicBezTo>
                    <a:pt x="2460" y="12417"/>
                    <a:pt x="2085" y="12008"/>
                    <a:pt x="2305" y="10911"/>
                  </a:cubicBezTo>
                  <a:cubicBezTo>
                    <a:pt x="2619" y="9339"/>
                    <a:pt x="5886" y="7565"/>
                    <a:pt x="7546" y="7244"/>
                  </a:cubicBezTo>
                  <a:cubicBezTo>
                    <a:pt x="8561" y="8102"/>
                    <a:pt x="9976" y="8591"/>
                    <a:pt x="11452" y="8591"/>
                  </a:cubicBezTo>
                  <a:cubicBezTo>
                    <a:pt x="14416" y="8591"/>
                    <a:pt x="16829" y="6663"/>
                    <a:pt x="16829" y="4296"/>
                  </a:cubicBezTo>
                  <a:cubicBezTo>
                    <a:pt x="16829" y="1927"/>
                    <a:pt x="14418" y="1"/>
                    <a:pt x="114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06;p40"/>
            <p:cNvSpPr/>
            <p:nvPr/>
          </p:nvSpPr>
          <p:spPr>
            <a:xfrm>
              <a:off x="2931150" y="1900475"/>
              <a:ext cx="117800" cy="51725"/>
            </a:xfrm>
            <a:custGeom>
              <a:avLst/>
              <a:gdLst/>
              <a:ahLst/>
              <a:cxnLst/>
              <a:rect l="l" t="t" r="r" b="b"/>
              <a:pathLst>
                <a:path w="4712" h="2069" extrusionOk="0">
                  <a:moveTo>
                    <a:pt x="4391" y="1"/>
                  </a:moveTo>
                  <a:cubicBezTo>
                    <a:pt x="4303" y="1"/>
                    <a:pt x="4217" y="41"/>
                    <a:pt x="4163" y="117"/>
                  </a:cubicBezTo>
                  <a:cubicBezTo>
                    <a:pt x="4154" y="128"/>
                    <a:pt x="3282" y="1333"/>
                    <a:pt x="2110" y="1487"/>
                  </a:cubicBezTo>
                  <a:cubicBezTo>
                    <a:pt x="2031" y="1497"/>
                    <a:pt x="1951" y="1502"/>
                    <a:pt x="1872" y="1502"/>
                  </a:cubicBezTo>
                  <a:cubicBezTo>
                    <a:pt x="1400" y="1502"/>
                    <a:pt x="939" y="1319"/>
                    <a:pt x="497" y="954"/>
                  </a:cubicBezTo>
                  <a:cubicBezTo>
                    <a:pt x="444" y="912"/>
                    <a:pt x="382" y="891"/>
                    <a:pt x="319" y="891"/>
                  </a:cubicBezTo>
                  <a:cubicBezTo>
                    <a:pt x="237" y="891"/>
                    <a:pt x="156" y="926"/>
                    <a:pt x="100" y="994"/>
                  </a:cubicBezTo>
                  <a:cubicBezTo>
                    <a:pt x="1" y="1114"/>
                    <a:pt x="18" y="1291"/>
                    <a:pt x="136" y="1391"/>
                  </a:cubicBezTo>
                  <a:cubicBezTo>
                    <a:pt x="684" y="1841"/>
                    <a:pt x="1264" y="2068"/>
                    <a:pt x="1865" y="2068"/>
                  </a:cubicBezTo>
                  <a:cubicBezTo>
                    <a:pt x="1971" y="2068"/>
                    <a:pt x="2077" y="2061"/>
                    <a:pt x="2184" y="2047"/>
                  </a:cubicBezTo>
                  <a:cubicBezTo>
                    <a:pt x="3596" y="1862"/>
                    <a:pt x="4582" y="503"/>
                    <a:pt x="4622" y="446"/>
                  </a:cubicBezTo>
                  <a:cubicBezTo>
                    <a:pt x="4711" y="319"/>
                    <a:pt x="4681" y="144"/>
                    <a:pt x="4555" y="54"/>
                  </a:cubicBezTo>
                  <a:cubicBezTo>
                    <a:pt x="4505" y="18"/>
                    <a:pt x="4448" y="1"/>
                    <a:pt x="43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07;p40"/>
            <p:cNvSpPr/>
            <p:nvPr/>
          </p:nvSpPr>
          <p:spPr>
            <a:xfrm>
              <a:off x="2480175" y="3257575"/>
              <a:ext cx="249625" cy="229175"/>
            </a:xfrm>
            <a:custGeom>
              <a:avLst/>
              <a:gdLst/>
              <a:ahLst/>
              <a:cxnLst/>
              <a:rect l="l" t="t" r="r" b="b"/>
              <a:pathLst>
                <a:path w="9985" h="9167" extrusionOk="0">
                  <a:moveTo>
                    <a:pt x="4093" y="0"/>
                  </a:moveTo>
                  <a:lnTo>
                    <a:pt x="1" y="5075"/>
                  </a:lnTo>
                  <a:cubicBezTo>
                    <a:pt x="819" y="7366"/>
                    <a:pt x="3275" y="9167"/>
                    <a:pt x="3275" y="9167"/>
                  </a:cubicBezTo>
                  <a:lnTo>
                    <a:pt x="5894" y="5075"/>
                  </a:lnTo>
                  <a:cubicBezTo>
                    <a:pt x="5894" y="5075"/>
                    <a:pt x="7693" y="6712"/>
                    <a:pt x="8512" y="6712"/>
                  </a:cubicBezTo>
                  <a:cubicBezTo>
                    <a:pt x="9330" y="6712"/>
                    <a:pt x="9657" y="6220"/>
                    <a:pt x="9821" y="5402"/>
                  </a:cubicBezTo>
                  <a:cubicBezTo>
                    <a:pt x="9985" y="4584"/>
                    <a:pt x="8184" y="4420"/>
                    <a:pt x="8184" y="4420"/>
                  </a:cubicBezTo>
                  <a:cubicBezTo>
                    <a:pt x="8184" y="4420"/>
                    <a:pt x="6712" y="2783"/>
                    <a:pt x="6057" y="1801"/>
                  </a:cubicBezTo>
                  <a:cubicBezTo>
                    <a:pt x="5403" y="819"/>
                    <a:pt x="4093" y="0"/>
                    <a:pt x="40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08;p40"/>
            <p:cNvSpPr/>
            <p:nvPr/>
          </p:nvSpPr>
          <p:spPr>
            <a:xfrm>
              <a:off x="2472700" y="3250500"/>
              <a:ext cx="261075" cy="243350"/>
            </a:xfrm>
            <a:custGeom>
              <a:avLst/>
              <a:gdLst/>
              <a:ahLst/>
              <a:cxnLst/>
              <a:rect l="l" t="t" r="r" b="b"/>
              <a:pathLst>
                <a:path w="10443" h="9734" extrusionOk="0">
                  <a:moveTo>
                    <a:pt x="4448" y="662"/>
                  </a:moveTo>
                  <a:cubicBezTo>
                    <a:pt x="4833" y="928"/>
                    <a:pt x="5658" y="1546"/>
                    <a:pt x="6119" y="2240"/>
                  </a:cubicBezTo>
                  <a:cubicBezTo>
                    <a:pt x="6779" y="3228"/>
                    <a:pt x="8212" y="4824"/>
                    <a:pt x="8273" y="4892"/>
                  </a:cubicBezTo>
                  <a:cubicBezTo>
                    <a:pt x="8321" y="4945"/>
                    <a:pt x="8387" y="4978"/>
                    <a:pt x="8457" y="4984"/>
                  </a:cubicBezTo>
                  <a:cubicBezTo>
                    <a:pt x="8804" y="5016"/>
                    <a:pt x="9590" y="5173"/>
                    <a:pt x="9804" y="5459"/>
                  </a:cubicBezTo>
                  <a:cubicBezTo>
                    <a:pt x="9842" y="5507"/>
                    <a:pt x="9856" y="5569"/>
                    <a:pt x="9843" y="5629"/>
                  </a:cubicBezTo>
                  <a:cubicBezTo>
                    <a:pt x="9685" y="6418"/>
                    <a:pt x="9404" y="6711"/>
                    <a:pt x="8811" y="6711"/>
                  </a:cubicBezTo>
                  <a:cubicBezTo>
                    <a:pt x="8295" y="6711"/>
                    <a:pt x="7048" y="5752"/>
                    <a:pt x="6382" y="5149"/>
                  </a:cubicBezTo>
                  <a:cubicBezTo>
                    <a:pt x="6327" y="5099"/>
                    <a:pt x="6260" y="5075"/>
                    <a:pt x="6192" y="5075"/>
                  </a:cubicBezTo>
                  <a:cubicBezTo>
                    <a:pt x="6100" y="5075"/>
                    <a:pt x="6009" y="5120"/>
                    <a:pt x="5954" y="5205"/>
                  </a:cubicBezTo>
                  <a:lnTo>
                    <a:pt x="3503" y="9035"/>
                  </a:lnTo>
                  <a:cubicBezTo>
                    <a:pt x="2896" y="8540"/>
                    <a:pt x="1291" y="7114"/>
                    <a:pt x="621" y="5409"/>
                  </a:cubicBezTo>
                  <a:lnTo>
                    <a:pt x="4448" y="662"/>
                  </a:lnTo>
                  <a:close/>
                  <a:moveTo>
                    <a:pt x="4392" y="1"/>
                  </a:moveTo>
                  <a:cubicBezTo>
                    <a:pt x="4309" y="1"/>
                    <a:pt x="4227" y="37"/>
                    <a:pt x="4171" y="106"/>
                  </a:cubicBezTo>
                  <a:lnTo>
                    <a:pt x="79" y="5181"/>
                  </a:lnTo>
                  <a:cubicBezTo>
                    <a:pt x="18" y="5257"/>
                    <a:pt x="1" y="5360"/>
                    <a:pt x="34" y="5453"/>
                  </a:cubicBezTo>
                  <a:cubicBezTo>
                    <a:pt x="872" y="7800"/>
                    <a:pt x="3302" y="9603"/>
                    <a:pt x="3406" y="9677"/>
                  </a:cubicBezTo>
                  <a:cubicBezTo>
                    <a:pt x="3454" y="9713"/>
                    <a:pt x="3513" y="9732"/>
                    <a:pt x="3574" y="9732"/>
                  </a:cubicBezTo>
                  <a:lnTo>
                    <a:pt x="3574" y="9733"/>
                  </a:lnTo>
                  <a:cubicBezTo>
                    <a:pt x="3669" y="9732"/>
                    <a:pt x="3759" y="9683"/>
                    <a:pt x="3812" y="9603"/>
                  </a:cubicBezTo>
                  <a:lnTo>
                    <a:pt x="6253" y="5788"/>
                  </a:lnTo>
                  <a:cubicBezTo>
                    <a:pt x="6805" y="6259"/>
                    <a:pt x="8076" y="7277"/>
                    <a:pt x="8811" y="7277"/>
                  </a:cubicBezTo>
                  <a:cubicBezTo>
                    <a:pt x="9958" y="7277"/>
                    <a:pt x="10265" y="6400"/>
                    <a:pt x="10397" y="5740"/>
                  </a:cubicBezTo>
                  <a:cubicBezTo>
                    <a:pt x="10443" y="5523"/>
                    <a:pt x="10391" y="5297"/>
                    <a:pt x="10257" y="5121"/>
                  </a:cubicBezTo>
                  <a:cubicBezTo>
                    <a:pt x="9894" y="4636"/>
                    <a:pt x="8962" y="4477"/>
                    <a:pt x="8622" y="4434"/>
                  </a:cubicBezTo>
                  <a:cubicBezTo>
                    <a:pt x="8322" y="4096"/>
                    <a:pt x="7146" y="2759"/>
                    <a:pt x="6591" y="1927"/>
                  </a:cubicBezTo>
                  <a:cubicBezTo>
                    <a:pt x="5911" y="906"/>
                    <a:pt x="4597" y="78"/>
                    <a:pt x="4541" y="44"/>
                  </a:cubicBezTo>
                  <a:cubicBezTo>
                    <a:pt x="4495" y="15"/>
                    <a:pt x="4443" y="1"/>
                    <a:pt x="43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09;p40"/>
            <p:cNvSpPr/>
            <p:nvPr/>
          </p:nvSpPr>
          <p:spPr>
            <a:xfrm>
              <a:off x="2335100" y="1340675"/>
              <a:ext cx="1206775" cy="1206775"/>
            </a:xfrm>
            <a:custGeom>
              <a:avLst/>
              <a:gdLst/>
              <a:ahLst/>
              <a:cxnLst/>
              <a:rect l="l" t="t" r="r" b="b"/>
              <a:pathLst>
                <a:path w="48271" h="48271" extrusionOk="0">
                  <a:moveTo>
                    <a:pt x="24136" y="1132"/>
                  </a:moveTo>
                  <a:cubicBezTo>
                    <a:pt x="36820" y="1132"/>
                    <a:pt x="47141" y="11452"/>
                    <a:pt x="47141" y="24135"/>
                  </a:cubicBezTo>
                  <a:cubicBezTo>
                    <a:pt x="47141" y="36820"/>
                    <a:pt x="36820" y="47140"/>
                    <a:pt x="24136" y="47140"/>
                  </a:cubicBezTo>
                  <a:cubicBezTo>
                    <a:pt x="11451" y="47140"/>
                    <a:pt x="1131" y="36820"/>
                    <a:pt x="1131" y="24135"/>
                  </a:cubicBezTo>
                  <a:cubicBezTo>
                    <a:pt x="1131" y="11452"/>
                    <a:pt x="11451" y="1132"/>
                    <a:pt x="24136" y="1132"/>
                  </a:cubicBezTo>
                  <a:close/>
                  <a:moveTo>
                    <a:pt x="24136" y="0"/>
                  </a:moveTo>
                  <a:cubicBezTo>
                    <a:pt x="10828" y="0"/>
                    <a:pt x="0" y="10827"/>
                    <a:pt x="0" y="24135"/>
                  </a:cubicBezTo>
                  <a:cubicBezTo>
                    <a:pt x="0" y="37444"/>
                    <a:pt x="10828" y="48271"/>
                    <a:pt x="24136" y="48271"/>
                  </a:cubicBezTo>
                  <a:cubicBezTo>
                    <a:pt x="37444" y="48271"/>
                    <a:pt x="48271" y="37444"/>
                    <a:pt x="48271" y="24135"/>
                  </a:cubicBezTo>
                  <a:cubicBezTo>
                    <a:pt x="48271" y="10827"/>
                    <a:pt x="37444" y="0"/>
                    <a:pt x="24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10;p40"/>
            <p:cNvSpPr/>
            <p:nvPr/>
          </p:nvSpPr>
          <p:spPr>
            <a:xfrm>
              <a:off x="3400875" y="1829225"/>
              <a:ext cx="69575" cy="119375"/>
            </a:xfrm>
            <a:custGeom>
              <a:avLst/>
              <a:gdLst/>
              <a:ahLst/>
              <a:cxnLst/>
              <a:rect l="l" t="t" r="r" b="b"/>
              <a:pathLst>
                <a:path w="2783" h="4775" extrusionOk="0">
                  <a:moveTo>
                    <a:pt x="2522" y="1"/>
                  </a:moveTo>
                  <a:cubicBezTo>
                    <a:pt x="2046" y="1"/>
                    <a:pt x="1065" y="93"/>
                    <a:pt x="819" y="829"/>
                  </a:cubicBezTo>
                  <a:cubicBezTo>
                    <a:pt x="491" y="1812"/>
                    <a:pt x="1" y="2794"/>
                    <a:pt x="1" y="3449"/>
                  </a:cubicBezTo>
                  <a:cubicBezTo>
                    <a:pt x="1" y="4102"/>
                    <a:pt x="165" y="4593"/>
                    <a:pt x="982" y="4758"/>
                  </a:cubicBezTo>
                  <a:cubicBezTo>
                    <a:pt x="1036" y="4769"/>
                    <a:pt x="1089" y="4774"/>
                    <a:pt x="1141" y="4774"/>
                  </a:cubicBezTo>
                  <a:cubicBezTo>
                    <a:pt x="1863" y="4774"/>
                    <a:pt x="2291" y="3776"/>
                    <a:pt x="2291" y="3776"/>
                  </a:cubicBezTo>
                  <a:lnTo>
                    <a:pt x="2782" y="11"/>
                  </a:lnTo>
                  <a:cubicBezTo>
                    <a:pt x="2782" y="11"/>
                    <a:pt x="2680" y="1"/>
                    <a:pt x="2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11;p40"/>
            <p:cNvSpPr/>
            <p:nvPr/>
          </p:nvSpPr>
          <p:spPr>
            <a:xfrm>
              <a:off x="3393800" y="1822150"/>
              <a:ext cx="84200" cy="133525"/>
            </a:xfrm>
            <a:custGeom>
              <a:avLst/>
              <a:gdLst/>
              <a:ahLst/>
              <a:cxnLst/>
              <a:rect l="l" t="t" r="r" b="b"/>
              <a:pathLst>
                <a:path w="3368" h="5341" extrusionOk="0">
                  <a:moveTo>
                    <a:pt x="2745" y="569"/>
                  </a:moveTo>
                  <a:lnTo>
                    <a:pt x="2299" y="3978"/>
                  </a:lnTo>
                  <a:cubicBezTo>
                    <a:pt x="2226" y="4130"/>
                    <a:pt x="1882" y="4774"/>
                    <a:pt x="1421" y="4774"/>
                  </a:cubicBezTo>
                  <a:cubicBezTo>
                    <a:pt x="1388" y="4774"/>
                    <a:pt x="1355" y="4771"/>
                    <a:pt x="1321" y="4764"/>
                  </a:cubicBezTo>
                  <a:cubicBezTo>
                    <a:pt x="682" y="4635"/>
                    <a:pt x="566" y="4315"/>
                    <a:pt x="566" y="3732"/>
                  </a:cubicBezTo>
                  <a:cubicBezTo>
                    <a:pt x="566" y="3331"/>
                    <a:pt x="793" y="2741"/>
                    <a:pt x="1034" y="2115"/>
                  </a:cubicBezTo>
                  <a:cubicBezTo>
                    <a:pt x="1149" y="1817"/>
                    <a:pt x="1267" y="1509"/>
                    <a:pt x="1370" y="1202"/>
                  </a:cubicBezTo>
                  <a:cubicBezTo>
                    <a:pt x="1547" y="670"/>
                    <a:pt x="2315" y="577"/>
                    <a:pt x="2745" y="569"/>
                  </a:cubicBezTo>
                  <a:close/>
                  <a:moveTo>
                    <a:pt x="2803" y="1"/>
                  </a:moveTo>
                  <a:cubicBezTo>
                    <a:pt x="2262" y="1"/>
                    <a:pt x="1136" y="114"/>
                    <a:pt x="834" y="1023"/>
                  </a:cubicBezTo>
                  <a:cubicBezTo>
                    <a:pt x="733" y="1323"/>
                    <a:pt x="619" y="1622"/>
                    <a:pt x="506" y="1913"/>
                  </a:cubicBezTo>
                  <a:cubicBezTo>
                    <a:pt x="246" y="2588"/>
                    <a:pt x="0" y="3226"/>
                    <a:pt x="0" y="3732"/>
                  </a:cubicBezTo>
                  <a:cubicBezTo>
                    <a:pt x="0" y="4357"/>
                    <a:pt x="138" y="5103"/>
                    <a:pt x="1210" y="5317"/>
                  </a:cubicBezTo>
                  <a:cubicBezTo>
                    <a:pt x="1282" y="5332"/>
                    <a:pt x="1356" y="5339"/>
                    <a:pt x="1430" y="5340"/>
                  </a:cubicBezTo>
                  <a:cubicBezTo>
                    <a:pt x="2321" y="5340"/>
                    <a:pt x="2812" y="4221"/>
                    <a:pt x="2834" y="4170"/>
                  </a:cubicBezTo>
                  <a:cubicBezTo>
                    <a:pt x="2844" y="4146"/>
                    <a:pt x="2852" y="4121"/>
                    <a:pt x="2855" y="4096"/>
                  </a:cubicBezTo>
                  <a:lnTo>
                    <a:pt x="3346" y="331"/>
                  </a:lnTo>
                  <a:cubicBezTo>
                    <a:pt x="3367" y="172"/>
                    <a:pt x="3252" y="28"/>
                    <a:pt x="3093" y="13"/>
                  </a:cubicBezTo>
                  <a:cubicBezTo>
                    <a:pt x="3076" y="11"/>
                    <a:pt x="2966" y="1"/>
                    <a:pt x="28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12;p40"/>
            <p:cNvSpPr/>
            <p:nvPr/>
          </p:nvSpPr>
          <p:spPr>
            <a:xfrm>
              <a:off x="3458150" y="1796275"/>
              <a:ext cx="204625" cy="315825"/>
            </a:xfrm>
            <a:custGeom>
              <a:avLst/>
              <a:gdLst/>
              <a:ahLst/>
              <a:cxnLst/>
              <a:rect l="l" t="t" r="r" b="b"/>
              <a:pathLst>
                <a:path w="8185" h="12633" extrusionOk="0">
                  <a:moveTo>
                    <a:pt x="1867" y="0"/>
                  </a:moveTo>
                  <a:cubicBezTo>
                    <a:pt x="1493" y="0"/>
                    <a:pt x="1132" y="49"/>
                    <a:pt x="819" y="183"/>
                  </a:cubicBezTo>
                  <a:cubicBezTo>
                    <a:pt x="819" y="183"/>
                    <a:pt x="0" y="4603"/>
                    <a:pt x="0" y="5912"/>
                  </a:cubicBezTo>
                  <a:cubicBezTo>
                    <a:pt x="0" y="7221"/>
                    <a:pt x="655" y="8203"/>
                    <a:pt x="982" y="8694"/>
                  </a:cubicBezTo>
                  <a:cubicBezTo>
                    <a:pt x="1310" y="9185"/>
                    <a:pt x="2128" y="9349"/>
                    <a:pt x="2128" y="9349"/>
                  </a:cubicBezTo>
                  <a:lnTo>
                    <a:pt x="2947" y="8366"/>
                  </a:lnTo>
                  <a:lnTo>
                    <a:pt x="2947" y="8366"/>
                  </a:lnTo>
                  <a:cubicBezTo>
                    <a:pt x="2946" y="8367"/>
                    <a:pt x="1965" y="9676"/>
                    <a:pt x="3274" y="11313"/>
                  </a:cubicBezTo>
                  <a:cubicBezTo>
                    <a:pt x="4064" y="12301"/>
                    <a:pt x="4736" y="12633"/>
                    <a:pt x="5395" y="12633"/>
                  </a:cubicBezTo>
                  <a:cubicBezTo>
                    <a:pt x="5829" y="12633"/>
                    <a:pt x="6257" y="12490"/>
                    <a:pt x="6712" y="12295"/>
                  </a:cubicBezTo>
                  <a:cubicBezTo>
                    <a:pt x="7857" y="11804"/>
                    <a:pt x="8185" y="11150"/>
                    <a:pt x="7694" y="9349"/>
                  </a:cubicBezTo>
                  <a:cubicBezTo>
                    <a:pt x="7203" y="7547"/>
                    <a:pt x="6875" y="4602"/>
                    <a:pt x="6548" y="2801"/>
                  </a:cubicBezTo>
                  <a:cubicBezTo>
                    <a:pt x="6222" y="1000"/>
                    <a:pt x="5075" y="346"/>
                    <a:pt x="4420" y="346"/>
                  </a:cubicBezTo>
                  <a:cubicBezTo>
                    <a:pt x="3944" y="346"/>
                    <a:pt x="2863" y="0"/>
                    <a:pt x="18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13;p40"/>
            <p:cNvSpPr/>
            <p:nvPr/>
          </p:nvSpPr>
          <p:spPr>
            <a:xfrm>
              <a:off x="3451100" y="1789200"/>
              <a:ext cx="218800" cy="329950"/>
            </a:xfrm>
            <a:custGeom>
              <a:avLst/>
              <a:gdLst/>
              <a:ahLst/>
              <a:cxnLst/>
              <a:rect l="l" t="t" r="r" b="b"/>
              <a:pathLst>
                <a:path w="8752" h="13198" extrusionOk="0">
                  <a:moveTo>
                    <a:pt x="2145" y="566"/>
                  </a:moveTo>
                  <a:cubicBezTo>
                    <a:pt x="2708" y="566"/>
                    <a:pt x="3314" y="685"/>
                    <a:pt x="3807" y="781"/>
                  </a:cubicBezTo>
                  <a:cubicBezTo>
                    <a:pt x="4183" y="855"/>
                    <a:pt x="4480" y="913"/>
                    <a:pt x="4702" y="913"/>
                  </a:cubicBezTo>
                  <a:cubicBezTo>
                    <a:pt x="5260" y="913"/>
                    <a:pt x="6257" y="1515"/>
                    <a:pt x="6551" y="3135"/>
                  </a:cubicBezTo>
                  <a:cubicBezTo>
                    <a:pt x="6663" y="3742"/>
                    <a:pt x="6772" y="4479"/>
                    <a:pt x="6889" y="5258"/>
                  </a:cubicBezTo>
                  <a:cubicBezTo>
                    <a:pt x="7116" y="6777"/>
                    <a:pt x="7373" y="8499"/>
                    <a:pt x="7703" y="9707"/>
                  </a:cubicBezTo>
                  <a:cubicBezTo>
                    <a:pt x="8175" y="11438"/>
                    <a:pt x="7832" y="11912"/>
                    <a:pt x="6882" y="12318"/>
                  </a:cubicBezTo>
                  <a:cubicBezTo>
                    <a:pt x="6461" y="12499"/>
                    <a:pt x="6074" y="12639"/>
                    <a:pt x="5680" y="12639"/>
                  </a:cubicBezTo>
                  <a:cubicBezTo>
                    <a:pt x="5102" y="12639"/>
                    <a:pt x="4511" y="12337"/>
                    <a:pt x="3777" y="11420"/>
                  </a:cubicBezTo>
                  <a:cubicBezTo>
                    <a:pt x="2628" y="9983"/>
                    <a:pt x="3422" y="8864"/>
                    <a:pt x="3455" y="8819"/>
                  </a:cubicBezTo>
                  <a:cubicBezTo>
                    <a:pt x="3594" y="8634"/>
                    <a:pt x="3462" y="8367"/>
                    <a:pt x="3229" y="8367"/>
                  </a:cubicBezTo>
                  <a:cubicBezTo>
                    <a:pt x="3144" y="8367"/>
                    <a:pt x="3065" y="8405"/>
                    <a:pt x="3011" y="8470"/>
                  </a:cubicBezTo>
                  <a:lnTo>
                    <a:pt x="2308" y="9314"/>
                  </a:lnTo>
                  <a:cubicBezTo>
                    <a:pt x="2057" y="9238"/>
                    <a:pt x="1670" y="9076"/>
                    <a:pt x="1500" y="8821"/>
                  </a:cubicBezTo>
                  <a:cubicBezTo>
                    <a:pt x="1173" y="8331"/>
                    <a:pt x="566" y="7419"/>
                    <a:pt x="566" y="6194"/>
                  </a:cubicBezTo>
                  <a:cubicBezTo>
                    <a:pt x="566" y="5064"/>
                    <a:pt x="1206" y="1470"/>
                    <a:pt x="1350" y="674"/>
                  </a:cubicBezTo>
                  <a:cubicBezTo>
                    <a:pt x="1591" y="596"/>
                    <a:pt x="1862" y="566"/>
                    <a:pt x="2145" y="566"/>
                  </a:cubicBezTo>
                  <a:close/>
                  <a:moveTo>
                    <a:pt x="2149" y="0"/>
                  </a:moveTo>
                  <a:cubicBezTo>
                    <a:pt x="1742" y="0"/>
                    <a:pt x="1342" y="55"/>
                    <a:pt x="990" y="206"/>
                  </a:cubicBezTo>
                  <a:cubicBezTo>
                    <a:pt x="903" y="244"/>
                    <a:pt x="841" y="322"/>
                    <a:pt x="823" y="415"/>
                  </a:cubicBezTo>
                  <a:cubicBezTo>
                    <a:pt x="789" y="596"/>
                    <a:pt x="0" y="4875"/>
                    <a:pt x="0" y="6194"/>
                  </a:cubicBezTo>
                  <a:cubicBezTo>
                    <a:pt x="0" y="7590"/>
                    <a:pt x="695" y="8634"/>
                    <a:pt x="1030" y="9134"/>
                  </a:cubicBezTo>
                  <a:cubicBezTo>
                    <a:pt x="1411" y="9706"/>
                    <a:pt x="2260" y="9889"/>
                    <a:pt x="2355" y="9909"/>
                  </a:cubicBezTo>
                  <a:cubicBezTo>
                    <a:pt x="2374" y="9913"/>
                    <a:pt x="2393" y="9915"/>
                    <a:pt x="2413" y="9915"/>
                  </a:cubicBezTo>
                  <a:cubicBezTo>
                    <a:pt x="2480" y="9915"/>
                    <a:pt x="2547" y="9890"/>
                    <a:pt x="2598" y="9844"/>
                  </a:cubicBezTo>
                  <a:lnTo>
                    <a:pt x="2598" y="9844"/>
                  </a:lnTo>
                  <a:cubicBezTo>
                    <a:pt x="2595" y="10389"/>
                    <a:pt x="2763" y="11057"/>
                    <a:pt x="3336" y="11773"/>
                  </a:cubicBezTo>
                  <a:cubicBezTo>
                    <a:pt x="4204" y="12858"/>
                    <a:pt x="4976" y="13197"/>
                    <a:pt x="5688" y="13197"/>
                  </a:cubicBezTo>
                  <a:cubicBezTo>
                    <a:pt x="6185" y="13197"/>
                    <a:pt x="6653" y="13031"/>
                    <a:pt x="7105" y="12838"/>
                  </a:cubicBezTo>
                  <a:cubicBezTo>
                    <a:pt x="8452" y="12260"/>
                    <a:pt x="8751" y="11403"/>
                    <a:pt x="8248" y="9558"/>
                  </a:cubicBezTo>
                  <a:cubicBezTo>
                    <a:pt x="7928" y="8382"/>
                    <a:pt x="7673" y="6678"/>
                    <a:pt x="7448" y="5174"/>
                  </a:cubicBezTo>
                  <a:cubicBezTo>
                    <a:pt x="7331" y="4389"/>
                    <a:pt x="7220" y="3645"/>
                    <a:pt x="7108" y="3034"/>
                  </a:cubicBezTo>
                  <a:cubicBezTo>
                    <a:pt x="6749" y="1062"/>
                    <a:pt x="5473" y="346"/>
                    <a:pt x="4702" y="346"/>
                  </a:cubicBezTo>
                  <a:cubicBezTo>
                    <a:pt x="4535" y="346"/>
                    <a:pt x="4247" y="291"/>
                    <a:pt x="3916" y="226"/>
                  </a:cubicBezTo>
                  <a:cubicBezTo>
                    <a:pt x="3398" y="124"/>
                    <a:pt x="2764" y="0"/>
                    <a:pt x="21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14;p40"/>
            <p:cNvSpPr/>
            <p:nvPr/>
          </p:nvSpPr>
          <p:spPr>
            <a:xfrm>
              <a:off x="3456925" y="1925475"/>
              <a:ext cx="112400" cy="45225"/>
            </a:xfrm>
            <a:custGeom>
              <a:avLst/>
              <a:gdLst/>
              <a:ahLst/>
              <a:cxnLst/>
              <a:rect l="l" t="t" r="r" b="b"/>
              <a:pathLst>
                <a:path w="4496" h="1809" extrusionOk="0">
                  <a:moveTo>
                    <a:pt x="4465" y="0"/>
                  </a:moveTo>
                  <a:cubicBezTo>
                    <a:pt x="4465" y="0"/>
                    <a:pt x="2430" y="219"/>
                    <a:pt x="1195" y="364"/>
                  </a:cubicBezTo>
                  <a:cubicBezTo>
                    <a:pt x="753" y="416"/>
                    <a:pt x="438" y="579"/>
                    <a:pt x="258" y="849"/>
                  </a:cubicBezTo>
                  <a:cubicBezTo>
                    <a:pt x="0" y="1234"/>
                    <a:pt x="126" y="1686"/>
                    <a:pt x="131" y="1704"/>
                  </a:cubicBezTo>
                  <a:cubicBezTo>
                    <a:pt x="148" y="1766"/>
                    <a:pt x="204" y="1807"/>
                    <a:pt x="267" y="1807"/>
                  </a:cubicBezTo>
                  <a:lnTo>
                    <a:pt x="268" y="1808"/>
                  </a:lnTo>
                  <a:cubicBezTo>
                    <a:pt x="361" y="1807"/>
                    <a:pt x="429" y="1718"/>
                    <a:pt x="404" y="1628"/>
                  </a:cubicBezTo>
                  <a:cubicBezTo>
                    <a:pt x="402" y="1624"/>
                    <a:pt x="308" y="1284"/>
                    <a:pt x="493" y="1007"/>
                  </a:cubicBezTo>
                  <a:cubicBezTo>
                    <a:pt x="626" y="808"/>
                    <a:pt x="873" y="687"/>
                    <a:pt x="1228" y="644"/>
                  </a:cubicBezTo>
                  <a:cubicBezTo>
                    <a:pt x="2463" y="500"/>
                    <a:pt x="4496" y="281"/>
                    <a:pt x="4496" y="281"/>
                  </a:cubicBezTo>
                  <a:lnTo>
                    <a:pt x="44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15;p40"/>
            <p:cNvSpPr/>
            <p:nvPr/>
          </p:nvSpPr>
          <p:spPr>
            <a:xfrm>
              <a:off x="3463525" y="1883200"/>
              <a:ext cx="103750" cy="22075"/>
            </a:xfrm>
            <a:custGeom>
              <a:avLst/>
              <a:gdLst/>
              <a:ahLst/>
              <a:cxnLst/>
              <a:rect l="l" t="t" r="r" b="b"/>
              <a:pathLst>
                <a:path w="4150" h="883" extrusionOk="0">
                  <a:moveTo>
                    <a:pt x="3686" y="0"/>
                  </a:moveTo>
                  <a:cubicBezTo>
                    <a:pt x="2491" y="0"/>
                    <a:pt x="219" y="578"/>
                    <a:pt x="114" y="604"/>
                  </a:cubicBezTo>
                  <a:cubicBezTo>
                    <a:pt x="44" y="623"/>
                    <a:pt x="0" y="688"/>
                    <a:pt x="9" y="759"/>
                  </a:cubicBezTo>
                  <a:cubicBezTo>
                    <a:pt x="17" y="830"/>
                    <a:pt x="77" y="883"/>
                    <a:pt x="148" y="883"/>
                  </a:cubicBezTo>
                  <a:cubicBezTo>
                    <a:pt x="160" y="883"/>
                    <a:pt x="173" y="881"/>
                    <a:pt x="183" y="879"/>
                  </a:cubicBezTo>
                  <a:cubicBezTo>
                    <a:pt x="209" y="872"/>
                    <a:pt x="2530" y="283"/>
                    <a:pt x="3680" y="283"/>
                  </a:cubicBezTo>
                  <a:cubicBezTo>
                    <a:pt x="3792" y="283"/>
                    <a:pt x="3892" y="289"/>
                    <a:pt x="3979" y="301"/>
                  </a:cubicBezTo>
                  <a:cubicBezTo>
                    <a:pt x="3984" y="302"/>
                    <a:pt x="3990" y="302"/>
                    <a:pt x="3995" y="302"/>
                  </a:cubicBezTo>
                  <a:cubicBezTo>
                    <a:pt x="4066" y="302"/>
                    <a:pt x="4128" y="252"/>
                    <a:pt x="4139" y="180"/>
                  </a:cubicBezTo>
                  <a:cubicBezTo>
                    <a:pt x="4150" y="103"/>
                    <a:pt x="4096" y="31"/>
                    <a:pt x="4019" y="20"/>
                  </a:cubicBezTo>
                  <a:cubicBezTo>
                    <a:pt x="3922" y="7"/>
                    <a:pt x="3810" y="0"/>
                    <a:pt x="36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16;p40"/>
            <p:cNvSpPr/>
            <p:nvPr/>
          </p:nvSpPr>
          <p:spPr>
            <a:xfrm>
              <a:off x="3469025" y="1839850"/>
              <a:ext cx="87225" cy="14575"/>
            </a:xfrm>
            <a:custGeom>
              <a:avLst/>
              <a:gdLst/>
              <a:ahLst/>
              <a:cxnLst/>
              <a:rect l="l" t="t" r="r" b="b"/>
              <a:pathLst>
                <a:path w="3489" h="583" extrusionOk="0">
                  <a:moveTo>
                    <a:pt x="3023" y="0"/>
                  </a:moveTo>
                  <a:cubicBezTo>
                    <a:pt x="1893" y="0"/>
                    <a:pt x="201" y="289"/>
                    <a:pt x="122" y="302"/>
                  </a:cubicBezTo>
                  <a:cubicBezTo>
                    <a:pt x="50" y="315"/>
                    <a:pt x="0" y="380"/>
                    <a:pt x="6" y="453"/>
                  </a:cubicBezTo>
                  <a:cubicBezTo>
                    <a:pt x="12" y="527"/>
                    <a:pt x="72" y="583"/>
                    <a:pt x="146" y="583"/>
                  </a:cubicBezTo>
                  <a:cubicBezTo>
                    <a:pt x="154" y="583"/>
                    <a:pt x="163" y="582"/>
                    <a:pt x="170" y="580"/>
                  </a:cubicBezTo>
                  <a:cubicBezTo>
                    <a:pt x="190" y="577"/>
                    <a:pt x="1908" y="282"/>
                    <a:pt x="3018" y="282"/>
                  </a:cubicBezTo>
                  <a:cubicBezTo>
                    <a:pt x="3131" y="282"/>
                    <a:pt x="3236" y="285"/>
                    <a:pt x="3334" y="292"/>
                  </a:cubicBezTo>
                  <a:cubicBezTo>
                    <a:pt x="3335" y="292"/>
                    <a:pt x="3337" y="292"/>
                    <a:pt x="3339" y="292"/>
                  </a:cubicBezTo>
                  <a:cubicBezTo>
                    <a:pt x="3413" y="292"/>
                    <a:pt x="3477" y="236"/>
                    <a:pt x="3484" y="160"/>
                  </a:cubicBezTo>
                  <a:cubicBezTo>
                    <a:pt x="3489" y="82"/>
                    <a:pt x="3430" y="15"/>
                    <a:pt x="3352" y="10"/>
                  </a:cubicBezTo>
                  <a:cubicBezTo>
                    <a:pt x="3250" y="3"/>
                    <a:pt x="3140" y="0"/>
                    <a:pt x="302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17;p40"/>
            <p:cNvSpPr/>
            <p:nvPr/>
          </p:nvSpPr>
          <p:spPr>
            <a:xfrm>
              <a:off x="3492400" y="1983575"/>
              <a:ext cx="49575" cy="19100"/>
            </a:xfrm>
            <a:custGeom>
              <a:avLst/>
              <a:gdLst/>
              <a:ahLst/>
              <a:cxnLst/>
              <a:rect l="l" t="t" r="r" b="b"/>
              <a:pathLst>
                <a:path w="1983" h="764" extrusionOk="0">
                  <a:moveTo>
                    <a:pt x="157" y="1"/>
                  </a:moveTo>
                  <a:cubicBezTo>
                    <a:pt x="120" y="1"/>
                    <a:pt x="84" y="15"/>
                    <a:pt x="56" y="43"/>
                  </a:cubicBezTo>
                  <a:cubicBezTo>
                    <a:pt x="2" y="98"/>
                    <a:pt x="1" y="186"/>
                    <a:pt x="56" y="242"/>
                  </a:cubicBezTo>
                  <a:cubicBezTo>
                    <a:pt x="80" y="266"/>
                    <a:pt x="590" y="763"/>
                    <a:pt x="1411" y="763"/>
                  </a:cubicBezTo>
                  <a:cubicBezTo>
                    <a:pt x="1561" y="763"/>
                    <a:pt x="1710" y="747"/>
                    <a:pt x="1858" y="716"/>
                  </a:cubicBezTo>
                  <a:cubicBezTo>
                    <a:pt x="1933" y="699"/>
                    <a:pt x="1982" y="624"/>
                    <a:pt x="1965" y="547"/>
                  </a:cubicBezTo>
                  <a:cubicBezTo>
                    <a:pt x="1951" y="482"/>
                    <a:pt x="1893" y="436"/>
                    <a:pt x="1828" y="436"/>
                  </a:cubicBezTo>
                  <a:cubicBezTo>
                    <a:pt x="1818" y="436"/>
                    <a:pt x="1808" y="437"/>
                    <a:pt x="1798" y="440"/>
                  </a:cubicBezTo>
                  <a:cubicBezTo>
                    <a:pt x="1662" y="469"/>
                    <a:pt x="1533" y="481"/>
                    <a:pt x="1412" y="481"/>
                  </a:cubicBezTo>
                  <a:cubicBezTo>
                    <a:pt x="711" y="481"/>
                    <a:pt x="276" y="62"/>
                    <a:pt x="255" y="41"/>
                  </a:cubicBezTo>
                  <a:cubicBezTo>
                    <a:pt x="228" y="14"/>
                    <a:pt x="192" y="1"/>
                    <a:pt x="1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 name="Resim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4274691"/>
            <a:ext cx="1187624" cy="839236"/>
          </a:xfrm>
          <a:prstGeom prst="rect">
            <a:avLst/>
          </a:prstGeom>
        </p:spPr>
      </p:pic>
    </p:spTree>
    <p:extLst>
      <p:ext uri="{BB962C8B-B14F-4D97-AF65-F5344CB8AC3E}">
        <p14:creationId xmlns:p14="http://schemas.microsoft.com/office/powerpoint/2010/main" val="3686219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410451" y="143274"/>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6</a:t>
            </a:r>
            <a:r>
              <a:rPr lang="tr-TR" sz="3200" b="1" dirty="0"/>
              <a:t>. Oyun, fiziksel aktivite ve egzersiz için vakit ayırın.</a:t>
            </a:r>
            <a:endParaRPr lang="tr-TR" sz="3200" dirty="0">
              <a:solidFill>
                <a:schemeClr val="accent5"/>
              </a:solidFill>
            </a:endParaRPr>
          </a:p>
        </p:txBody>
      </p:sp>
      <p:sp>
        <p:nvSpPr>
          <p:cNvPr id="110" name="Google Shape;5156;p37"/>
          <p:cNvSpPr txBox="1">
            <a:spLocks/>
          </p:cNvSpPr>
          <p:nvPr/>
        </p:nvSpPr>
        <p:spPr>
          <a:xfrm>
            <a:off x="3125265" y="1295202"/>
            <a:ext cx="5617196"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400" dirty="0"/>
              <a:t>Sürekli evde olmak sizin kadar çocuğunuzun </a:t>
            </a:r>
            <a:r>
              <a:rPr lang="tr-TR" sz="1400" b="1" dirty="0"/>
              <a:t>da stres seviyelerini artıracaktır. </a:t>
            </a:r>
            <a:r>
              <a:rPr lang="tr-TR" sz="1400" dirty="0" smtClean="0"/>
              <a:t>Özellikle </a:t>
            </a:r>
            <a:r>
              <a:rPr lang="tr-TR" sz="1400" dirty="0"/>
              <a:t>hayatlarının en hareketli dönemlerini yaşayan çocuklarınızın </a:t>
            </a:r>
            <a:r>
              <a:rPr lang="tr-TR" sz="1400" b="1" dirty="0"/>
              <a:t>enerjilerini atmalarına yardımcı olacak oyunlar, fiziksel aktiviteler ve egzersizler planlamalısınız. </a:t>
            </a:r>
            <a:endParaRPr lang="tr-TR" sz="1400" b="1" dirty="0" smtClean="0"/>
          </a:p>
          <a:p>
            <a:pPr marL="0" indent="0">
              <a:buNone/>
            </a:pPr>
            <a:endParaRPr lang="tr-TR" sz="1400" b="1" dirty="0" smtClean="0"/>
          </a:p>
          <a:p>
            <a:pPr marL="0" indent="0">
              <a:buNone/>
            </a:pPr>
            <a:r>
              <a:rPr lang="tr-TR" sz="1400" dirty="0" smtClean="0"/>
              <a:t>Daha </a:t>
            </a:r>
            <a:r>
              <a:rPr lang="tr-TR" sz="1400" dirty="0"/>
              <a:t>önceden stres atmak için </a:t>
            </a:r>
            <a:r>
              <a:rPr lang="tr-TR" sz="1400" dirty="0" smtClean="0"/>
              <a:t>kullanılan tablet ve bilgisayarlar artık </a:t>
            </a:r>
            <a:r>
              <a:rPr lang="tr-TR" sz="1400" dirty="0"/>
              <a:t>gündelik hayatlarının bir parçası. Eğer boş vakitlerini de bu araçlarla geçirirlerse </a:t>
            </a:r>
            <a:r>
              <a:rPr lang="tr-TR" sz="1400" b="1" dirty="0"/>
              <a:t>stres, fiziksel bozukluklar, psikolojik rahatsızlıklar gibi olumsuz durumlar ortaya çıkabilir.</a:t>
            </a:r>
            <a:r>
              <a:rPr lang="tr-TR" sz="1400" dirty="0"/>
              <a:t> Bunun önüne geçmek için oyunun ve sporun eğlendirici ve iyileştirici gücünü kullanabilirsiniz.</a:t>
            </a:r>
            <a:endParaRPr lang="en-US" sz="1800" b="1" dirty="0"/>
          </a:p>
        </p:txBody>
      </p:sp>
      <p:grpSp>
        <p:nvGrpSpPr>
          <p:cNvPr id="8" name="Google Shape;2394;p40"/>
          <p:cNvGrpSpPr/>
          <p:nvPr/>
        </p:nvGrpSpPr>
        <p:grpSpPr>
          <a:xfrm>
            <a:off x="145317" y="1635646"/>
            <a:ext cx="2708804" cy="2333129"/>
            <a:chOff x="873700" y="238825"/>
            <a:chExt cx="5850650" cy="5236650"/>
          </a:xfrm>
        </p:grpSpPr>
        <p:sp>
          <p:nvSpPr>
            <p:cNvPr id="9" name="Google Shape;2395;p40"/>
            <p:cNvSpPr/>
            <p:nvPr/>
          </p:nvSpPr>
          <p:spPr>
            <a:xfrm>
              <a:off x="873700" y="666825"/>
              <a:ext cx="4647600" cy="3117425"/>
            </a:xfrm>
            <a:custGeom>
              <a:avLst/>
              <a:gdLst/>
              <a:ahLst/>
              <a:cxnLst/>
              <a:rect l="l" t="t" r="r" b="b"/>
              <a:pathLst>
                <a:path w="185904" h="124697" extrusionOk="0">
                  <a:moveTo>
                    <a:pt x="24853" y="107574"/>
                  </a:moveTo>
                  <a:lnTo>
                    <a:pt x="24853" y="107574"/>
                  </a:lnTo>
                  <a:cubicBezTo>
                    <a:pt x="24432" y="109294"/>
                    <a:pt x="24322" y="110337"/>
                    <a:pt x="24322" y="110337"/>
                  </a:cubicBezTo>
                  <a:cubicBezTo>
                    <a:pt x="24322" y="110337"/>
                    <a:pt x="24536" y="109289"/>
                    <a:pt x="24853" y="107574"/>
                  </a:cubicBezTo>
                  <a:close/>
                  <a:moveTo>
                    <a:pt x="86106" y="120570"/>
                  </a:moveTo>
                  <a:cubicBezTo>
                    <a:pt x="86053" y="120658"/>
                    <a:pt x="86031" y="120708"/>
                    <a:pt x="86031" y="120708"/>
                  </a:cubicBezTo>
                  <a:lnTo>
                    <a:pt x="86106" y="120570"/>
                  </a:lnTo>
                  <a:close/>
                  <a:moveTo>
                    <a:pt x="78826" y="0"/>
                  </a:moveTo>
                  <a:cubicBezTo>
                    <a:pt x="59207" y="0"/>
                    <a:pt x="38473" y="4001"/>
                    <a:pt x="23270" y="16598"/>
                  </a:cubicBezTo>
                  <a:cubicBezTo>
                    <a:pt x="9849" y="27716"/>
                    <a:pt x="3110" y="45418"/>
                    <a:pt x="1451" y="63807"/>
                  </a:cubicBezTo>
                  <a:cubicBezTo>
                    <a:pt x="0" y="79870"/>
                    <a:pt x="505" y="99138"/>
                    <a:pt x="9871" y="112353"/>
                  </a:cubicBezTo>
                  <a:cubicBezTo>
                    <a:pt x="10341" y="113017"/>
                    <a:pt x="10660" y="113306"/>
                    <a:pt x="10858" y="113306"/>
                  </a:cubicBezTo>
                  <a:cubicBezTo>
                    <a:pt x="12219" y="113306"/>
                    <a:pt x="7842" y="99568"/>
                    <a:pt x="7842" y="99567"/>
                  </a:cubicBezTo>
                  <a:lnTo>
                    <a:pt x="7842" y="99567"/>
                  </a:lnTo>
                  <a:lnTo>
                    <a:pt x="14153" y="109938"/>
                  </a:lnTo>
                  <a:lnTo>
                    <a:pt x="14153" y="91588"/>
                  </a:lnTo>
                  <a:cubicBezTo>
                    <a:pt x="14153" y="81218"/>
                    <a:pt x="26425" y="62470"/>
                    <a:pt x="26425" y="62470"/>
                  </a:cubicBezTo>
                  <a:cubicBezTo>
                    <a:pt x="26425" y="62470"/>
                    <a:pt x="27126" y="74835"/>
                    <a:pt x="27477" y="84010"/>
                  </a:cubicBezTo>
                  <a:cubicBezTo>
                    <a:pt x="27741" y="90917"/>
                    <a:pt x="25819" y="102347"/>
                    <a:pt x="24853" y="107574"/>
                  </a:cubicBezTo>
                  <a:lnTo>
                    <a:pt x="24853" y="107574"/>
                  </a:lnTo>
                  <a:cubicBezTo>
                    <a:pt x="25734" y="103972"/>
                    <a:pt x="27980" y="97398"/>
                    <a:pt x="33437" y="91189"/>
                  </a:cubicBezTo>
                  <a:cubicBezTo>
                    <a:pt x="41502" y="82015"/>
                    <a:pt x="45008" y="78825"/>
                    <a:pt x="45008" y="78824"/>
                  </a:cubicBezTo>
                  <a:lnTo>
                    <a:pt x="45008" y="78824"/>
                  </a:lnTo>
                  <a:cubicBezTo>
                    <a:pt x="45008" y="78825"/>
                    <a:pt x="45709" y="91189"/>
                    <a:pt x="42203" y="98371"/>
                  </a:cubicBezTo>
                  <a:cubicBezTo>
                    <a:pt x="38696" y="105550"/>
                    <a:pt x="32035" y="120708"/>
                    <a:pt x="32035" y="120708"/>
                  </a:cubicBezTo>
                  <a:lnTo>
                    <a:pt x="41502" y="112331"/>
                  </a:lnTo>
                  <a:lnTo>
                    <a:pt x="36593" y="123499"/>
                  </a:lnTo>
                  <a:lnTo>
                    <a:pt x="36593" y="123499"/>
                  </a:lnTo>
                  <a:lnTo>
                    <a:pt x="48514" y="111932"/>
                  </a:lnTo>
                  <a:lnTo>
                    <a:pt x="52721" y="121107"/>
                  </a:lnTo>
                  <a:lnTo>
                    <a:pt x="53773" y="112730"/>
                  </a:lnTo>
                  <a:lnTo>
                    <a:pt x="56227" y="119511"/>
                  </a:lnTo>
                  <a:cubicBezTo>
                    <a:pt x="56227" y="119511"/>
                    <a:pt x="57630" y="109938"/>
                    <a:pt x="56227" y="105949"/>
                  </a:cubicBezTo>
                  <a:cubicBezTo>
                    <a:pt x="54825" y="101960"/>
                    <a:pt x="53424" y="97174"/>
                    <a:pt x="53424" y="97174"/>
                  </a:cubicBezTo>
                  <a:lnTo>
                    <a:pt x="53424" y="97174"/>
                  </a:lnTo>
                  <a:cubicBezTo>
                    <a:pt x="53424" y="97174"/>
                    <a:pt x="60786" y="102359"/>
                    <a:pt x="62539" y="106747"/>
                  </a:cubicBezTo>
                  <a:cubicBezTo>
                    <a:pt x="64292" y="111135"/>
                    <a:pt x="65344" y="118713"/>
                    <a:pt x="65344" y="118713"/>
                  </a:cubicBezTo>
                  <a:cubicBezTo>
                    <a:pt x="65344" y="118713"/>
                    <a:pt x="66045" y="107544"/>
                    <a:pt x="72007" y="99965"/>
                  </a:cubicBezTo>
                  <a:cubicBezTo>
                    <a:pt x="77967" y="92386"/>
                    <a:pt x="90589" y="85207"/>
                    <a:pt x="90590" y="85206"/>
                  </a:cubicBezTo>
                  <a:lnTo>
                    <a:pt x="90590" y="85206"/>
                  </a:lnTo>
                  <a:cubicBezTo>
                    <a:pt x="90590" y="85207"/>
                    <a:pt x="89889" y="98768"/>
                    <a:pt x="87083" y="103955"/>
                  </a:cubicBezTo>
                  <a:cubicBezTo>
                    <a:pt x="84278" y="109140"/>
                    <a:pt x="79369" y="119910"/>
                    <a:pt x="79369" y="119910"/>
                  </a:cubicBezTo>
                  <a:lnTo>
                    <a:pt x="90589" y="112331"/>
                  </a:lnTo>
                  <a:lnTo>
                    <a:pt x="86106" y="120570"/>
                  </a:lnTo>
                  <a:lnTo>
                    <a:pt x="86106" y="120570"/>
                  </a:lnTo>
                  <a:cubicBezTo>
                    <a:pt x="86355" y="120157"/>
                    <a:pt x="87289" y="118901"/>
                    <a:pt x="89887" y="117915"/>
                  </a:cubicBezTo>
                  <a:cubicBezTo>
                    <a:pt x="93043" y="116719"/>
                    <a:pt x="98652" y="116719"/>
                    <a:pt x="98652" y="116719"/>
                  </a:cubicBezTo>
                  <a:lnTo>
                    <a:pt x="97600" y="123101"/>
                  </a:lnTo>
                  <a:lnTo>
                    <a:pt x="97600" y="123101"/>
                  </a:lnTo>
                  <a:lnTo>
                    <a:pt x="102158" y="115123"/>
                  </a:lnTo>
                  <a:lnTo>
                    <a:pt x="106717" y="121905"/>
                  </a:lnTo>
                  <a:lnTo>
                    <a:pt x="106367" y="112730"/>
                  </a:lnTo>
                  <a:lnTo>
                    <a:pt x="109522" y="118713"/>
                  </a:lnTo>
                  <a:cubicBezTo>
                    <a:pt x="109522" y="118713"/>
                    <a:pt x="111976" y="113528"/>
                    <a:pt x="113028" y="110736"/>
                  </a:cubicBezTo>
                  <a:cubicBezTo>
                    <a:pt x="114080" y="107943"/>
                    <a:pt x="118637" y="105551"/>
                    <a:pt x="118638" y="105550"/>
                  </a:cubicBezTo>
                  <a:lnTo>
                    <a:pt x="118638" y="105550"/>
                  </a:lnTo>
                  <a:cubicBezTo>
                    <a:pt x="118638" y="105551"/>
                    <a:pt x="116885" y="114724"/>
                    <a:pt x="116885" y="116719"/>
                  </a:cubicBezTo>
                  <a:lnTo>
                    <a:pt x="116885" y="121506"/>
                  </a:lnTo>
                  <a:lnTo>
                    <a:pt x="120743" y="114725"/>
                  </a:lnTo>
                  <a:lnTo>
                    <a:pt x="123197" y="120708"/>
                  </a:lnTo>
                  <a:lnTo>
                    <a:pt x="123547" y="115522"/>
                  </a:lnTo>
                  <a:lnTo>
                    <a:pt x="127053" y="120708"/>
                  </a:lnTo>
                  <a:lnTo>
                    <a:pt x="127404" y="113927"/>
                  </a:lnTo>
                  <a:lnTo>
                    <a:pt x="149493" y="124696"/>
                  </a:lnTo>
                  <a:lnTo>
                    <a:pt x="151596" y="114724"/>
                  </a:lnTo>
                  <a:lnTo>
                    <a:pt x="158258" y="124696"/>
                  </a:lnTo>
                  <a:lnTo>
                    <a:pt x="163518" y="116719"/>
                  </a:lnTo>
                  <a:lnTo>
                    <a:pt x="164219" y="123499"/>
                  </a:lnTo>
                  <a:lnTo>
                    <a:pt x="169478" y="117118"/>
                  </a:lnTo>
                  <a:lnTo>
                    <a:pt x="170881" y="123499"/>
                  </a:lnTo>
                  <a:lnTo>
                    <a:pt x="175438" y="116719"/>
                  </a:lnTo>
                  <a:lnTo>
                    <a:pt x="176841" y="121506"/>
                  </a:lnTo>
                  <a:lnTo>
                    <a:pt x="182101" y="117118"/>
                  </a:lnTo>
                  <a:cubicBezTo>
                    <a:pt x="182101" y="117118"/>
                    <a:pt x="185904" y="71442"/>
                    <a:pt x="172729" y="4902"/>
                  </a:cubicBezTo>
                  <a:cubicBezTo>
                    <a:pt x="172729" y="4902"/>
                    <a:pt x="159652" y="10901"/>
                    <a:pt x="145242" y="10901"/>
                  </a:cubicBezTo>
                  <a:cubicBezTo>
                    <a:pt x="140589" y="10901"/>
                    <a:pt x="135796" y="10275"/>
                    <a:pt x="131260" y="8620"/>
                  </a:cubicBezTo>
                  <a:cubicBezTo>
                    <a:pt x="121437" y="5035"/>
                    <a:pt x="100832" y="0"/>
                    <a:pt x="78826" y="0"/>
                  </a:cubicBezTo>
                  <a:close/>
                </a:path>
              </a:pathLst>
            </a:custGeom>
            <a:solidFill>
              <a:srgbClr val="EEF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396;p40"/>
            <p:cNvSpPr/>
            <p:nvPr/>
          </p:nvSpPr>
          <p:spPr>
            <a:xfrm>
              <a:off x="1791550" y="4445850"/>
              <a:ext cx="3903625" cy="968075"/>
            </a:xfrm>
            <a:custGeom>
              <a:avLst/>
              <a:gdLst/>
              <a:ahLst/>
              <a:cxnLst/>
              <a:rect l="l" t="t" r="r" b="b"/>
              <a:pathLst>
                <a:path w="156145" h="38723" extrusionOk="0">
                  <a:moveTo>
                    <a:pt x="102589" y="1"/>
                  </a:moveTo>
                  <a:cubicBezTo>
                    <a:pt x="102588" y="1"/>
                    <a:pt x="99823" y="2767"/>
                    <a:pt x="99823" y="5029"/>
                  </a:cubicBezTo>
                  <a:lnTo>
                    <a:pt x="99823" y="10812"/>
                  </a:lnTo>
                  <a:cubicBezTo>
                    <a:pt x="99823" y="10812"/>
                    <a:pt x="99570" y="7543"/>
                    <a:pt x="95547" y="6537"/>
                  </a:cubicBezTo>
                  <a:cubicBezTo>
                    <a:pt x="91526" y="5532"/>
                    <a:pt x="88256" y="5532"/>
                    <a:pt x="88256" y="5532"/>
                  </a:cubicBezTo>
                  <a:lnTo>
                    <a:pt x="88256" y="5532"/>
                  </a:lnTo>
                  <a:lnTo>
                    <a:pt x="91273" y="9052"/>
                  </a:lnTo>
                  <a:lnTo>
                    <a:pt x="86999" y="9052"/>
                  </a:lnTo>
                  <a:lnTo>
                    <a:pt x="83228" y="13577"/>
                  </a:lnTo>
                  <a:lnTo>
                    <a:pt x="81216" y="9052"/>
                  </a:lnTo>
                  <a:lnTo>
                    <a:pt x="78450" y="12321"/>
                  </a:lnTo>
                  <a:lnTo>
                    <a:pt x="73924" y="9807"/>
                  </a:lnTo>
                  <a:lnTo>
                    <a:pt x="72918" y="12321"/>
                  </a:lnTo>
                  <a:lnTo>
                    <a:pt x="67135" y="8549"/>
                  </a:lnTo>
                  <a:lnTo>
                    <a:pt x="65878" y="5281"/>
                  </a:lnTo>
                  <a:lnTo>
                    <a:pt x="65878" y="8801"/>
                  </a:lnTo>
                  <a:cubicBezTo>
                    <a:pt x="65878" y="8801"/>
                    <a:pt x="64872" y="8047"/>
                    <a:pt x="62861" y="8047"/>
                  </a:cubicBezTo>
                  <a:cubicBezTo>
                    <a:pt x="60849" y="8047"/>
                    <a:pt x="50792" y="8298"/>
                    <a:pt x="50792" y="8298"/>
                  </a:cubicBezTo>
                  <a:lnTo>
                    <a:pt x="55821" y="10562"/>
                  </a:lnTo>
                  <a:lnTo>
                    <a:pt x="53055" y="13076"/>
                  </a:lnTo>
                  <a:cubicBezTo>
                    <a:pt x="53055" y="13076"/>
                    <a:pt x="49534" y="12070"/>
                    <a:pt x="48026" y="10813"/>
                  </a:cubicBezTo>
                  <a:cubicBezTo>
                    <a:pt x="46517" y="9556"/>
                    <a:pt x="40231" y="8047"/>
                    <a:pt x="40231" y="8047"/>
                  </a:cubicBezTo>
                  <a:lnTo>
                    <a:pt x="40231" y="8047"/>
                  </a:lnTo>
                  <a:lnTo>
                    <a:pt x="43752" y="13579"/>
                  </a:lnTo>
                  <a:lnTo>
                    <a:pt x="40986" y="12573"/>
                  </a:lnTo>
                  <a:lnTo>
                    <a:pt x="38973" y="17351"/>
                  </a:lnTo>
                  <a:lnTo>
                    <a:pt x="37465" y="11818"/>
                  </a:lnTo>
                  <a:lnTo>
                    <a:pt x="37214" y="16093"/>
                  </a:lnTo>
                  <a:lnTo>
                    <a:pt x="33944" y="13075"/>
                  </a:lnTo>
                  <a:lnTo>
                    <a:pt x="33442" y="15841"/>
                  </a:lnTo>
                  <a:lnTo>
                    <a:pt x="32938" y="11064"/>
                  </a:lnTo>
                  <a:cubicBezTo>
                    <a:pt x="32938" y="11064"/>
                    <a:pt x="32185" y="12573"/>
                    <a:pt x="31681" y="14332"/>
                  </a:cubicBezTo>
                  <a:cubicBezTo>
                    <a:pt x="31178" y="16093"/>
                    <a:pt x="29670" y="19110"/>
                    <a:pt x="29670" y="19110"/>
                  </a:cubicBezTo>
                  <a:lnTo>
                    <a:pt x="30676" y="13075"/>
                  </a:lnTo>
                  <a:lnTo>
                    <a:pt x="30676" y="8549"/>
                  </a:lnTo>
                  <a:lnTo>
                    <a:pt x="29419" y="12824"/>
                  </a:lnTo>
                  <a:lnTo>
                    <a:pt x="26905" y="17351"/>
                  </a:lnTo>
                  <a:lnTo>
                    <a:pt x="22379" y="14836"/>
                  </a:lnTo>
                  <a:lnTo>
                    <a:pt x="22379" y="14836"/>
                  </a:lnTo>
                  <a:lnTo>
                    <a:pt x="24140" y="18104"/>
                  </a:lnTo>
                  <a:lnTo>
                    <a:pt x="18859" y="18104"/>
                  </a:lnTo>
                  <a:lnTo>
                    <a:pt x="20116" y="20870"/>
                  </a:lnTo>
                  <a:lnTo>
                    <a:pt x="12573" y="21123"/>
                  </a:lnTo>
                  <a:cubicBezTo>
                    <a:pt x="12573" y="21123"/>
                    <a:pt x="6790" y="22127"/>
                    <a:pt x="5281" y="22379"/>
                  </a:cubicBezTo>
                  <a:cubicBezTo>
                    <a:pt x="3773" y="22631"/>
                    <a:pt x="1" y="23888"/>
                    <a:pt x="1" y="23888"/>
                  </a:cubicBezTo>
                  <a:lnTo>
                    <a:pt x="11566" y="23385"/>
                  </a:lnTo>
                  <a:lnTo>
                    <a:pt x="6790" y="26151"/>
                  </a:lnTo>
                  <a:lnTo>
                    <a:pt x="19613" y="28414"/>
                  </a:lnTo>
                  <a:lnTo>
                    <a:pt x="13579" y="31180"/>
                  </a:lnTo>
                  <a:lnTo>
                    <a:pt x="23132" y="30927"/>
                  </a:lnTo>
                  <a:lnTo>
                    <a:pt x="22379" y="29419"/>
                  </a:lnTo>
                  <a:lnTo>
                    <a:pt x="26149" y="32436"/>
                  </a:lnTo>
                  <a:lnTo>
                    <a:pt x="28664" y="28664"/>
                  </a:lnTo>
                  <a:lnTo>
                    <a:pt x="29419" y="32185"/>
                  </a:lnTo>
                  <a:lnTo>
                    <a:pt x="30927" y="29670"/>
                  </a:lnTo>
                  <a:lnTo>
                    <a:pt x="31933" y="33442"/>
                  </a:lnTo>
                  <a:lnTo>
                    <a:pt x="37716" y="26904"/>
                  </a:lnTo>
                  <a:lnTo>
                    <a:pt x="35705" y="34195"/>
                  </a:lnTo>
                  <a:lnTo>
                    <a:pt x="35705" y="34195"/>
                  </a:lnTo>
                  <a:lnTo>
                    <a:pt x="40231" y="31933"/>
                  </a:lnTo>
                  <a:lnTo>
                    <a:pt x="41488" y="35705"/>
                  </a:lnTo>
                  <a:lnTo>
                    <a:pt x="44003" y="32436"/>
                  </a:lnTo>
                  <a:lnTo>
                    <a:pt x="49786" y="36459"/>
                  </a:lnTo>
                  <a:lnTo>
                    <a:pt x="49786" y="29921"/>
                  </a:lnTo>
                  <a:lnTo>
                    <a:pt x="54311" y="32939"/>
                  </a:lnTo>
                  <a:lnTo>
                    <a:pt x="54564" y="30172"/>
                  </a:lnTo>
                  <a:cubicBezTo>
                    <a:pt x="54564" y="30172"/>
                    <a:pt x="59340" y="30172"/>
                    <a:pt x="60346" y="31933"/>
                  </a:cubicBezTo>
                  <a:cubicBezTo>
                    <a:pt x="61353" y="33693"/>
                    <a:pt x="62106" y="35202"/>
                    <a:pt x="62106" y="35202"/>
                  </a:cubicBezTo>
                  <a:lnTo>
                    <a:pt x="63680" y="31071"/>
                  </a:lnTo>
                  <a:lnTo>
                    <a:pt x="64118" y="29921"/>
                  </a:lnTo>
                  <a:lnTo>
                    <a:pt x="68644" y="24892"/>
                  </a:lnTo>
                  <a:lnTo>
                    <a:pt x="68644" y="24892"/>
                  </a:lnTo>
                  <a:cubicBezTo>
                    <a:pt x="68644" y="24892"/>
                    <a:pt x="66884" y="27408"/>
                    <a:pt x="66633" y="30927"/>
                  </a:cubicBezTo>
                  <a:cubicBezTo>
                    <a:pt x="66380" y="34448"/>
                    <a:pt x="66129" y="36711"/>
                    <a:pt x="66129" y="36711"/>
                  </a:cubicBezTo>
                  <a:lnTo>
                    <a:pt x="70656" y="29670"/>
                  </a:lnTo>
                  <a:lnTo>
                    <a:pt x="71159" y="34197"/>
                  </a:lnTo>
                  <a:lnTo>
                    <a:pt x="75182" y="31682"/>
                  </a:lnTo>
                  <a:lnTo>
                    <a:pt x="80211" y="35957"/>
                  </a:lnTo>
                  <a:lnTo>
                    <a:pt x="80462" y="31682"/>
                  </a:lnTo>
                  <a:lnTo>
                    <a:pt x="83983" y="34699"/>
                  </a:lnTo>
                  <a:lnTo>
                    <a:pt x="85240" y="32688"/>
                  </a:lnTo>
                  <a:lnTo>
                    <a:pt x="87251" y="34699"/>
                  </a:lnTo>
                  <a:lnTo>
                    <a:pt x="92280" y="32939"/>
                  </a:lnTo>
                  <a:lnTo>
                    <a:pt x="92783" y="35454"/>
                  </a:lnTo>
                  <a:lnTo>
                    <a:pt x="95046" y="33442"/>
                  </a:lnTo>
                  <a:lnTo>
                    <a:pt x="96051" y="36710"/>
                  </a:lnTo>
                  <a:cubicBezTo>
                    <a:pt x="96051" y="36710"/>
                    <a:pt x="96302" y="33442"/>
                    <a:pt x="96302" y="31178"/>
                  </a:cubicBezTo>
                  <a:lnTo>
                    <a:pt x="96302" y="28161"/>
                  </a:lnTo>
                  <a:lnTo>
                    <a:pt x="100576" y="38722"/>
                  </a:lnTo>
                  <a:lnTo>
                    <a:pt x="104851" y="32436"/>
                  </a:lnTo>
                  <a:lnTo>
                    <a:pt x="106108" y="35955"/>
                  </a:lnTo>
                  <a:lnTo>
                    <a:pt x="107868" y="31178"/>
                  </a:lnTo>
                  <a:lnTo>
                    <a:pt x="107868" y="35202"/>
                  </a:lnTo>
                  <a:lnTo>
                    <a:pt x="110635" y="30676"/>
                  </a:lnTo>
                  <a:lnTo>
                    <a:pt x="110886" y="33944"/>
                  </a:lnTo>
                  <a:lnTo>
                    <a:pt x="116418" y="29921"/>
                  </a:lnTo>
                  <a:lnTo>
                    <a:pt x="116418" y="29921"/>
                  </a:lnTo>
                  <a:lnTo>
                    <a:pt x="115914" y="33693"/>
                  </a:lnTo>
                  <a:lnTo>
                    <a:pt x="115914" y="33693"/>
                  </a:lnTo>
                  <a:lnTo>
                    <a:pt x="121697" y="31431"/>
                  </a:lnTo>
                  <a:lnTo>
                    <a:pt x="120943" y="34950"/>
                  </a:lnTo>
                  <a:lnTo>
                    <a:pt x="120943" y="34950"/>
                  </a:lnTo>
                  <a:lnTo>
                    <a:pt x="125720" y="31682"/>
                  </a:lnTo>
                  <a:lnTo>
                    <a:pt x="125720" y="34699"/>
                  </a:lnTo>
                  <a:lnTo>
                    <a:pt x="131001" y="34699"/>
                  </a:lnTo>
                  <a:lnTo>
                    <a:pt x="140806" y="35705"/>
                  </a:lnTo>
                  <a:lnTo>
                    <a:pt x="140806" y="35705"/>
                  </a:lnTo>
                  <a:lnTo>
                    <a:pt x="134018" y="32437"/>
                  </a:lnTo>
                  <a:lnTo>
                    <a:pt x="134018" y="32437"/>
                  </a:lnTo>
                  <a:lnTo>
                    <a:pt x="148949" y="32566"/>
                  </a:lnTo>
                  <a:cubicBezTo>
                    <a:pt x="148949" y="32566"/>
                    <a:pt x="154636" y="33946"/>
                    <a:pt x="155391" y="33946"/>
                  </a:cubicBezTo>
                  <a:cubicBezTo>
                    <a:pt x="156144" y="33946"/>
                    <a:pt x="141058" y="28665"/>
                    <a:pt x="141058" y="28665"/>
                  </a:cubicBezTo>
                  <a:lnTo>
                    <a:pt x="134018" y="27408"/>
                  </a:lnTo>
                  <a:lnTo>
                    <a:pt x="142315" y="26904"/>
                  </a:lnTo>
                  <a:lnTo>
                    <a:pt x="136282" y="24642"/>
                  </a:lnTo>
                  <a:cubicBezTo>
                    <a:pt x="136282" y="24642"/>
                    <a:pt x="138544" y="15338"/>
                    <a:pt x="140304" y="9556"/>
                  </a:cubicBezTo>
                  <a:lnTo>
                    <a:pt x="134019" y="4526"/>
                  </a:lnTo>
                  <a:lnTo>
                    <a:pt x="131504" y="7796"/>
                  </a:lnTo>
                  <a:lnTo>
                    <a:pt x="129241" y="4528"/>
                  </a:lnTo>
                  <a:lnTo>
                    <a:pt x="124966" y="9304"/>
                  </a:lnTo>
                  <a:lnTo>
                    <a:pt x="123709" y="4275"/>
                  </a:lnTo>
                  <a:lnTo>
                    <a:pt x="122956" y="9053"/>
                  </a:lnTo>
                  <a:cubicBezTo>
                    <a:pt x="122956" y="9053"/>
                    <a:pt x="120802" y="5696"/>
                    <a:pt x="116920" y="4528"/>
                  </a:cubicBezTo>
                  <a:cubicBezTo>
                    <a:pt x="115105" y="3981"/>
                    <a:pt x="113064" y="3835"/>
                    <a:pt x="111405" y="3835"/>
                  </a:cubicBezTo>
                  <a:cubicBezTo>
                    <a:pt x="109515" y="3835"/>
                    <a:pt x="108120" y="4024"/>
                    <a:pt x="108120" y="4024"/>
                  </a:cubicBezTo>
                  <a:lnTo>
                    <a:pt x="115412" y="8298"/>
                  </a:lnTo>
                  <a:lnTo>
                    <a:pt x="108372" y="6035"/>
                  </a:lnTo>
                  <a:lnTo>
                    <a:pt x="108119" y="9303"/>
                  </a:lnTo>
                  <a:lnTo>
                    <a:pt x="104348" y="6790"/>
                  </a:lnTo>
                  <a:lnTo>
                    <a:pt x="103342" y="9556"/>
                  </a:lnTo>
                  <a:cubicBezTo>
                    <a:pt x="103342" y="9556"/>
                    <a:pt x="102336" y="6035"/>
                    <a:pt x="102336" y="4777"/>
                  </a:cubicBezTo>
                  <a:cubicBezTo>
                    <a:pt x="102336" y="3520"/>
                    <a:pt x="102589" y="1"/>
                    <a:pt x="102589"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97;p40"/>
            <p:cNvSpPr/>
            <p:nvPr/>
          </p:nvSpPr>
          <p:spPr>
            <a:xfrm>
              <a:off x="3121175" y="1884250"/>
              <a:ext cx="2310325" cy="3481975"/>
            </a:xfrm>
            <a:custGeom>
              <a:avLst/>
              <a:gdLst/>
              <a:ahLst/>
              <a:cxnLst/>
              <a:rect l="l" t="t" r="r" b="b"/>
              <a:pathLst>
                <a:path w="92413" h="139279" extrusionOk="0">
                  <a:moveTo>
                    <a:pt x="89779" y="0"/>
                  </a:moveTo>
                  <a:cubicBezTo>
                    <a:pt x="80203" y="1197"/>
                    <a:pt x="70148" y="8141"/>
                    <a:pt x="61769" y="11972"/>
                  </a:cubicBezTo>
                  <a:cubicBezTo>
                    <a:pt x="58686" y="13380"/>
                    <a:pt x="55668" y="13882"/>
                    <a:pt x="52811" y="13882"/>
                  </a:cubicBezTo>
                  <a:cubicBezTo>
                    <a:pt x="47900" y="13882"/>
                    <a:pt x="43463" y="12400"/>
                    <a:pt x="39982" y="11492"/>
                  </a:cubicBezTo>
                  <a:cubicBezTo>
                    <a:pt x="34474" y="10056"/>
                    <a:pt x="28968" y="2155"/>
                    <a:pt x="28968" y="2155"/>
                  </a:cubicBezTo>
                  <a:lnTo>
                    <a:pt x="4549" y="8859"/>
                  </a:lnTo>
                  <a:cubicBezTo>
                    <a:pt x="4549" y="8859"/>
                    <a:pt x="14605" y="20111"/>
                    <a:pt x="15801" y="23942"/>
                  </a:cubicBezTo>
                  <a:cubicBezTo>
                    <a:pt x="16998" y="27773"/>
                    <a:pt x="13406" y="36152"/>
                    <a:pt x="15083" y="40222"/>
                  </a:cubicBezTo>
                  <a:cubicBezTo>
                    <a:pt x="16759" y="44292"/>
                    <a:pt x="35194" y="69670"/>
                    <a:pt x="35194" y="73740"/>
                  </a:cubicBezTo>
                  <a:cubicBezTo>
                    <a:pt x="35194" y="77810"/>
                    <a:pt x="25139" y="104147"/>
                    <a:pt x="21308" y="107976"/>
                  </a:cubicBezTo>
                  <a:cubicBezTo>
                    <a:pt x="17478" y="111807"/>
                    <a:pt x="18676" y="111807"/>
                    <a:pt x="15801" y="112286"/>
                  </a:cubicBezTo>
                  <a:cubicBezTo>
                    <a:pt x="12928" y="112765"/>
                    <a:pt x="5746" y="112526"/>
                    <a:pt x="2872" y="115877"/>
                  </a:cubicBezTo>
                  <a:cubicBezTo>
                    <a:pt x="0" y="119229"/>
                    <a:pt x="3113" y="121863"/>
                    <a:pt x="3113" y="121863"/>
                  </a:cubicBezTo>
                  <a:cubicBezTo>
                    <a:pt x="3113" y="121863"/>
                    <a:pt x="3590" y="123298"/>
                    <a:pt x="5027" y="124495"/>
                  </a:cubicBezTo>
                  <a:cubicBezTo>
                    <a:pt x="6463" y="125692"/>
                    <a:pt x="8378" y="125692"/>
                    <a:pt x="8378" y="125692"/>
                  </a:cubicBezTo>
                  <a:cubicBezTo>
                    <a:pt x="8378" y="125692"/>
                    <a:pt x="9336" y="126223"/>
                    <a:pt x="11110" y="126223"/>
                  </a:cubicBezTo>
                  <a:cubicBezTo>
                    <a:pt x="11996" y="126223"/>
                    <a:pt x="13087" y="126090"/>
                    <a:pt x="14364" y="125692"/>
                  </a:cubicBezTo>
                  <a:cubicBezTo>
                    <a:pt x="18194" y="124495"/>
                    <a:pt x="22264" y="122579"/>
                    <a:pt x="23701" y="119946"/>
                  </a:cubicBezTo>
                  <a:cubicBezTo>
                    <a:pt x="25137" y="117312"/>
                    <a:pt x="25617" y="113481"/>
                    <a:pt x="28250" y="112525"/>
                  </a:cubicBezTo>
                  <a:cubicBezTo>
                    <a:pt x="30884" y="111567"/>
                    <a:pt x="33517" y="108214"/>
                    <a:pt x="33517" y="105820"/>
                  </a:cubicBezTo>
                  <a:cubicBezTo>
                    <a:pt x="33517" y="103427"/>
                    <a:pt x="33756" y="103906"/>
                    <a:pt x="37348" y="97442"/>
                  </a:cubicBezTo>
                  <a:cubicBezTo>
                    <a:pt x="40938" y="90978"/>
                    <a:pt x="49558" y="75655"/>
                    <a:pt x="49797" y="74937"/>
                  </a:cubicBezTo>
                  <a:cubicBezTo>
                    <a:pt x="49807" y="74907"/>
                    <a:pt x="49820" y="74892"/>
                    <a:pt x="49835" y="74892"/>
                  </a:cubicBezTo>
                  <a:cubicBezTo>
                    <a:pt x="50191" y="74892"/>
                    <a:pt x="51932" y="82617"/>
                    <a:pt x="51474" y="88583"/>
                  </a:cubicBezTo>
                  <a:cubicBezTo>
                    <a:pt x="50994" y="94808"/>
                    <a:pt x="47882" y="112525"/>
                    <a:pt x="47404" y="116595"/>
                  </a:cubicBezTo>
                  <a:cubicBezTo>
                    <a:pt x="46924" y="120665"/>
                    <a:pt x="44769" y="124735"/>
                    <a:pt x="40699" y="125932"/>
                  </a:cubicBezTo>
                  <a:cubicBezTo>
                    <a:pt x="36629" y="127129"/>
                    <a:pt x="34714" y="130721"/>
                    <a:pt x="34714" y="132875"/>
                  </a:cubicBezTo>
                  <a:cubicBezTo>
                    <a:pt x="34714" y="135030"/>
                    <a:pt x="38066" y="136227"/>
                    <a:pt x="38066" y="136227"/>
                  </a:cubicBezTo>
                  <a:cubicBezTo>
                    <a:pt x="38066" y="136227"/>
                    <a:pt x="38305" y="137903"/>
                    <a:pt x="41657" y="138382"/>
                  </a:cubicBezTo>
                  <a:cubicBezTo>
                    <a:pt x="42495" y="138502"/>
                    <a:pt x="43139" y="138547"/>
                    <a:pt x="43633" y="138547"/>
                  </a:cubicBezTo>
                  <a:cubicBezTo>
                    <a:pt x="45113" y="138547"/>
                    <a:pt x="45248" y="138142"/>
                    <a:pt x="45248" y="138142"/>
                  </a:cubicBezTo>
                  <a:cubicBezTo>
                    <a:pt x="45248" y="138142"/>
                    <a:pt x="47196" y="139278"/>
                    <a:pt x="49755" y="139278"/>
                  </a:cubicBezTo>
                  <a:cubicBezTo>
                    <a:pt x="50304" y="139278"/>
                    <a:pt x="50882" y="139226"/>
                    <a:pt x="51474" y="139099"/>
                  </a:cubicBezTo>
                  <a:cubicBezTo>
                    <a:pt x="54825" y="138382"/>
                    <a:pt x="57938" y="133833"/>
                    <a:pt x="57938" y="129763"/>
                  </a:cubicBezTo>
                  <a:cubicBezTo>
                    <a:pt x="57938" y="125693"/>
                    <a:pt x="55783" y="118749"/>
                    <a:pt x="57219" y="116595"/>
                  </a:cubicBezTo>
                  <a:cubicBezTo>
                    <a:pt x="58656" y="114440"/>
                    <a:pt x="60331" y="109651"/>
                    <a:pt x="59853" y="105822"/>
                  </a:cubicBezTo>
                  <a:cubicBezTo>
                    <a:pt x="59374" y="101991"/>
                    <a:pt x="59134" y="98158"/>
                    <a:pt x="59853" y="96244"/>
                  </a:cubicBezTo>
                  <a:cubicBezTo>
                    <a:pt x="60572" y="94330"/>
                    <a:pt x="66795" y="73979"/>
                    <a:pt x="66795" y="73979"/>
                  </a:cubicBezTo>
                  <a:cubicBezTo>
                    <a:pt x="66795" y="73979"/>
                    <a:pt x="67753" y="69909"/>
                    <a:pt x="67993" y="67754"/>
                  </a:cubicBezTo>
                  <a:cubicBezTo>
                    <a:pt x="68233" y="65600"/>
                    <a:pt x="65598" y="62726"/>
                    <a:pt x="65598" y="62726"/>
                  </a:cubicBezTo>
                  <a:lnTo>
                    <a:pt x="65598" y="62726"/>
                  </a:lnTo>
                  <a:cubicBezTo>
                    <a:pt x="65598" y="62726"/>
                    <a:pt x="65798" y="62740"/>
                    <a:pt x="66158" y="62740"/>
                  </a:cubicBezTo>
                  <a:cubicBezTo>
                    <a:pt x="67955" y="62740"/>
                    <a:pt x="73740" y="62407"/>
                    <a:pt x="78527" y="58417"/>
                  </a:cubicBezTo>
                  <a:cubicBezTo>
                    <a:pt x="84274" y="53630"/>
                    <a:pt x="92413" y="49559"/>
                    <a:pt x="92413" y="49559"/>
                  </a:cubicBezTo>
                  <a:lnTo>
                    <a:pt x="897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98;p40"/>
            <p:cNvSpPr/>
            <p:nvPr/>
          </p:nvSpPr>
          <p:spPr>
            <a:xfrm>
              <a:off x="3152550" y="1876200"/>
              <a:ext cx="2287750" cy="3498025"/>
            </a:xfrm>
            <a:custGeom>
              <a:avLst/>
              <a:gdLst/>
              <a:ahLst/>
              <a:cxnLst/>
              <a:rect l="l" t="t" r="r" b="b"/>
              <a:pathLst>
                <a:path w="91510" h="139921" extrusionOk="0">
                  <a:moveTo>
                    <a:pt x="88542" y="0"/>
                  </a:moveTo>
                  <a:cubicBezTo>
                    <a:pt x="88523" y="0"/>
                    <a:pt x="88504" y="2"/>
                    <a:pt x="88485" y="5"/>
                  </a:cubicBezTo>
                  <a:cubicBezTo>
                    <a:pt x="81607" y="865"/>
                    <a:pt x="74359" y="4731"/>
                    <a:pt x="67965" y="8141"/>
                  </a:cubicBezTo>
                  <a:cubicBezTo>
                    <a:pt x="65301" y="9563"/>
                    <a:pt x="62784" y="10905"/>
                    <a:pt x="60381" y="12003"/>
                  </a:cubicBezTo>
                  <a:cubicBezTo>
                    <a:pt x="57359" y="13385"/>
                    <a:pt x="54380" y="13876"/>
                    <a:pt x="51556" y="13876"/>
                  </a:cubicBezTo>
                  <a:cubicBezTo>
                    <a:pt x="47449" y="13876"/>
                    <a:pt x="43670" y="12836"/>
                    <a:pt x="40571" y="11983"/>
                  </a:cubicBezTo>
                  <a:cubicBezTo>
                    <a:pt x="39960" y="11814"/>
                    <a:pt x="39370" y="11653"/>
                    <a:pt x="38808" y="11505"/>
                  </a:cubicBezTo>
                  <a:cubicBezTo>
                    <a:pt x="33480" y="10116"/>
                    <a:pt x="28029" y="2372"/>
                    <a:pt x="27975" y="2294"/>
                  </a:cubicBezTo>
                  <a:cubicBezTo>
                    <a:pt x="27915" y="2207"/>
                    <a:pt x="27817" y="2158"/>
                    <a:pt x="27714" y="2158"/>
                  </a:cubicBezTo>
                  <a:cubicBezTo>
                    <a:pt x="27686" y="2158"/>
                    <a:pt x="27657" y="2161"/>
                    <a:pt x="27629" y="2169"/>
                  </a:cubicBezTo>
                  <a:lnTo>
                    <a:pt x="3209" y="8874"/>
                  </a:lnTo>
                  <a:cubicBezTo>
                    <a:pt x="2982" y="8935"/>
                    <a:pt x="2899" y="9216"/>
                    <a:pt x="3056" y="9392"/>
                  </a:cubicBezTo>
                  <a:cubicBezTo>
                    <a:pt x="3155" y="9504"/>
                    <a:pt x="13078" y="20637"/>
                    <a:pt x="14242" y="24358"/>
                  </a:cubicBezTo>
                  <a:cubicBezTo>
                    <a:pt x="14780" y="26082"/>
                    <a:pt x="14301" y="28807"/>
                    <a:pt x="13793" y="31692"/>
                  </a:cubicBezTo>
                  <a:cubicBezTo>
                    <a:pt x="13211" y="34999"/>
                    <a:pt x="12608" y="38419"/>
                    <a:pt x="13534" y="40665"/>
                  </a:cubicBezTo>
                  <a:cubicBezTo>
                    <a:pt x="14182" y="42242"/>
                    <a:pt x="17256" y="46890"/>
                    <a:pt x="20816" y="52271"/>
                  </a:cubicBezTo>
                  <a:cubicBezTo>
                    <a:pt x="26220" y="60444"/>
                    <a:pt x="33620" y="71636"/>
                    <a:pt x="33620" y="74061"/>
                  </a:cubicBezTo>
                  <a:cubicBezTo>
                    <a:pt x="33620" y="77761"/>
                    <a:pt x="23681" y="104219"/>
                    <a:pt x="19827" y="108073"/>
                  </a:cubicBezTo>
                  <a:cubicBezTo>
                    <a:pt x="18567" y="109333"/>
                    <a:pt x="17833" y="110198"/>
                    <a:pt x="17349" y="110769"/>
                  </a:cubicBezTo>
                  <a:cubicBezTo>
                    <a:pt x="16352" y="111944"/>
                    <a:pt x="16313" y="111990"/>
                    <a:pt x="14494" y="112292"/>
                  </a:cubicBezTo>
                  <a:cubicBezTo>
                    <a:pt x="13887" y="112393"/>
                    <a:pt x="13082" y="112462"/>
                    <a:pt x="12150" y="112542"/>
                  </a:cubicBezTo>
                  <a:cubicBezTo>
                    <a:pt x="8790" y="112828"/>
                    <a:pt x="3714" y="113262"/>
                    <a:pt x="1376" y="115991"/>
                  </a:cubicBezTo>
                  <a:cubicBezTo>
                    <a:pt x="431" y="117093"/>
                    <a:pt x="0" y="118241"/>
                    <a:pt x="94" y="119407"/>
                  </a:cubicBezTo>
                  <a:cubicBezTo>
                    <a:pt x="222" y="121007"/>
                    <a:pt x="1302" y="122105"/>
                    <a:pt x="1585" y="122368"/>
                  </a:cubicBezTo>
                  <a:cubicBezTo>
                    <a:pt x="1713" y="122704"/>
                    <a:pt x="2261" y="123973"/>
                    <a:pt x="3568" y="125062"/>
                  </a:cubicBezTo>
                  <a:cubicBezTo>
                    <a:pt x="4923" y="126192"/>
                    <a:pt x="6651" y="126317"/>
                    <a:pt x="7044" y="126331"/>
                  </a:cubicBezTo>
                  <a:cubicBezTo>
                    <a:pt x="7314" y="126461"/>
                    <a:pt x="8277" y="126867"/>
                    <a:pt x="9850" y="126867"/>
                  </a:cubicBezTo>
                  <a:cubicBezTo>
                    <a:pt x="10766" y="126867"/>
                    <a:pt x="11890" y="126729"/>
                    <a:pt x="13205" y="126318"/>
                  </a:cubicBezTo>
                  <a:cubicBezTo>
                    <a:pt x="16672" y="125234"/>
                    <a:pt x="21137" y="123332"/>
                    <a:pt x="22726" y="120420"/>
                  </a:cubicBezTo>
                  <a:cubicBezTo>
                    <a:pt x="23172" y="119603"/>
                    <a:pt x="23528" y="118671"/>
                    <a:pt x="23873" y="117770"/>
                  </a:cubicBezTo>
                  <a:cubicBezTo>
                    <a:pt x="24661" y="115709"/>
                    <a:pt x="25406" y="113763"/>
                    <a:pt x="27103" y="113145"/>
                  </a:cubicBezTo>
                  <a:cubicBezTo>
                    <a:pt x="29868" y="112141"/>
                    <a:pt x="32581" y="108672"/>
                    <a:pt x="32581" y="106144"/>
                  </a:cubicBezTo>
                  <a:cubicBezTo>
                    <a:pt x="32581" y="104483"/>
                    <a:pt x="32667" y="104333"/>
                    <a:pt x="34129" y="101840"/>
                  </a:cubicBezTo>
                  <a:cubicBezTo>
                    <a:pt x="34665" y="100925"/>
                    <a:pt x="35398" y="99670"/>
                    <a:pt x="36372" y="97919"/>
                  </a:cubicBezTo>
                  <a:cubicBezTo>
                    <a:pt x="37322" y="96209"/>
                    <a:pt x="38623" y="93878"/>
                    <a:pt x="40031" y="91362"/>
                  </a:cubicBezTo>
                  <a:cubicBezTo>
                    <a:pt x="44357" y="83619"/>
                    <a:pt x="47610" y="77784"/>
                    <a:pt x="48565" y="75940"/>
                  </a:cubicBezTo>
                  <a:cubicBezTo>
                    <a:pt x="49106" y="77753"/>
                    <a:pt x="50285" y="83907"/>
                    <a:pt x="49902" y="88881"/>
                  </a:cubicBezTo>
                  <a:cubicBezTo>
                    <a:pt x="49598" y="92821"/>
                    <a:pt x="48244" y="101335"/>
                    <a:pt x="47156" y="108176"/>
                  </a:cubicBezTo>
                  <a:cubicBezTo>
                    <a:pt x="46541" y="112046"/>
                    <a:pt x="46009" y="115387"/>
                    <a:pt x="45833" y="116879"/>
                  </a:cubicBezTo>
                  <a:cubicBezTo>
                    <a:pt x="45411" y="120467"/>
                    <a:pt x="43488" y="124733"/>
                    <a:pt x="39356" y="125949"/>
                  </a:cubicBezTo>
                  <a:cubicBezTo>
                    <a:pt x="35069" y="127209"/>
                    <a:pt x="33142" y="130947"/>
                    <a:pt x="33142" y="133197"/>
                  </a:cubicBezTo>
                  <a:cubicBezTo>
                    <a:pt x="33142" y="135292"/>
                    <a:pt x="35852" y="136510"/>
                    <a:pt x="36548" y="136789"/>
                  </a:cubicBezTo>
                  <a:cubicBezTo>
                    <a:pt x="36721" y="137290"/>
                    <a:pt x="37449" y="138603"/>
                    <a:pt x="40359" y="139019"/>
                  </a:cubicBezTo>
                  <a:cubicBezTo>
                    <a:pt x="41192" y="139138"/>
                    <a:pt x="41851" y="139186"/>
                    <a:pt x="42370" y="139186"/>
                  </a:cubicBezTo>
                  <a:cubicBezTo>
                    <a:pt x="43315" y="139186"/>
                    <a:pt x="43803" y="139029"/>
                    <a:pt x="44053" y="138858"/>
                  </a:cubicBezTo>
                  <a:cubicBezTo>
                    <a:pt x="44645" y="139159"/>
                    <a:pt x="46353" y="139921"/>
                    <a:pt x="48489" y="139921"/>
                  </a:cubicBezTo>
                  <a:cubicBezTo>
                    <a:pt x="48495" y="139921"/>
                    <a:pt x="48501" y="139921"/>
                    <a:pt x="48508" y="139921"/>
                  </a:cubicBezTo>
                  <a:cubicBezTo>
                    <a:pt x="49106" y="139921"/>
                    <a:pt x="49702" y="139859"/>
                    <a:pt x="50287" y="139734"/>
                  </a:cubicBezTo>
                  <a:cubicBezTo>
                    <a:pt x="53738" y="138995"/>
                    <a:pt x="57004" y="134306"/>
                    <a:pt x="57004" y="130085"/>
                  </a:cubicBezTo>
                  <a:cubicBezTo>
                    <a:pt x="57004" y="128535"/>
                    <a:pt x="56693" y="126559"/>
                    <a:pt x="56394" y="124649"/>
                  </a:cubicBezTo>
                  <a:cubicBezTo>
                    <a:pt x="55906" y="121546"/>
                    <a:pt x="55402" y="118337"/>
                    <a:pt x="56231" y="117094"/>
                  </a:cubicBezTo>
                  <a:cubicBezTo>
                    <a:pt x="57609" y="115027"/>
                    <a:pt x="59415" y="110105"/>
                    <a:pt x="58915" y="106105"/>
                  </a:cubicBezTo>
                  <a:cubicBezTo>
                    <a:pt x="58317" y="101324"/>
                    <a:pt x="58312" y="98241"/>
                    <a:pt x="58898" y="96680"/>
                  </a:cubicBezTo>
                  <a:cubicBezTo>
                    <a:pt x="59611" y="94777"/>
                    <a:pt x="65593" y="75227"/>
                    <a:pt x="65852" y="74375"/>
                  </a:cubicBezTo>
                  <a:cubicBezTo>
                    <a:pt x="65892" y="74208"/>
                    <a:pt x="66818" y="70262"/>
                    <a:pt x="67057" y="68113"/>
                  </a:cubicBezTo>
                  <a:cubicBezTo>
                    <a:pt x="67246" y="66400"/>
                    <a:pt x="65808" y="64341"/>
                    <a:pt x="65039" y="63377"/>
                  </a:cubicBezTo>
                  <a:cubicBezTo>
                    <a:pt x="67023" y="63352"/>
                    <a:pt x="72759" y="62917"/>
                    <a:pt x="77478" y="58984"/>
                  </a:cubicBezTo>
                  <a:cubicBezTo>
                    <a:pt x="83129" y="54275"/>
                    <a:pt x="91221" y="50207"/>
                    <a:pt x="91303" y="50166"/>
                  </a:cubicBezTo>
                  <a:cubicBezTo>
                    <a:pt x="91452" y="50083"/>
                    <a:pt x="91510" y="49898"/>
                    <a:pt x="91433" y="49744"/>
                  </a:cubicBezTo>
                  <a:cubicBezTo>
                    <a:pt x="91378" y="49633"/>
                    <a:pt x="91265" y="49568"/>
                    <a:pt x="91148" y="49568"/>
                  </a:cubicBezTo>
                  <a:cubicBezTo>
                    <a:pt x="91104" y="49568"/>
                    <a:pt x="91060" y="49577"/>
                    <a:pt x="91017" y="49597"/>
                  </a:cubicBezTo>
                  <a:cubicBezTo>
                    <a:pt x="90935" y="49638"/>
                    <a:pt x="82779" y="53738"/>
                    <a:pt x="77070" y="58496"/>
                  </a:cubicBezTo>
                  <a:cubicBezTo>
                    <a:pt x="72349" y="62430"/>
                    <a:pt x="66565" y="62742"/>
                    <a:pt x="64860" y="62742"/>
                  </a:cubicBezTo>
                  <a:cubicBezTo>
                    <a:pt x="64552" y="62742"/>
                    <a:pt x="64377" y="62732"/>
                    <a:pt x="64366" y="62731"/>
                  </a:cubicBezTo>
                  <a:cubicBezTo>
                    <a:pt x="64357" y="62730"/>
                    <a:pt x="64348" y="62730"/>
                    <a:pt x="64339" y="62730"/>
                  </a:cubicBezTo>
                  <a:cubicBezTo>
                    <a:pt x="64222" y="62730"/>
                    <a:pt x="64110" y="62803"/>
                    <a:pt x="64057" y="62913"/>
                  </a:cubicBezTo>
                  <a:cubicBezTo>
                    <a:pt x="64002" y="63030"/>
                    <a:pt x="64022" y="63169"/>
                    <a:pt x="64111" y="63265"/>
                  </a:cubicBezTo>
                  <a:cubicBezTo>
                    <a:pt x="64134" y="63291"/>
                    <a:pt x="66642" y="66053"/>
                    <a:pt x="66421" y="68041"/>
                  </a:cubicBezTo>
                  <a:cubicBezTo>
                    <a:pt x="66188" y="70153"/>
                    <a:pt x="65241" y="74188"/>
                    <a:pt x="65237" y="74208"/>
                  </a:cubicBezTo>
                  <a:cubicBezTo>
                    <a:pt x="65175" y="74411"/>
                    <a:pt x="59006" y="94571"/>
                    <a:pt x="58300" y="96455"/>
                  </a:cubicBezTo>
                  <a:cubicBezTo>
                    <a:pt x="57677" y="98116"/>
                    <a:pt x="57671" y="101298"/>
                    <a:pt x="58282" y="106183"/>
                  </a:cubicBezTo>
                  <a:cubicBezTo>
                    <a:pt x="58762" y="110024"/>
                    <a:pt x="57025" y="114753"/>
                    <a:pt x="55699" y="116741"/>
                  </a:cubicBezTo>
                  <a:cubicBezTo>
                    <a:pt x="54733" y="118190"/>
                    <a:pt x="55233" y="121375"/>
                    <a:pt x="55762" y="124747"/>
                  </a:cubicBezTo>
                  <a:cubicBezTo>
                    <a:pt x="56059" y="126633"/>
                    <a:pt x="56364" y="128583"/>
                    <a:pt x="56364" y="130085"/>
                  </a:cubicBezTo>
                  <a:cubicBezTo>
                    <a:pt x="56364" y="134041"/>
                    <a:pt x="53346" y="138427"/>
                    <a:pt x="50152" y="139111"/>
                  </a:cubicBezTo>
                  <a:cubicBezTo>
                    <a:pt x="49588" y="139232"/>
                    <a:pt x="49037" y="139281"/>
                    <a:pt x="48512" y="139281"/>
                  </a:cubicBezTo>
                  <a:cubicBezTo>
                    <a:pt x="46068" y="139281"/>
                    <a:pt x="44177" y="138202"/>
                    <a:pt x="44154" y="138189"/>
                  </a:cubicBezTo>
                  <a:cubicBezTo>
                    <a:pt x="44093" y="138153"/>
                    <a:pt x="44032" y="138125"/>
                    <a:pt x="43968" y="138125"/>
                  </a:cubicBezTo>
                  <a:cubicBezTo>
                    <a:pt x="43944" y="138125"/>
                    <a:pt x="43919" y="138129"/>
                    <a:pt x="43895" y="138138"/>
                  </a:cubicBezTo>
                  <a:cubicBezTo>
                    <a:pt x="43806" y="138172"/>
                    <a:pt x="43749" y="138217"/>
                    <a:pt x="43719" y="138307"/>
                  </a:cubicBezTo>
                  <a:cubicBezTo>
                    <a:pt x="43716" y="138311"/>
                    <a:pt x="43494" y="138549"/>
                    <a:pt x="42378" y="138549"/>
                  </a:cubicBezTo>
                  <a:cubicBezTo>
                    <a:pt x="41909" y="138549"/>
                    <a:pt x="41283" y="138507"/>
                    <a:pt x="40448" y="138388"/>
                  </a:cubicBezTo>
                  <a:cubicBezTo>
                    <a:pt x="37416" y="137955"/>
                    <a:pt x="37128" y="136514"/>
                    <a:pt x="37127" y="136505"/>
                  </a:cubicBezTo>
                  <a:cubicBezTo>
                    <a:pt x="37110" y="136388"/>
                    <a:pt x="37030" y="136290"/>
                    <a:pt x="36919" y="136249"/>
                  </a:cubicBezTo>
                  <a:cubicBezTo>
                    <a:pt x="36888" y="136237"/>
                    <a:pt x="33778" y="135101"/>
                    <a:pt x="33778" y="133197"/>
                  </a:cubicBezTo>
                  <a:cubicBezTo>
                    <a:pt x="33778" y="131203"/>
                    <a:pt x="35608" y="127715"/>
                    <a:pt x="39534" y="126559"/>
                  </a:cubicBezTo>
                  <a:cubicBezTo>
                    <a:pt x="43963" y="125257"/>
                    <a:pt x="46020" y="120744"/>
                    <a:pt x="46466" y="116954"/>
                  </a:cubicBezTo>
                  <a:cubicBezTo>
                    <a:pt x="46639" y="115474"/>
                    <a:pt x="47169" y="112139"/>
                    <a:pt x="47785" y="108275"/>
                  </a:cubicBezTo>
                  <a:cubicBezTo>
                    <a:pt x="48874" y="101423"/>
                    <a:pt x="50231" y="92895"/>
                    <a:pt x="50537" y="88929"/>
                  </a:cubicBezTo>
                  <a:cubicBezTo>
                    <a:pt x="50947" y="83589"/>
                    <a:pt x="49496" y="75073"/>
                    <a:pt x="48650" y="74903"/>
                  </a:cubicBezTo>
                  <a:cubicBezTo>
                    <a:pt x="48629" y="74898"/>
                    <a:pt x="48606" y="74896"/>
                    <a:pt x="48584" y="74896"/>
                  </a:cubicBezTo>
                  <a:cubicBezTo>
                    <a:pt x="48452" y="74896"/>
                    <a:pt x="48303" y="74972"/>
                    <a:pt x="48240" y="75157"/>
                  </a:cubicBezTo>
                  <a:cubicBezTo>
                    <a:pt x="48055" y="75694"/>
                    <a:pt x="43095" y="84570"/>
                    <a:pt x="39474" y="91050"/>
                  </a:cubicBezTo>
                  <a:cubicBezTo>
                    <a:pt x="38067" y="93568"/>
                    <a:pt x="36766" y="95898"/>
                    <a:pt x="35815" y="97608"/>
                  </a:cubicBezTo>
                  <a:cubicBezTo>
                    <a:pt x="34846" y="99353"/>
                    <a:pt x="34113" y="100604"/>
                    <a:pt x="33579" y="101517"/>
                  </a:cubicBezTo>
                  <a:cubicBezTo>
                    <a:pt x="32099" y="104045"/>
                    <a:pt x="31945" y="104310"/>
                    <a:pt x="31945" y="106144"/>
                  </a:cubicBezTo>
                  <a:cubicBezTo>
                    <a:pt x="31945" y="108404"/>
                    <a:pt x="29392" y="111636"/>
                    <a:pt x="26887" y="112547"/>
                  </a:cubicBezTo>
                  <a:cubicBezTo>
                    <a:pt x="24915" y="113264"/>
                    <a:pt x="24082" y="115439"/>
                    <a:pt x="23278" y="117543"/>
                  </a:cubicBezTo>
                  <a:cubicBezTo>
                    <a:pt x="22941" y="118424"/>
                    <a:pt x="22593" y="119337"/>
                    <a:pt x="22167" y="120117"/>
                  </a:cubicBezTo>
                  <a:cubicBezTo>
                    <a:pt x="20602" y="122984"/>
                    <a:pt x="15761" y="124853"/>
                    <a:pt x="13015" y="125710"/>
                  </a:cubicBezTo>
                  <a:cubicBezTo>
                    <a:pt x="11779" y="126097"/>
                    <a:pt x="10723" y="126225"/>
                    <a:pt x="9866" y="126225"/>
                  </a:cubicBezTo>
                  <a:cubicBezTo>
                    <a:pt x="8203" y="126225"/>
                    <a:pt x="7292" y="125743"/>
                    <a:pt x="7278" y="125735"/>
                  </a:cubicBezTo>
                  <a:cubicBezTo>
                    <a:pt x="7231" y="125710"/>
                    <a:pt x="7179" y="125697"/>
                    <a:pt x="7125" y="125697"/>
                  </a:cubicBezTo>
                  <a:cubicBezTo>
                    <a:pt x="7106" y="125697"/>
                    <a:pt x="5309" y="125683"/>
                    <a:pt x="3976" y="124574"/>
                  </a:cubicBezTo>
                  <a:cubicBezTo>
                    <a:pt x="2633" y="123453"/>
                    <a:pt x="2164" y="122097"/>
                    <a:pt x="2159" y="122083"/>
                  </a:cubicBezTo>
                  <a:cubicBezTo>
                    <a:pt x="2141" y="122028"/>
                    <a:pt x="2108" y="121978"/>
                    <a:pt x="2063" y="121941"/>
                  </a:cubicBezTo>
                  <a:cubicBezTo>
                    <a:pt x="2051" y="121931"/>
                    <a:pt x="853" y="120901"/>
                    <a:pt x="729" y="119356"/>
                  </a:cubicBezTo>
                  <a:cubicBezTo>
                    <a:pt x="650" y="118366"/>
                    <a:pt x="1030" y="117375"/>
                    <a:pt x="1859" y="116406"/>
                  </a:cubicBezTo>
                  <a:cubicBezTo>
                    <a:pt x="4029" y="113874"/>
                    <a:pt x="8949" y="113455"/>
                    <a:pt x="12204" y="113177"/>
                  </a:cubicBezTo>
                  <a:cubicBezTo>
                    <a:pt x="13149" y="113096"/>
                    <a:pt x="13968" y="113027"/>
                    <a:pt x="14599" y="112922"/>
                  </a:cubicBezTo>
                  <a:cubicBezTo>
                    <a:pt x="16591" y="112590"/>
                    <a:pt x="16748" y="112461"/>
                    <a:pt x="17833" y="111182"/>
                  </a:cubicBezTo>
                  <a:cubicBezTo>
                    <a:pt x="18341" y="110585"/>
                    <a:pt x="19036" y="109766"/>
                    <a:pt x="20278" y="108524"/>
                  </a:cubicBezTo>
                  <a:cubicBezTo>
                    <a:pt x="24021" y="104780"/>
                    <a:pt x="34256" y="78506"/>
                    <a:pt x="34256" y="74062"/>
                  </a:cubicBezTo>
                  <a:cubicBezTo>
                    <a:pt x="34256" y="71445"/>
                    <a:pt x="27399" y="61072"/>
                    <a:pt x="21346" y="51921"/>
                  </a:cubicBezTo>
                  <a:cubicBezTo>
                    <a:pt x="17807" y="46566"/>
                    <a:pt x="14748" y="41943"/>
                    <a:pt x="14122" y="40423"/>
                  </a:cubicBezTo>
                  <a:cubicBezTo>
                    <a:pt x="13269" y="38348"/>
                    <a:pt x="13855" y="35021"/>
                    <a:pt x="14420" y="31803"/>
                  </a:cubicBezTo>
                  <a:cubicBezTo>
                    <a:pt x="14943" y="28840"/>
                    <a:pt x="15436" y="26041"/>
                    <a:pt x="14850" y="24170"/>
                  </a:cubicBezTo>
                  <a:cubicBezTo>
                    <a:pt x="13758" y="20674"/>
                    <a:pt x="5671" y="11391"/>
                    <a:pt x="3871" y="9353"/>
                  </a:cubicBezTo>
                  <a:lnTo>
                    <a:pt x="27583" y="2842"/>
                  </a:lnTo>
                  <a:cubicBezTo>
                    <a:pt x="28471" y="4074"/>
                    <a:pt x="33496" y="10778"/>
                    <a:pt x="38646" y="12122"/>
                  </a:cubicBezTo>
                  <a:cubicBezTo>
                    <a:pt x="39206" y="12268"/>
                    <a:pt x="39793" y="12429"/>
                    <a:pt x="40402" y="12597"/>
                  </a:cubicBezTo>
                  <a:cubicBezTo>
                    <a:pt x="43546" y="13463"/>
                    <a:pt x="47375" y="14517"/>
                    <a:pt x="51556" y="14517"/>
                  </a:cubicBezTo>
                  <a:cubicBezTo>
                    <a:pt x="54454" y="14517"/>
                    <a:pt x="57521" y="14010"/>
                    <a:pt x="60645" y="12582"/>
                  </a:cubicBezTo>
                  <a:cubicBezTo>
                    <a:pt x="63066" y="11476"/>
                    <a:pt x="65590" y="10128"/>
                    <a:pt x="68263" y="8703"/>
                  </a:cubicBezTo>
                  <a:cubicBezTo>
                    <a:pt x="74920" y="5153"/>
                    <a:pt x="81802" y="1483"/>
                    <a:pt x="88564" y="638"/>
                  </a:cubicBezTo>
                  <a:cubicBezTo>
                    <a:pt x="88747" y="624"/>
                    <a:pt x="88881" y="461"/>
                    <a:pt x="88858" y="279"/>
                  </a:cubicBezTo>
                  <a:cubicBezTo>
                    <a:pt x="88838" y="117"/>
                    <a:pt x="88699" y="0"/>
                    <a:pt x="885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99;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00;p40"/>
            <p:cNvSpPr/>
            <p:nvPr/>
          </p:nvSpPr>
          <p:spPr>
            <a:xfrm>
              <a:off x="3234875" y="1950825"/>
              <a:ext cx="1140950" cy="3026875"/>
            </a:xfrm>
            <a:custGeom>
              <a:avLst/>
              <a:gdLst/>
              <a:ahLst/>
              <a:cxnLst/>
              <a:rect l="l" t="t" r="r" b="b"/>
              <a:pathLst>
                <a:path w="45638" h="121075" extrusionOk="0">
                  <a:moveTo>
                    <a:pt x="22568" y="1"/>
                  </a:moveTo>
                  <a:lnTo>
                    <a:pt x="1" y="6196"/>
                  </a:lnTo>
                  <a:cubicBezTo>
                    <a:pt x="1" y="6196"/>
                    <a:pt x="10055" y="17448"/>
                    <a:pt x="11252" y="21279"/>
                  </a:cubicBezTo>
                  <a:cubicBezTo>
                    <a:pt x="12450" y="25110"/>
                    <a:pt x="8858" y="33489"/>
                    <a:pt x="10535" y="37559"/>
                  </a:cubicBezTo>
                  <a:cubicBezTo>
                    <a:pt x="12210" y="41629"/>
                    <a:pt x="30645" y="67007"/>
                    <a:pt x="30645" y="71077"/>
                  </a:cubicBezTo>
                  <a:cubicBezTo>
                    <a:pt x="30645" y="75146"/>
                    <a:pt x="20591" y="101482"/>
                    <a:pt x="16760" y="105312"/>
                  </a:cubicBezTo>
                  <a:cubicBezTo>
                    <a:pt x="12929" y="109143"/>
                    <a:pt x="14125" y="109143"/>
                    <a:pt x="11253" y="109623"/>
                  </a:cubicBezTo>
                  <a:cubicBezTo>
                    <a:pt x="9874" y="109852"/>
                    <a:pt x="7499" y="109919"/>
                    <a:pt x="5086" y="110296"/>
                  </a:cubicBezTo>
                  <a:cubicBezTo>
                    <a:pt x="5324" y="110595"/>
                    <a:pt x="5648" y="110822"/>
                    <a:pt x="6099" y="110939"/>
                  </a:cubicBezTo>
                  <a:cubicBezTo>
                    <a:pt x="11909" y="112456"/>
                    <a:pt x="14436" y="113466"/>
                    <a:pt x="15446" y="116244"/>
                  </a:cubicBezTo>
                  <a:cubicBezTo>
                    <a:pt x="15915" y="117534"/>
                    <a:pt x="15348" y="119420"/>
                    <a:pt x="14683" y="121074"/>
                  </a:cubicBezTo>
                  <a:cubicBezTo>
                    <a:pt x="16671" y="120042"/>
                    <a:pt x="18338" y="118778"/>
                    <a:pt x="19153" y="117283"/>
                  </a:cubicBezTo>
                  <a:cubicBezTo>
                    <a:pt x="20591" y="114649"/>
                    <a:pt x="21069" y="110818"/>
                    <a:pt x="23703" y="109862"/>
                  </a:cubicBezTo>
                  <a:cubicBezTo>
                    <a:pt x="26336" y="108904"/>
                    <a:pt x="28970" y="105552"/>
                    <a:pt x="28970" y="103159"/>
                  </a:cubicBezTo>
                  <a:cubicBezTo>
                    <a:pt x="28970" y="100764"/>
                    <a:pt x="29209" y="101243"/>
                    <a:pt x="32801" y="94779"/>
                  </a:cubicBezTo>
                  <a:cubicBezTo>
                    <a:pt x="36392" y="88314"/>
                    <a:pt x="45010" y="72992"/>
                    <a:pt x="45249" y="72274"/>
                  </a:cubicBezTo>
                  <a:cubicBezTo>
                    <a:pt x="45259" y="72244"/>
                    <a:pt x="45272" y="72230"/>
                    <a:pt x="45287" y="72230"/>
                  </a:cubicBezTo>
                  <a:cubicBezTo>
                    <a:pt x="45359" y="72230"/>
                    <a:pt x="45484" y="72539"/>
                    <a:pt x="45637" y="73076"/>
                  </a:cubicBezTo>
                  <a:cubicBezTo>
                    <a:pt x="45354" y="69544"/>
                    <a:pt x="40301" y="68014"/>
                    <a:pt x="37422" y="66987"/>
                  </a:cubicBezTo>
                  <a:cubicBezTo>
                    <a:pt x="33886" y="65723"/>
                    <a:pt x="29339" y="61428"/>
                    <a:pt x="25550" y="56123"/>
                  </a:cubicBezTo>
                  <a:cubicBezTo>
                    <a:pt x="21761" y="50820"/>
                    <a:pt x="17971" y="43241"/>
                    <a:pt x="17214" y="37937"/>
                  </a:cubicBezTo>
                  <a:cubicBezTo>
                    <a:pt x="16456" y="32632"/>
                    <a:pt x="16456" y="21264"/>
                    <a:pt x="22013" y="16212"/>
                  </a:cubicBezTo>
                  <a:cubicBezTo>
                    <a:pt x="27570" y="11160"/>
                    <a:pt x="28075" y="5602"/>
                    <a:pt x="28075" y="5602"/>
                  </a:cubicBezTo>
                  <a:cubicBezTo>
                    <a:pt x="28075" y="5602"/>
                    <a:pt x="25619" y="2670"/>
                    <a:pt x="22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1;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02;p40"/>
            <p:cNvSpPr/>
            <p:nvPr/>
          </p:nvSpPr>
          <p:spPr>
            <a:xfrm>
              <a:off x="5006225" y="1869650"/>
              <a:ext cx="553575" cy="1362275"/>
            </a:xfrm>
            <a:custGeom>
              <a:avLst/>
              <a:gdLst/>
              <a:ahLst/>
              <a:cxnLst/>
              <a:rect l="l" t="t" r="r" b="b"/>
              <a:pathLst>
                <a:path w="22143" h="54491" extrusionOk="0">
                  <a:moveTo>
                    <a:pt x="17197" y="1"/>
                  </a:moveTo>
                  <a:cubicBezTo>
                    <a:pt x="9277" y="1"/>
                    <a:pt x="2857" y="3271"/>
                    <a:pt x="1" y="5010"/>
                  </a:cubicBezTo>
                  <a:cubicBezTo>
                    <a:pt x="3903" y="11027"/>
                    <a:pt x="14746" y="30286"/>
                    <a:pt x="11865" y="54490"/>
                  </a:cubicBezTo>
                  <a:cubicBezTo>
                    <a:pt x="15587" y="51741"/>
                    <a:pt x="19363" y="49520"/>
                    <a:pt x="19363" y="49520"/>
                  </a:cubicBezTo>
                  <a:cubicBezTo>
                    <a:pt x="19363" y="49520"/>
                    <a:pt x="22142" y="49520"/>
                    <a:pt x="20880" y="37394"/>
                  </a:cubicBezTo>
                  <a:cubicBezTo>
                    <a:pt x="19617" y="25270"/>
                    <a:pt x="17848" y="8"/>
                    <a:pt x="17848" y="8"/>
                  </a:cubicBezTo>
                  <a:cubicBezTo>
                    <a:pt x="17630" y="3"/>
                    <a:pt x="17413" y="1"/>
                    <a:pt x="17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03;p40"/>
            <p:cNvSpPr/>
            <p:nvPr/>
          </p:nvSpPr>
          <p:spPr>
            <a:xfrm>
              <a:off x="3717525" y="3019850"/>
              <a:ext cx="657225" cy="745800"/>
            </a:xfrm>
            <a:custGeom>
              <a:avLst/>
              <a:gdLst/>
              <a:ahLst/>
              <a:cxnLst/>
              <a:rect l="l" t="t" r="r" b="b"/>
              <a:pathLst>
                <a:path w="26289" h="29832" extrusionOk="0">
                  <a:moveTo>
                    <a:pt x="1995" y="1"/>
                  </a:moveTo>
                  <a:cubicBezTo>
                    <a:pt x="1878" y="1"/>
                    <a:pt x="1766" y="65"/>
                    <a:pt x="1710" y="175"/>
                  </a:cubicBezTo>
                  <a:cubicBezTo>
                    <a:pt x="1639" y="338"/>
                    <a:pt x="0" y="4208"/>
                    <a:pt x="2684" y="8844"/>
                  </a:cubicBezTo>
                  <a:cubicBezTo>
                    <a:pt x="4856" y="12593"/>
                    <a:pt x="10275" y="20443"/>
                    <a:pt x="15249" y="23324"/>
                  </a:cubicBezTo>
                  <a:cubicBezTo>
                    <a:pt x="16800" y="24222"/>
                    <a:pt x="18488" y="24967"/>
                    <a:pt x="19979" y="25624"/>
                  </a:cubicBezTo>
                  <a:cubicBezTo>
                    <a:pt x="22858" y="26895"/>
                    <a:pt x="25344" y="27992"/>
                    <a:pt x="25630" y="29571"/>
                  </a:cubicBezTo>
                  <a:cubicBezTo>
                    <a:pt x="25659" y="29721"/>
                    <a:pt x="25790" y="29831"/>
                    <a:pt x="25943" y="29831"/>
                  </a:cubicBezTo>
                  <a:cubicBezTo>
                    <a:pt x="25963" y="29831"/>
                    <a:pt x="25982" y="29830"/>
                    <a:pt x="26001" y="29827"/>
                  </a:cubicBezTo>
                  <a:cubicBezTo>
                    <a:pt x="26174" y="29795"/>
                    <a:pt x="26289" y="29630"/>
                    <a:pt x="26258" y="29456"/>
                  </a:cubicBezTo>
                  <a:cubicBezTo>
                    <a:pt x="25910" y="27545"/>
                    <a:pt x="23281" y="26386"/>
                    <a:pt x="20237" y="25042"/>
                  </a:cubicBezTo>
                  <a:cubicBezTo>
                    <a:pt x="18688" y="24360"/>
                    <a:pt x="17087" y="23653"/>
                    <a:pt x="15569" y="22775"/>
                  </a:cubicBezTo>
                  <a:cubicBezTo>
                    <a:pt x="11350" y="20330"/>
                    <a:pt x="6219" y="13674"/>
                    <a:pt x="3235" y="8524"/>
                  </a:cubicBezTo>
                  <a:cubicBezTo>
                    <a:pt x="720" y="4178"/>
                    <a:pt x="2277" y="468"/>
                    <a:pt x="2295" y="431"/>
                  </a:cubicBezTo>
                  <a:cubicBezTo>
                    <a:pt x="2354" y="272"/>
                    <a:pt x="2277" y="95"/>
                    <a:pt x="2123" y="28"/>
                  </a:cubicBezTo>
                  <a:cubicBezTo>
                    <a:pt x="2081" y="9"/>
                    <a:pt x="2037" y="1"/>
                    <a:pt x="19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04;p40"/>
            <p:cNvSpPr/>
            <p:nvPr/>
          </p:nvSpPr>
          <p:spPr>
            <a:xfrm>
              <a:off x="4233825" y="2050550"/>
              <a:ext cx="1011100" cy="1360000"/>
            </a:xfrm>
            <a:custGeom>
              <a:avLst/>
              <a:gdLst/>
              <a:ahLst/>
              <a:cxnLst/>
              <a:rect l="l" t="t" r="r" b="b"/>
              <a:pathLst>
                <a:path w="40444" h="54400" extrusionOk="0">
                  <a:moveTo>
                    <a:pt x="27598" y="0"/>
                  </a:moveTo>
                  <a:cubicBezTo>
                    <a:pt x="23986" y="1897"/>
                    <a:pt x="20499" y="3839"/>
                    <a:pt x="17263" y="5320"/>
                  </a:cubicBezTo>
                  <a:cubicBezTo>
                    <a:pt x="14180" y="6728"/>
                    <a:pt x="11162" y="7230"/>
                    <a:pt x="8305" y="7230"/>
                  </a:cubicBezTo>
                  <a:cubicBezTo>
                    <a:pt x="5327" y="7230"/>
                    <a:pt x="2523" y="6685"/>
                    <a:pt x="0" y="6053"/>
                  </a:cubicBezTo>
                  <a:lnTo>
                    <a:pt x="0" y="6053"/>
                  </a:lnTo>
                  <a:cubicBezTo>
                    <a:pt x="1709" y="7630"/>
                    <a:pt x="3600" y="10600"/>
                    <a:pt x="3855" y="16093"/>
                  </a:cubicBezTo>
                  <a:cubicBezTo>
                    <a:pt x="4335" y="26388"/>
                    <a:pt x="743" y="30936"/>
                    <a:pt x="3855" y="35725"/>
                  </a:cubicBezTo>
                  <a:cubicBezTo>
                    <a:pt x="6968" y="40514"/>
                    <a:pt x="10799" y="41950"/>
                    <a:pt x="13432" y="46737"/>
                  </a:cubicBezTo>
                  <a:cubicBezTo>
                    <a:pt x="16066" y="51526"/>
                    <a:pt x="18220" y="54399"/>
                    <a:pt x="22050" y="54399"/>
                  </a:cubicBezTo>
                  <a:cubicBezTo>
                    <a:pt x="25881" y="54399"/>
                    <a:pt x="36654" y="42907"/>
                    <a:pt x="38570" y="30697"/>
                  </a:cubicBezTo>
                  <a:cubicBezTo>
                    <a:pt x="40444" y="18756"/>
                    <a:pt x="31788" y="2933"/>
                    <a:pt x="27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05;p40"/>
            <p:cNvSpPr/>
            <p:nvPr/>
          </p:nvSpPr>
          <p:spPr>
            <a:xfrm>
              <a:off x="4225150" y="2042550"/>
              <a:ext cx="1028250" cy="1375950"/>
            </a:xfrm>
            <a:custGeom>
              <a:avLst/>
              <a:gdLst/>
              <a:ahLst/>
              <a:cxnLst/>
              <a:rect l="l" t="t" r="r" b="b"/>
              <a:pathLst>
                <a:path w="41130" h="55038" extrusionOk="0">
                  <a:moveTo>
                    <a:pt x="27918" y="694"/>
                  </a:moveTo>
                  <a:cubicBezTo>
                    <a:pt x="32163" y="3896"/>
                    <a:pt x="40443" y="19243"/>
                    <a:pt x="38604" y="30967"/>
                  </a:cubicBezTo>
                  <a:cubicBezTo>
                    <a:pt x="36676" y="43260"/>
                    <a:pt x="25908" y="54401"/>
                    <a:pt x="22398" y="54401"/>
                  </a:cubicBezTo>
                  <a:cubicBezTo>
                    <a:pt x="18833" y="54401"/>
                    <a:pt x="16793" y="51876"/>
                    <a:pt x="14058" y="46904"/>
                  </a:cubicBezTo>
                  <a:cubicBezTo>
                    <a:pt x="12648" y="44340"/>
                    <a:pt x="10938" y="42752"/>
                    <a:pt x="9124" y="41073"/>
                  </a:cubicBezTo>
                  <a:cubicBezTo>
                    <a:pt x="7550" y="39615"/>
                    <a:pt x="5923" y="38107"/>
                    <a:pt x="4470" y="35870"/>
                  </a:cubicBezTo>
                  <a:cubicBezTo>
                    <a:pt x="2748" y="33221"/>
                    <a:pt x="3167" y="30586"/>
                    <a:pt x="3748" y="26937"/>
                  </a:cubicBezTo>
                  <a:cubicBezTo>
                    <a:pt x="4185" y="24206"/>
                    <a:pt x="4726" y="20808"/>
                    <a:pt x="4521" y="16398"/>
                  </a:cubicBezTo>
                  <a:cubicBezTo>
                    <a:pt x="4295" y="11553"/>
                    <a:pt x="2796" y="8645"/>
                    <a:pt x="1333" y="6939"/>
                  </a:cubicBezTo>
                  <a:lnTo>
                    <a:pt x="1333" y="6939"/>
                  </a:lnTo>
                  <a:cubicBezTo>
                    <a:pt x="3612" y="7466"/>
                    <a:pt x="6072" y="7876"/>
                    <a:pt x="8659" y="7876"/>
                  </a:cubicBezTo>
                  <a:cubicBezTo>
                    <a:pt x="11552" y="7876"/>
                    <a:pt x="14604" y="7363"/>
                    <a:pt x="17743" y="5928"/>
                  </a:cubicBezTo>
                  <a:cubicBezTo>
                    <a:pt x="20170" y="4819"/>
                    <a:pt x="22703" y="3467"/>
                    <a:pt x="25385" y="2038"/>
                  </a:cubicBezTo>
                  <a:cubicBezTo>
                    <a:pt x="26221" y="1592"/>
                    <a:pt x="27066" y="1141"/>
                    <a:pt x="27918" y="694"/>
                  </a:cubicBezTo>
                  <a:close/>
                  <a:moveTo>
                    <a:pt x="27944" y="0"/>
                  </a:moveTo>
                  <a:cubicBezTo>
                    <a:pt x="27894" y="0"/>
                    <a:pt x="27843" y="12"/>
                    <a:pt x="27797" y="37"/>
                  </a:cubicBezTo>
                  <a:cubicBezTo>
                    <a:pt x="26884" y="516"/>
                    <a:pt x="25980" y="999"/>
                    <a:pt x="25084" y="1475"/>
                  </a:cubicBezTo>
                  <a:cubicBezTo>
                    <a:pt x="22412" y="2901"/>
                    <a:pt x="19888" y="4247"/>
                    <a:pt x="17478" y="5349"/>
                  </a:cubicBezTo>
                  <a:cubicBezTo>
                    <a:pt x="14438" y="6739"/>
                    <a:pt x="11472" y="7236"/>
                    <a:pt x="8656" y="7236"/>
                  </a:cubicBezTo>
                  <a:cubicBezTo>
                    <a:pt x="5722" y="7236"/>
                    <a:pt x="2950" y="6696"/>
                    <a:pt x="425" y="6064"/>
                  </a:cubicBezTo>
                  <a:cubicBezTo>
                    <a:pt x="400" y="6058"/>
                    <a:pt x="375" y="6055"/>
                    <a:pt x="350" y="6055"/>
                  </a:cubicBezTo>
                  <a:cubicBezTo>
                    <a:pt x="235" y="6055"/>
                    <a:pt x="127" y="6118"/>
                    <a:pt x="69" y="6223"/>
                  </a:cubicBezTo>
                  <a:cubicBezTo>
                    <a:pt x="1" y="6350"/>
                    <a:pt x="26" y="6509"/>
                    <a:pt x="132" y="6607"/>
                  </a:cubicBezTo>
                  <a:cubicBezTo>
                    <a:pt x="1702" y="8056"/>
                    <a:pt x="3630" y="10936"/>
                    <a:pt x="3885" y="16428"/>
                  </a:cubicBezTo>
                  <a:cubicBezTo>
                    <a:pt x="4087" y="20772"/>
                    <a:pt x="3551" y="24134"/>
                    <a:pt x="3121" y="26838"/>
                  </a:cubicBezTo>
                  <a:cubicBezTo>
                    <a:pt x="2516" y="30626"/>
                    <a:pt x="2080" y="33364"/>
                    <a:pt x="3936" y="36218"/>
                  </a:cubicBezTo>
                  <a:cubicBezTo>
                    <a:pt x="5433" y="38521"/>
                    <a:pt x="7089" y="40056"/>
                    <a:pt x="8692" y="41540"/>
                  </a:cubicBezTo>
                  <a:cubicBezTo>
                    <a:pt x="10465" y="43184"/>
                    <a:pt x="12141" y="44737"/>
                    <a:pt x="13501" y="47212"/>
                  </a:cubicBezTo>
                  <a:cubicBezTo>
                    <a:pt x="16292" y="52287"/>
                    <a:pt x="18536" y="55038"/>
                    <a:pt x="22398" y="55038"/>
                  </a:cubicBezTo>
                  <a:cubicBezTo>
                    <a:pt x="26482" y="55038"/>
                    <a:pt x="37290" y="43448"/>
                    <a:pt x="39232" y="31065"/>
                  </a:cubicBezTo>
                  <a:cubicBezTo>
                    <a:pt x="41129" y="18970"/>
                    <a:pt x="32419" y="3062"/>
                    <a:pt x="28128" y="58"/>
                  </a:cubicBezTo>
                  <a:cubicBezTo>
                    <a:pt x="28073" y="20"/>
                    <a:pt x="28009" y="0"/>
                    <a:pt x="2794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06;p40"/>
            <p:cNvSpPr/>
            <p:nvPr/>
          </p:nvSpPr>
          <p:spPr>
            <a:xfrm>
              <a:off x="3322100" y="4827025"/>
              <a:ext cx="166375" cy="207525"/>
            </a:xfrm>
            <a:custGeom>
              <a:avLst/>
              <a:gdLst/>
              <a:ahLst/>
              <a:cxnLst/>
              <a:rect l="l" t="t" r="r" b="b"/>
              <a:pathLst>
                <a:path w="6655" h="8301" extrusionOk="0">
                  <a:moveTo>
                    <a:pt x="6344" y="1"/>
                  </a:moveTo>
                  <a:cubicBezTo>
                    <a:pt x="6334" y="1"/>
                    <a:pt x="6323" y="2"/>
                    <a:pt x="6312" y="3"/>
                  </a:cubicBezTo>
                  <a:cubicBezTo>
                    <a:pt x="1323" y="253"/>
                    <a:pt x="78" y="7618"/>
                    <a:pt x="28" y="7931"/>
                  </a:cubicBezTo>
                  <a:cubicBezTo>
                    <a:pt x="0" y="8104"/>
                    <a:pt x="118" y="8268"/>
                    <a:pt x="292" y="8296"/>
                  </a:cubicBezTo>
                  <a:cubicBezTo>
                    <a:pt x="309" y="8299"/>
                    <a:pt x="325" y="8300"/>
                    <a:pt x="343" y="8300"/>
                  </a:cubicBezTo>
                  <a:cubicBezTo>
                    <a:pt x="499" y="8300"/>
                    <a:pt x="632" y="8187"/>
                    <a:pt x="657" y="8033"/>
                  </a:cubicBezTo>
                  <a:cubicBezTo>
                    <a:pt x="669" y="7962"/>
                    <a:pt x="1870" y="862"/>
                    <a:pt x="6345" y="639"/>
                  </a:cubicBezTo>
                  <a:cubicBezTo>
                    <a:pt x="6519" y="630"/>
                    <a:pt x="6655" y="481"/>
                    <a:pt x="6647" y="305"/>
                  </a:cubicBezTo>
                  <a:cubicBezTo>
                    <a:pt x="6638" y="140"/>
                    <a:pt x="6503" y="1"/>
                    <a:pt x="63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07;p40"/>
            <p:cNvSpPr/>
            <p:nvPr/>
          </p:nvSpPr>
          <p:spPr>
            <a:xfrm>
              <a:off x="3189875" y="4778500"/>
              <a:ext cx="209650" cy="160300"/>
            </a:xfrm>
            <a:custGeom>
              <a:avLst/>
              <a:gdLst/>
              <a:ahLst/>
              <a:cxnLst/>
              <a:rect l="l" t="t" r="r" b="b"/>
              <a:pathLst>
                <a:path w="8386" h="6412" extrusionOk="0">
                  <a:moveTo>
                    <a:pt x="7558" y="1"/>
                  </a:moveTo>
                  <a:cubicBezTo>
                    <a:pt x="3545" y="1"/>
                    <a:pt x="234" y="5682"/>
                    <a:pt x="88" y="5933"/>
                  </a:cubicBezTo>
                  <a:cubicBezTo>
                    <a:pt x="1" y="6086"/>
                    <a:pt x="53" y="6280"/>
                    <a:pt x="205" y="6369"/>
                  </a:cubicBezTo>
                  <a:cubicBezTo>
                    <a:pt x="253" y="6397"/>
                    <a:pt x="308" y="6412"/>
                    <a:pt x="363" y="6412"/>
                  </a:cubicBezTo>
                  <a:cubicBezTo>
                    <a:pt x="478" y="6412"/>
                    <a:pt x="584" y="6351"/>
                    <a:pt x="640" y="6252"/>
                  </a:cubicBezTo>
                  <a:cubicBezTo>
                    <a:pt x="674" y="6193"/>
                    <a:pt x="3926" y="640"/>
                    <a:pt x="7575" y="640"/>
                  </a:cubicBezTo>
                  <a:cubicBezTo>
                    <a:pt x="7712" y="640"/>
                    <a:pt x="7850" y="647"/>
                    <a:pt x="7988" y="664"/>
                  </a:cubicBezTo>
                  <a:cubicBezTo>
                    <a:pt x="8008" y="667"/>
                    <a:pt x="8027" y="669"/>
                    <a:pt x="8047" y="669"/>
                  </a:cubicBezTo>
                  <a:cubicBezTo>
                    <a:pt x="8205" y="669"/>
                    <a:pt x="8345" y="551"/>
                    <a:pt x="8364" y="387"/>
                  </a:cubicBezTo>
                  <a:cubicBezTo>
                    <a:pt x="8386" y="204"/>
                    <a:pt x="8247" y="40"/>
                    <a:pt x="8063" y="31"/>
                  </a:cubicBezTo>
                  <a:cubicBezTo>
                    <a:pt x="7894" y="10"/>
                    <a:pt x="7725" y="1"/>
                    <a:pt x="755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08;p40"/>
            <p:cNvSpPr/>
            <p:nvPr/>
          </p:nvSpPr>
          <p:spPr>
            <a:xfrm>
              <a:off x="4060200" y="5060200"/>
              <a:ext cx="147875" cy="237700"/>
            </a:xfrm>
            <a:custGeom>
              <a:avLst/>
              <a:gdLst/>
              <a:ahLst/>
              <a:cxnLst/>
              <a:rect l="l" t="t" r="r" b="b"/>
              <a:pathLst>
                <a:path w="5915" h="9508" extrusionOk="0">
                  <a:moveTo>
                    <a:pt x="5549" y="1"/>
                  </a:moveTo>
                  <a:cubicBezTo>
                    <a:pt x="5478" y="1"/>
                    <a:pt x="5406" y="24"/>
                    <a:pt x="5347" y="73"/>
                  </a:cubicBezTo>
                  <a:cubicBezTo>
                    <a:pt x="0" y="3961"/>
                    <a:pt x="178" y="8991"/>
                    <a:pt x="187" y="9204"/>
                  </a:cubicBezTo>
                  <a:cubicBezTo>
                    <a:pt x="196" y="9373"/>
                    <a:pt x="336" y="9507"/>
                    <a:pt x="505" y="9507"/>
                  </a:cubicBezTo>
                  <a:lnTo>
                    <a:pt x="520" y="9507"/>
                  </a:lnTo>
                  <a:cubicBezTo>
                    <a:pt x="696" y="9499"/>
                    <a:pt x="832" y="9350"/>
                    <a:pt x="824" y="9174"/>
                  </a:cubicBezTo>
                  <a:cubicBezTo>
                    <a:pt x="821" y="9126"/>
                    <a:pt x="652" y="4275"/>
                    <a:pt x="5720" y="588"/>
                  </a:cubicBezTo>
                  <a:cubicBezTo>
                    <a:pt x="5876" y="490"/>
                    <a:pt x="5915" y="280"/>
                    <a:pt x="5807" y="131"/>
                  </a:cubicBezTo>
                  <a:cubicBezTo>
                    <a:pt x="5744" y="46"/>
                    <a:pt x="5647" y="1"/>
                    <a:pt x="5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409;p40"/>
            <p:cNvSpPr/>
            <p:nvPr/>
          </p:nvSpPr>
          <p:spPr>
            <a:xfrm>
              <a:off x="4239350" y="5102575"/>
              <a:ext cx="105500" cy="243200"/>
            </a:xfrm>
            <a:custGeom>
              <a:avLst/>
              <a:gdLst/>
              <a:ahLst/>
              <a:cxnLst/>
              <a:rect l="l" t="t" r="r" b="b"/>
              <a:pathLst>
                <a:path w="4220" h="9728" extrusionOk="0">
                  <a:moveTo>
                    <a:pt x="3864" y="0"/>
                  </a:moveTo>
                  <a:cubicBezTo>
                    <a:pt x="3798" y="0"/>
                    <a:pt x="3732" y="21"/>
                    <a:pt x="3675" y="63"/>
                  </a:cubicBezTo>
                  <a:cubicBezTo>
                    <a:pt x="1" y="3002"/>
                    <a:pt x="194" y="9161"/>
                    <a:pt x="204" y="9422"/>
                  </a:cubicBezTo>
                  <a:cubicBezTo>
                    <a:pt x="210" y="9592"/>
                    <a:pt x="351" y="9728"/>
                    <a:pt x="523" y="9728"/>
                  </a:cubicBezTo>
                  <a:lnTo>
                    <a:pt x="534" y="9728"/>
                  </a:lnTo>
                  <a:cubicBezTo>
                    <a:pt x="710" y="9721"/>
                    <a:pt x="847" y="9573"/>
                    <a:pt x="840" y="9397"/>
                  </a:cubicBezTo>
                  <a:cubicBezTo>
                    <a:pt x="838" y="9337"/>
                    <a:pt x="651" y="3298"/>
                    <a:pt x="4074" y="560"/>
                  </a:cubicBezTo>
                  <a:cubicBezTo>
                    <a:pt x="4203" y="448"/>
                    <a:pt x="4220" y="254"/>
                    <a:pt x="4114" y="121"/>
                  </a:cubicBezTo>
                  <a:cubicBezTo>
                    <a:pt x="4051" y="42"/>
                    <a:pt x="3958" y="0"/>
                    <a:pt x="386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410;p40"/>
            <p:cNvSpPr/>
            <p:nvPr/>
          </p:nvSpPr>
          <p:spPr>
            <a:xfrm>
              <a:off x="5059625" y="238825"/>
              <a:ext cx="476100" cy="4758050"/>
            </a:xfrm>
            <a:custGeom>
              <a:avLst/>
              <a:gdLst/>
              <a:ahLst/>
              <a:cxnLst/>
              <a:rect l="l" t="t" r="r" b="b"/>
              <a:pathLst>
                <a:path w="19044" h="190322" extrusionOk="0">
                  <a:moveTo>
                    <a:pt x="693" y="0"/>
                  </a:moveTo>
                  <a:cubicBezTo>
                    <a:pt x="642" y="0"/>
                    <a:pt x="591" y="6"/>
                    <a:pt x="539" y="19"/>
                  </a:cubicBezTo>
                  <a:cubicBezTo>
                    <a:pt x="209" y="101"/>
                    <a:pt x="1" y="429"/>
                    <a:pt x="68" y="763"/>
                  </a:cubicBezTo>
                  <a:cubicBezTo>
                    <a:pt x="139" y="1047"/>
                    <a:pt x="7187" y="29577"/>
                    <a:pt x="11471" y="66948"/>
                  </a:cubicBezTo>
                  <a:cubicBezTo>
                    <a:pt x="15423" y="101420"/>
                    <a:pt x="17760" y="150663"/>
                    <a:pt x="6457" y="189506"/>
                  </a:cubicBezTo>
                  <a:cubicBezTo>
                    <a:pt x="6359" y="189843"/>
                    <a:pt x="6553" y="190196"/>
                    <a:pt x="6890" y="190296"/>
                  </a:cubicBezTo>
                  <a:cubicBezTo>
                    <a:pt x="6948" y="190312"/>
                    <a:pt x="7009" y="190321"/>
                    <a:pt x="7069" y="190321"/>
                  </a:cubicBezTo>
                  <a:cubicBezTo>
                    <a:pt x="7353" y="190321"/>
                    <a:pt x="7601" y="190133"/>
                    <a:pt x="7680" y="189862"/>
                  </a:cubicBezTo>
                  <a:cubicBezTo>
                    <a:pt x="19043" y="150815"/>
                    <a:pt x="16703" y="101390"/>
                    <a:pt x="12738" y="66803"/>
                  </a:cubicBezTo>
                  <a:cubicBezTo>
                    <a:pt x="8445" y="29350"/>
                    <a:pt x="1376" y="742"/>
                    <a:pt x="1305" y="456"/>
                  </a:cubicBezTo>
                  <a:cubicBezTo>
                    <a:pt x="1222" y="180"/>
                    <a:pt x="969" y="0"/>
                    <a:pt x="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11;p40"/>
            <p:cNvSpPr/>
            <p:nvPr/>
          </p:nvSpPr>
          <p:spPr>
            <a:xfrm>
              <a:off x="5630050" y="2114200"/>
              <a:ext cx="41200" cy="220075"/>
            </a:xfrm>
            <a:custGeom>
              <a:avLst/>
              <a:gdLst/>
              <a:ahLst/>
              <a:cxnLst/>
              <a:rect l="l" t="t" r="r" b="b"/>
              <a:pathLst>
                <a:path w="1648" h="8803" extrusionOk="0">
                  <a:moveTo>
                    <a:pt x="653" y="0"/>
                  </a:moveTo>
                  <a:cubicBezTo>
                    <a:pt x="641" y="0"/>
                    <a:pt x="628" y="0"/>
                    <a:pt x="616" y="1"/>
                  </a:cubicBezTo>
                  <a:cubicBezTo>
                    <a:pt x="265" y="25"/>
                    <a:pt x="1" y="330"/>
                    <a:pt x="24" y="681"/>
                  </a:cubicBezTo>
                  <a:cubicBezTo>
                    <a:pt x="212" y="3421"/>
                    <a:pt x="327" y="5944"/>
                    <a:pt x="368" y="8176"/>
                  </a:cubicBezTo>
                  <a:cubicBezTo>
                    <a:pt x="374" y="8524"/>
                    <a:pt x="658" y="8802"/>
                    <a:pt x="1006" y="8802"/>
                  </a:cubicBezTo>
                  <a:lnTo>
                    <a:pt x="1015" y="8802"/>
                  </a:lnTo>
                  <a:cubicBezTo>
                    <a:pt x="1367" y="8796"/>
                    <a:pt x="1648" y="8505"/>
                    <a:pt x="1641" y="8153"/>
                  </a:cubicBezTo>
                  <a:cubicBezTo>
                    <a:pt x="1601" y="5899"/>
                    <a:pt x="1485" y="3355"/>
                    <a:pt x="1296" y="593"/>
                  </a:cubicBezTo>
                  <a:cubicBezTo>
                    <a:pt x="1272" y="255"/>
                    <a:pt x="998" y="0"/>
                    <a:pt x="65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2;p40"/>
            <p:cNvSpPr/>
            <p:nvPr/>
          </p:nvSpPr>
          <p:spPr>
            <a:xfrm>
              <a:off x="5438450" y="746700"/>
              <a:ext cx="215075" cy="1277375"/>
            </a:xfrm>
            <a:custGeom>
              <a:avLst/>
              <a:gdLst/>
              <a:ahLst/>
              <a:cxnLst/>
              <a:rect l="l" t="t" r="r" b="b"/>
              <a:pathLst>
                <a:path w="8603" h="51095" extrusionOk="0">
                  <a:moveTo>
                    <a:pt x="692" y="0"/>
                  </a:moveTo>
                  <a:cubicBezTo>
                    <a:pt x="653" y="0"/>
                    <a:pt x="613" y="4"/>
                    <a:pt x="572" y="12"/>
                  </a:cubicBezTo>
                  <a:cubicBezTo>
                    <a:pt x="227" y="78"/>
                    <a:pt x="0" y="411"/>
                    <a:pt x="66" y="756"/>
                  </a:cubicBezTo>
                  <a:cubicBezTo>
                    <a:pt x="118" y="1033"/>
                    <a:pt x="5340" y="28645"/>
                    <a:pt x="7302" y="50515"/>
                  </a:cubicBezTo>
                  <a:cubicBezTo>
                    <a:pt x="7332" y="50843"/>
                    <a:pt x="7606" y="51094"/>
                    <a:pt x="7936" y="51094"/>
                  </a:cubicBezTo>
                  <a:cubicBezTo>
                    <a:pt x="7954" y="51094"/>
                    <a:pt x="7974" y="51094"/>
                    <a:pt x="7994" y="51092"/>
                  </a:cubicBezTo>
                  <a:cubicBezTo>
                    <a:pt x="8345" y="51061"/>
                    <a:pt x="8602" y="50752"/>
                    <a:pt x="8572" y="50401"/>
                  </a:cubicBezTo>
                  <a:cubicBezTo>
                    <a:pt x="6602" y="28469"/>
                    <a:pt x="1370" y="796"/>
                    <a:pt x="1318" y="520"/>
                  </a:cubicBezTo>
                  <a:cubicBezTo>
                    <a:pt x="1260" y="213"/>
                    <a:pt x="993" y="0"/>
                    <a:pt x="69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13;p40"/>
            <p:cNvSpPr/>
            <p:nvPr/>
          </p:nvSpPr>
          <p:spPr>
            <a:xfrm>
              <a:off x="5748200" y="1505325"/>
              <a:ext cx="171925" cy="1706525"/>
            </a:xfrm>
            <a:custGeom>
              <a:avLst/>
              <a:gdLst/>
              <a:ahLst/>
              <a:cxnLst/>
              <a:rect l="l" t="t" r="r" b="b"/>
              <a:pathLst>
                <a:path w="6877" h="68261" extrusionOk="0">
                  <a:moveTo>
                    <a:pt x="674" y="1"/>
                  </a:moveTo>
                  <a:cubicBezTo>
                    <a:pt x="640" y="1"/>
                    <a:pt x="607" y="4"/>
                    <a:pt x="573" y="9"/>
                  </a:cubicBezTo>
                  <a:cubicBezTo>
                    <a:pt x="236" y="61"/>
                    <a:pt x="0" y="370"/>
                    <a:pt x="38" y="709"/>
                  </a:cubicBezTo>
                  <a:cubicBezTo>
                    <a:pt x="93" y="1063"/>
                    <a:pt x="5598" y="36509"/>
                    <a:pt x="4419" y="67599"/>
                  </a:cubicBezTo>
                  <a:cubicBezTo>
                    <a:pt x="4404" y="67951"/>
                    <a:pt x="4678" y="68247"/>
                    <a:pt x="5030" y="68260"/>
                  </a:cubicBezTo>
                  <a:lnTo>
                    <a:pt x="5055" y="68260"/>
                  </a:lnTo>
                  <a:cubicBezTo>
                    <a:pt x="5396" y="68260"/>
                    <a:pt x="5677" y="67990"/>
                    <a:pt x="5691" y="67647"/>
                  </a:cubicBezTo>
                  <a:cubicBezTo>
                    <a:pt x="6877" y="36435"/>
                    <a:pt x="1352" y="866"/>
                    <a:pt x="1297" y="511"/>
                  </a:cubicBezTo>
                  <a:cubicBezTo>
                    <a:pt x="1235" y="211"/>
                    <a:pt x="971" y="1"/>
                    <a:pt x="6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14;p40"/>
            <p:cNvSpPr/>
            <p:nvPr/>
          </p:nvSpPr>
          <p:spPr>
            <a:xfrm>
              <a:off x="5617875" y="2791025"/>
              <a:ext cx="110800" cy="1278425"/>
            </a:xfrm>
            <a:custGeom>
              <a:avLst/>
              <a:gdLst/>
              <a:ahLst/>
              <a:cxnLst/>
              <a:rect l="l" t="t" r="r" b="b"/>
              <a:pathLst>
                <a:path w="4432" h="51137" extrusionOk="0">
                  <a:moveTo>
                    <a:pt x="3479" y="1"/>
                  </a:moveTo>
                  <a:cubicBezTo>
                    <a:pt x="3127" y="5"/>
                    <a:pt x="2845" y="292"/>
                    <a:pt x="2849" y="644"/>
                  </a:cubicBezTo>
                  <a:cubicBezTo>
                    <a:pt x="2853" y="962"/>
                    <a:pt x="3156" y="32620"/>
                    <a:pt x="66" y="50390"/>
                  </a:cubicBezTo>
                  <a:cubicBezTo>
                    <a:pt x="0" y="50780"/>
                    <a:pt x="300" y="51136"/>
                    <a:pt x="695" y="51137"/>
                  </a:cubicBezTo>
                  <a:cubicBezTo>
                    <a:pt x="1005" y="51136"/>
                    <a:pt x="1268" y="50913"/>
                    <a:pt x="1322" y="50608"/>
                  </a:cubicBezTo>
                  <a:cubicBezTo>
                    <a:pt x="4432" y="32723"/>
                    <a:pt x="4127" y="950"/>
                    <a:pt x="4124" y="631"/>
                  </a:cubicBezTo>
                  <a:cubicBezTo>
                    <a:pt x="4120" y="281"/>
                    <a:pt x="3835" y="1"/>
                    <a:pt x="34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415;p40"/>
            <p:cNvSpPr/>
            <p:nvPr/>
          </p:nvSpPr>
          <p:spPr>
            <a:xfrm>
              <a:off x="6076975" y="3427925"/>
              <a:ext cx="50050" cy="172825"/>
            </a:xfrm>
            <a:custGeom>
              <a:avLst/>
              <a:gdLst/>
              <a:ahLst/>
              <a:cxnLst/>
              <a:rect l="l" t="t" r="r" b="b"/>
              <a:pathLst>
                <a:path w="2002" h="6913" extrusionOk="0">
                  <a:moveTo>
                    <a:pt x="1321" y="1"/>
                  </a:moveTo>
                  <a:cubicBezTo>
                    <a:pt x="1008" y="1"/>
                    <a:pt x="731" y="254"/>
                    <a:pt x="700" y="580"/>
                  </a:cubicBezTo>
                  <a:cubicBezTo>
                    <a:pt x="513" y="2552"/>
                    <a:pt x="294" y="4438"/>
                    <a:pt x="49" y="6186"/>
                  </a:cubicBezTo>
                  <a:cubicBezTo>
                    <a:pt x="0" y="6534"/>
                    <a:pt x="242" y="6856"/>
                    <a:pt x="590" y="6906"/>
                  </a:cubicBezTo>
                  <a:cubicBezTo>
                    <a:pt x="619" y="6910"/>
                    <a:pt x="650" y="6913"/>
                    <a:pt x="680" y="6913"/>
                  </a:cubicBezTo>
                  <a:cubicBezTo>
                    <a:pt x="997" y="6911"/>
                    <a:pt x="1266" y="6678"/>
                    <a:pt x="1310" y="6363"/>
                  </a:cubicBezTo>
                  <a:cubicBezTo>
                    <a:pt x="1558" y="4597"/>
                    <a:pt x="1780" y="2691"/>
                    <a:pt x="1968" y="699"/>
                  </a:cubicBezTo>
                  <a:cubicBezTo>
                    <a:pt x="2002" y="349"/>
                    <a:pt x="1744" y="38"/>
                    <a:pt x="1393" y="5"/>
                  </a:cubicBezTo>
                  <a:cubicBezTo>
                    <a:pt x="1369" y="2"/>
                    <a:pt x="1345" y="1"/>
                    <a:pt x="13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416;p40"/>
            <p:cNvSpPr/>
            <p:nvPr/>
          </p:nvSpPr>
          <p:spPr>
            <a:xfrm>
              <a:off x="6067675" y="1944125"/>
              <a:ext cx="104450" cy="1356800"/>
            </a:xfrm>
            <a:custGeom>
              <a:avLst/>
              <a:gdLst/>
              <a:ahLst/>
              <a:cxnLst/>
              <a:rect l="l" t="t" r="r" b="b"/>
              <a:pathLst>
                <a:path w="4178" h="54272" extrusionOk="0">
                  <a:moveTo>
                    <a:pt x="657" y="1"/>
                  </a:moveTo>
                  <a:cubicBezTo>
                    <a:pt x="635" y="1"/>
                    <a:pt x="613" y="2"/>
                    <a:pt x="591" y="4"/>
                  </a:cubicBezTo>
                  <a:cubicBezTo>
                    <a:pt x="253" y="38"/>
                    <a:pt x="0" y="332"/>
                    <a:pt x="19" y="673"/>
                  </a:cubicBezTo>
                  <a:cubicBezTo>
                    <a:pt x="47" y="959"/>
                    <a:pt x="2900" y="29633"/>
                    <a:pt x="1544" y="53599"/>
                  </a:cubicBezTo>
                  <a:cubicBezTo>
                    <a:pt x="1523" y="53949"/>
                    <a:pt x="1792" y="54250"/>
                    <a:pt x="2144" y="54270"/>
                  </a:cubicBezTo>
                  <a:cubicBezTo>
                    <a:pt x="2156" y="54272"/>
                    <a:pt x="2168" y="54272"/>
                    <a:pt x="2180" y="54272"/>
                  </a:cubicBezTo>
                  <a:cubicBezTo>
                    <a:pt x="2517" y="54270"/>
                    <a:pt x="2796" y="54008"/>
                    <a:pt x="2816" y="53671"/>
                  </a:cubicBezTo>
                  <a:cubicBezTo>
                    <a:pt x="4178" y="29606"/>
                    <a:pt x="1317" y="832"/>
                    <a:pt x="1287" y="544"/>
                  </a:cubicBezTo>
                  <a:cubicBezTo>
                    <a:pt x="1239" y="229"/>
                    <a:pt x="969" y="1"/>
                    <a:pt x="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417;p40"/>
            <p:cNvSpPr/>
            <p:nvPr/>
          </p:nvSpPr>
          <p:spPr>
            <a:xfrm>
              <a:off x="2910200" y="1045900"/>
              <a:ext cx="1167075" cy="1270250"/>
            </a:xfrm>
            <a:custGeom>
              <a:avLst/>
              <a:gdLst/>
              <a:ahLst/>
              <a:cxnLst/>
              <a:rect l="l" t="t" r="r" b="b"/>
              <a:pathLst>
                <a:path w="46683" h="50810" extrusionOk="0">
                  <a:moveTo>
                    <a:pt x="18674" y="0"/>
                  </a:moveTo>
                  <a:cubicBezTo>
                    <a:pt x="16565" y="0"/>
                    <a:pt x="15963" y="6626"/>
                    <a:pt x="12350" y="12047"/>
                  </a:cubicBezTo>
                  <a:cubicBezTo>
                    <a:pt x="8735" y="17469"/>
                    <a:pt x="2411" y="18371"/>
                    <a:pt x="1206" y="22889"/>
                  </a:cubicBezTo>
                  <a:cubicBezTo>
                    <a:pt x="1" y="27406"/>
                    <a:pt x="3313" y="40056"/>
                    <a:pt x="6627" y="43671"/>
                  </a:cubicBezTo>
                  <a:cubicBezTo>
                    <a:pt x="7564" y="44692"/>
                    <a:pt x="8668" y="45016"/>
                    <a:pt x="9840" y="45016"/>
                  </a:cubicBezTo>
                  <a:cubicBezTo>
                    <a:pt x="11867" y="45016"/>
                    <a:pt x="14093" y="44046"/>
                    <a:pt x="15989" y="44046"/>
                  </a:cubicBezTo>
                  <a:cubicBezTo>
                    <a:pt x="16873" y="44046"/>
                    <a:pt x="17686" y="44257"/>
                    <a:pt x="18373" y="44876"/>
                  </a:cubicBezTo>
                  <a:cubicBezTo>
                    <a:pt x="21022" y="47260"/>
                    <a:pt x="22274" y="50809"/>
                    <a:pt x="25816" y="50809"/>
                  </a:cubicBezTo>
                  <a:cubicBezTo>
                    <a:pt x="26301" y="50809"/>
                    <a:pt x="26828" y="50743"/>
                    <a:pt x="27408" y="50598"/>
                  </a:cubicBezTo>
                  <a:cubicBezTo>
                    <a:pt x="32226" y="49393"/>
                    <a:pt x="43671" y="44274"/>
                    <a:pt x="45177" y="40659"/>
                  </a:cubicBezTo>
                  <a:cubicBezTo>
                    <a:pt x="46683" y="37044"/>
                    <a:pt x="44273" y="29816"/>
                    <a:pt x="44273" y="23793"/>
                  </a:cubicBezTo>
                  <a:cubicBezTo>
                    <a:pt x="44273" y="17769"/>
                    <a:pt x="46683" y="13553"/>
                    <a:pt x="45478" y="10541"/>
                  </a:cubicBezTo>
                  <a:cubicBezTo>
                    <a:pt x="45478" y="10541"/>
                    <a:pt x="20782" y="0"/>
                    <a:pt x="186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18;p40"/>
            <p:cNvSpPr/>
            <p:nvPr/>
          </p:nvSpPr>
          <p:spPr>
            <a:xfrm>
              <a:off x="2902025" y="1037900"/>
              <a:ext cx="1169875" cy="1286250"/>
            </a:xfrm>
            <a:custGeom>
              <a:avLst/>
              <a:gdLst/>
              <a:ahLst/>
              <a:cxnLst/>
              <a:rect l="l" t="t" r="r" b="b"/>
              <a:pathLst>
                <a:path w="46795" h="51450" extrusionOk="0">
                  <a:moveTo>
                    <a:pt x="19000" y="640"/>
                  </a:moveTo>
                  <a:cubicBezTo>
                    <a:pt x="20667" y="640"/>
                    <a:pt x="38610" y="8140"/>
                    <a:pt x="45555" y="11102"/>
                  </a:cubicBezTo>
                  <a:cubicBezTo>
                    <a:pt x="46110" y="12637"/>
                    <a:pt x="45712" y="14530"/>
                    <a:pt x="45212" y="16911"/>
                  </a:cubicBezTo>
                  <a:cubicBezTo>
                    <a:pt x="44776" y="18992"/>
                    <a:pt x="44281" y="21348"/>
                    <a:pt x="44281" y="24113"/>
                  </a:cubicBezTo>
                  <a:cubicBezTo>
                    <a:pt x="44281" y="26531"/>
                    <a:pt x="44662" y="29114"/>
                    <a:pt x="45030" y="31611"/>
                  </a:cubicBezTo>
                  <a:cubicBezTo>
                    <a:pt x="45571" y="35288"/>
                    <a:pt x="46081" y="38760"/>
                    <a:pt x="45208" y="40855"/>
                  </a:cubicBezTo>
                  <a:cubicBezTo>
                    <a:pt x="43794" y="44255"/>
                    <a:pt x="32680" y="49353"/>
                    <a:pt x="27657" y="50609"/>
                  </a:cubicBezTo>
                  <a:cubicBezTo>
                    <a:pt x="27110" y="50746"/>
                    <a:pt x="26613" y="50808"/>
                    <a:pt x="26156" y="50808"/>
                  </a:cubicBezTo>
                  <a:cubicBezTo>
                    <a:pt x="23857" y="50808"/>
                    <a:pt x="22576" y="49219"/>
                    <a:pt x="21131" y="47425"/>
                  </a:cubicBezTo>
                  <a:cubicBezTo>
                    <a:pt x="20457" y="46587"/>
                    <a:pt x="19757" y="45719"/>
                    <a:pt x="18912" y="44958"/>
                  </a:cubicBezTo>
                  <a:cubicBezTo>
                    <a:pt x="18156" y="44277"/>
                    <a:pt x="17265" y="44050"/>
                    <a:pt x="16314" y="44050"/>
                  </a:cubicBezTo>
                  <a:cubicBezTo>
                    <a:pt x="15336" y="44050"/>
                    <a:pt x="14294" y="44292"/>
                    <a:pt x="13269" y="44529"/>
                  </a:cubicBezTo>
                  <a:cubicBezTo>
                    <a:pt x="12189" y="44779"/>
                    <a:pt x="11138" y="45023"/>
                    <a:pt x="10157" y="45023"/>
                  </a:cubicBezTo>
                  <a:cubicBezTo>
                    <a:pt x="9060" y="45023"/>
                    <a:pt x="8050" y="44718"/>
                    <a:pt x="7187" y="43776"/>
                  </a:cubicBezTo>
                  <a:cubicBezTo>
                    <a:pt x="3979" y="40275"/>
                    <a:pt x="680" y="27642"/>
                    <a:pt x="1839" y="23292"/>
                  </a:cubicBezTo>
                  <a:cubicBezTo>
                    <a:pt x="2442" y="21029"/>
                    <a:pt x="4429" y="19699"/>
                    <a:pt x="6727" y="18157"/>
                  </a:cubicBezTo>
                  <a:cubicBezTo>
                    <a:pt x="8821" y="16754"/>
                    <a:pt x="11194" y="15164"/>
                    <a:pt x="12940" y="12544"/>
                  </a:cubicBezTo>
                  <a:cubicBezTo>
                    <a:pt x="14647" y="9984"/>
                    <a:pt x="15688" y="7164"/>
                    <a:pt x="16525" y="4898"/>
                  </a:cubicBezTo>
                  <a:cubicBezTo>
                    <a:pt x="17404" y="2519"/>
                    <a:pt x="18097" y="640"/>
                    <a:pt x="19000" y="640"/>
                  </a:cubicBezTo>
                  <a:close/>
                  <a:moveTo>
                    <a:pt x="19000" y="1"/>
                  </a:moveTo>
                  <a:cubicBezTo>
                    <a:pt x="17654" y="1"/>
                    <a:pt x="16930" y="1962"/>
                    <a:pt x="15927" y="4677"/>
                  </a:cubicBezTo>
                  <a:cubicBezTo>
                    <a:pt x="15103" y="6911"/>
                    <a:pt x="14075" y="9691"/>
                    <a:pt x="12411" y="12190"/>
                  </a:cubicBezTo>
                  <a:cubicBezTo>
                    <a:pt x="10734" y="14704"/>
                    <a:pt x="8417" y="16257"/>
                    <a:pt x="6374" y="17627"/>
                  </a:cubicBezTo>
                  <a:cubicBezTo>
                    <a:pt x="3967" y="19239"/>
                    <a:pt x="1890" y="20632"/>
                    <a:pt x="1224" y="23127"/>
                  </a:cubicBezTo>
                  <a:cubicBezTo>
                    <a:pt x="0" y="27714"/>
                    <a:pt x="3338" y="40518"/>
                    <a:pt x="6718" y="44206"/>
                  </a:cubicBezTo>
                  <a:cubicBezTo>
                    <a:pt x="7728" y="45307"/>
                    <a:pt x="8929" y="45649"/>
                    <a:pt x="10174" y="45649"/>
                  </a:cubicBezTo>
                  <a:cubicBezTo>
                    <a:pt x="11254" y="45649"/>
                    <a:pt x="12366" y="45391"/>
                    <a:pt x="13414" y="45149"/>
                  </a:cubicBezTo>
                  <a:cubicBezTo>
                    <a:pt x="14430" y="44914"/>
                    <a:pt x="15415" y="44686"/>
                    <a:pt x="16309" y="44686"/>
                  </a:cubicBezTo>
                  <a:cubicBezTo>
                    <a:pt x="17128" y="44686"/>
                    <a:pt x="17870" y="44877"/>
                    <a:pt x="18485" y="45432"/>
                  </a:cubicBezTo>
                  <a:cubicBezTo>
                    <a:pt x="19294" y="46159"/>
                    <a:pt x="19976" y="47006"/>
                    <a:pt x="20634" y="47824"/>
                  </a:cubicBezTo>
                  <a:cubicBezTo>
                    <a:pt x="22129" y="49681"/>
                    <a:pt x="23555" y="51450"/>
                    <a:pt x="26130" y="51450"/>
                  </a:cubicBezTo>
                  <a:cubicBezTo>
                    <a:pt x="26641" y="51450"/>
                    <a:pt x="27199" y="51380"/>
                    <a:pt x="27811" y="51226"/>
                  </a:cubicBezTo>
                  <a:cubicBezTo>
                    <a:pt x="32373" y="50085"/>
                    <a:pt x="44196" y="44944"/>
                    <a:pt x="45798" y="41100"/>
                  </a:cubicBezTo>
                  <a:cubicBezTo>
                    <a:pt x="46738" y="38842"/>
                    <a:pt x="46214" y="35283"/>
                    <a:pt x="45660" y="31517"/>
                  </a:cubicBezTo>
                  <a:cubicBezTo>
                    <a:pt x="45296" y="29043"/>
                    <a:pt x="44918" y="26484"/>
                    <a:pt x="44918" y="24113"/>
                  </a:cubicBezTo>
                  <a:cubicBezTo>
                    <a:pt x="44918" y="21414"/>
                    <a:pt x="45406" y="19091"/>
                    <a:pt x="45836" y="17042"/>
                  </a:cubicBezTo>
                  <a:cubicBezTo>
                    <a:pt x="46372" y="14492"/>
                    <a:pt x="46795" y="12478"/>
                    <a:pt x="46100" y="10743"/>
                  </a:cubicBezTo>
                  <a:cubicBezTo>
                    <a:pt x="46068" y="10664"/>
                    <a:pt x="46008" y="10601"/>
                    <a:pt x="45930" y="10568"/>
                  </a:cubicBezTo>
                  <a:cubicBezTo>
                    <a:pt x="44918" y="10136"/>
                    <a:pt x="21149" y="1"/>
                    <a:pt x="190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19;p40"/>
            <p:cNvSpPr/>
            <p:nvPr/>
          </p:nvSpPr>
          <p:spPr>
            <a:xfrm>
              <a:off x="3238975" y="1436475"/>
              <a:ext cx="227950" cy="116300"/>
            </a:xfrm>
            <a:custGeom>
              <a:avLst/>
              <a:gdLst/>
              <a:ahLst/>
              <a:cxnLst/>
              <a:rect l="l" t="t" r="r" b="b"/>
              <a:pathLst>
                <a:path w="9118" h="4652" extrusionOk="0">
                  <a:moveTo>
                    <a:pt x="793" y="1"/>
                  </a:moveTo>
                  <a:cubicBezTo>
                    <a:pt x="603" y="1"/>
                    <a:pt x="413" y="76"/>
                    <a:pt x="272" y="224"/>
                  </a:cubicBezTo>
                  <a:cubicBezTo>
                    <a:pt x="1" y="510"/>
                    <a:pt x="10" y="962"/>
                    <a:pt x="293" y="1236"/>
                  </a:cubicBezTo>
                  <a:cubicBezTo>
                    <a:pt x="440" y="1374"/>
                    <a:pt x="3941" y="4652"/>
                    <a:pt x="8410" y="4652"/>
                  </a:cubicBezTo>
                  <a:cubicBezTo>
                    <a:pt x="8802" y="4646"/>
                    <a:pt x="9118" y="4325"/>
                    <a:pt x="9118" y="3933"/>
                  </a:cubicBezTo>
                  <a:cubicBezTo>
                    <a:pt x="9118" y="3541"/>
                    <a:pt x="8802" y="3221"/>
                    <a:pt x="8410" y="3216"/>
                  </a:cubicBezTo>
                  <a:cubicBezTo>
                    <a:pt x="4522" y="3216"/>
                    <a:pt x="1314" y="223"/>
                    <a:pt x="1282" y="193"/>
                  </a:cubicBezTo>
                  <a:cubicBezTo>
                    <a:pt x="1144" y="64"/>
                    <a:pt x="968" y="1"/>
                    <a:pt x="7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20;p40"/>
            <p:cNvSpPr/>
            <p:nvPr/>
          </p:nvSpPr>
          <p:spPr>
            <a:xfrm>
              <a:off x="3645050" y="1419825"/>
              <a:ext cx="233450" cy="179525"/>
            </a:xfrm>
            <a:custGeom>
              <a:avLst/>
              <a:gdLst/>
              <a:ahLst/>
              <a:cxnLst/>
              <a:rect l="l" t="t" r="r" b="b"/>
              <a:pathLst>
                <a:path w="9338" h="7181" extrusionOk="0">
                  <a:moveTo>
                    <a:pt x="4204" y="1"/>
                  </a:moveTo>
                  <a:cubicBezTo>
                    <a:pt x="2191" y="1"/>
                    <a:pt x="482" y="1235"/>
                    <a:pt x="379" y="1311"/>
                  </a:cubicBezTo>
                  <a:cubicBezTo>
                    <a:pt x="65" y="1547"/>
                    <a:pt x="1" y="1993"/>
                    <a:pt x="233" y="2309"/>
                  </a:cubicBezTo>
                  <a:cubicBezTo>
                    <a:pt x="374" y="2500"/>
                    <a:pt x="592" y="2602"/>
                    <a:pt x="813" y="2602"/>
                  </a:cubicBezTo>
                  <a:cubicBezTo>
                    <a:pt x="958" y="2602"/>
                    <a:pt x="1103" y="2559"/>
                    <a:pt x="1230" y="2469"/>
                  </a:cubicBezTo>
                  <a:cubicBezTo>
                    <a:pt x="1310" y="2410"/>
                    <a:pt x="2663" y="1442"/>
                    <a:pt x="4179" y="1442"/>
                  </a:cubicBezTo>
                  <a:cubicBezTo>
                    <a:pt x="4823" y="1442"/>
                    <a:pt x="5497" y="1617"/>
                    <a:pt x="6115" y="2111"/>
                  </a:cubicBezTo>
                  <a:cubicBezTo>
                    <a:pt x="8211" y="3788"/>
                    <a:pt x="7445" y="6128"/>
                    <a:pt x="7412" y="6223"/>
                  </a:cubicBezTo>
                  <a:cubicBezTo>
                    <a:pt x="7248" y="6690"/>
                    <a:pt x="7594" y="7179"/>
                    <a:pt x="8089" y="7181"/>
                  </a:cubicBezTo>
                  <a:cubicBezTo>
                    <a:pt x="8393" y="7179"/>
                    <a:pt x="8665" y="6989"/>
                    <a:pt x="8767" y="6701"/>
                  </a:cubicBezTo>
                  <a:cubicBezTo>
                    <a:pt x="9177" y="5539"/>
                    <a:pt x="9338" y="2849"/>
                    <a:pt x="7013" y="990"/>
                  </a:cubicBezTo>
                  <a:cubicBezTo>
                    <a:pt x="6095" y="256"/>
                    <a:pt x="5118" y="1"/>
                    <a:pt x="4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21;p40"/>
            <p:cNvSpPr/>
            <p:nvPr/>
          </p:nvSpPr>
          <p:spPr>
            <a:xfrm>
              <a:off x="3687900" y="1699950"/>
              <a:ext cx="70450" cy="67750"/>
            </a:xfrm>
            <a:custGeom>
              <a:avLst/>
              <a:gdLst/>
              <a:ahLst/>
              <a:cxnLst/>
              <a:rect l="l" t="t" r="r" b="b"/>
              <a:pathLst>
                <a:path w="2818" h="2710" extrusionOk="0">
                  <a:moveTo>
                    <a:pt x="1465" y="0"/>
                  </a:moveTo>
                  <a:cubicBezTo>
                    <a:pt x="1464" y="0"/>
                    <a:pt x="1463" y="0"/>
                    <a:pt x="1462" y="0"/>
                  </a:cubicBezTo>
                  <a:cubicBezTo>
                    <a:pt x="914" y="0"/>
                    <a:pt x="420" y="329"/>
                    <a:pt x="210" y="836"/>
                  </a:cubicBezTo>
                  <a:cubicBezTo>
                    <a:pt x="1" y="1342"/>
                    <a:pt x="118" y="1925"/>
                    <a:pt x="504" y="2313"/>
                  </a:cubicBezTo>
                  <a:cubicBezTo>
                    <a:pt x="764" y="2572"/>
                    <a:pt x="1110" y="2709"/>
                    <a:pt x="1462" y="2709"/>
                  </a:cubicBezTo>
                  <a:cubicBezTo>
                    <a:pt x="1637" y="2709"/>
                    <a:pt x="1813" y="2676"/>
                    <a:pt x="1981" y="2606"/>
                  </a:cubicBezTo>
                  <a:cubicBezTo>
                    <a:pt x="2487" y="2397"/>
                    <a:pt x="2818" y="1902"/>
                    <a:pt x="2818" y="1354"/>
                  </a:cubicBezTo>
                  <a:cubicBezTo>
                    <a:pt x="2818" y="607"/>
                    <a:pt x="2212" y="0"/>
                    <a:pt x="1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22;p40"/>
            <p:cNvSpPr/>
            <p:nvPr/>
          </p:nvSpPr>
          <p:spPr>
            <a:xfrm>
              <a:off x="3272925" y="1543250"/>
              <a:ext cx="70450" cy="67775"/>
            </a:xfrm>
            <a:custGeom>
              <a:avLst/>
              <a:gdLst/>
              <a:ahLst/>
              <a:cxnLst/>
              <a:rect l="l" t="t" r="r" b="b"/>
              <a:pathLst>
                <a:path w="2818" h="2711" extrusionOk="0">
                  <a:moveTo>
                    <a:pt x="1462" y="0"/>
                  </a:moveTo>
                  <a:cubicBezTo>
                    <a:pt x="914" y="0"/>
                    <a:pt x="420" y="331"/>
                    <a:pt x="210" y="837"/>
                  </a:cubicBezTo>
                  <a:cubicBezTo>
                    <a:pt x="1" y="1342"/>
                    <a:pt x="116" y="1925"/>
                    <a:pt x="504" y="2314"/>
                  </a:cubicBezTo>
                  <a:cubicBezTo>
                    <a:pt x="763" y="2573"/>
                    <a:pt x="1110" y="2711"/>
                    <a:pt x="1463" y="2711"/>
                  </a:cubicBezTo>
                  <a:cubicBezTo>
                    <a:pt x="1638" y="2711"/>
                    <a:pt x="1813" y="2677"/>
                    <a:pt x="1981" y="2608"/>
                  </a:cubicBezTo>
                  <a:cubicBezTo>
                    <a:pt x="2487" y="2398"/>
                    <a:pt x="2818" y="1904"/>
                    <a:pt x="2818" y="1356"/>
                  </a:cubicBezTo>
                  <a:cubicBezTo>
                    <a:pt x="2818" y="608"/>
                    <a:pt x="2210" y="0"/>
                    <a:pt x="1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3;p40"/>
            <p:cNvSpPr/>
            <p:nvPr/>
          </p:nvSpPr>
          <p:spPr>
            <a:xfrm>
              <a:off x="3202075" y="2093450"/>
              <a:ext cx="288375" cy="155950"/>
            </a:xfrm>
            <a:custGeom>
              <a:avLst/>
              <a:gdLst/>
              <a:ahLst/>
              <a:cxnLst/>
              <a:rect l="l" t="t" r="r" b="b"/>
              <a:pathLst>
                <a:path w="11535" h="6238" extrusionOk="0">
                  <a:moveTo>
                    <a:pt x="2290" y="0"/>
                  </a:moveTo>
                  <a:cubicBezTo>
                    <a:pt x="915" y="0"/>
                    <a:pt x="1" y="569"/>
                    <a:pt x="415" y="2227"/>
                  </a:cubicBezTo>
                  <a:cubicBezTo>
                    <a:pt x="415" y="2227"/>
                    <a:pt x="4186" y="5639"/>
                    <a:pt x="7957" y="6177"/>
                  </a:cubicBezTo>
                  <a:cubicBezTo>
                    <a:pt x="8242" y="6218"/>
                    <a:pt x="8499" y="6237"/>
                    <a:pt x="8730" y="6237"/>
                  </a:cubicBezTo>
                  <a:cubicBezTo>
                    <a:pt x="11535" y="6237"/>
                    <a:pt x="10347" y="3389"/>
                    <a:pt x="8854" y="2227"/>
                  </a:cubicBezTo>
                  <a:cubicBezTo>
                    <a:pt x="7860" y="1453"/>
                    <a:pt x="4487" y="0"/>
                    <a:pt x="22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24;p40"/>
            <p:cNvSpPr/>
            <p:nvPr/>
          </p:nvSpPr>
          <p:spPr>
            <a:xfrm>
              <a:off x="3196500" y="2085475"/>
              <a:ext cx="282650" cy="171850"/>
            </a:xfrm>
            <a:custGeom>
              <a:avLst/>
              <a:gdLst/>
              <a:ahLst/>
              <a:cxnLst/>
              <a:rect l="l" t="t" r="r" b="b"/>
              <a:pathLst>
                <a:path w="11306" h="6874" extrusionOk="0">
                  <a:moveTo>
                    <a:pt x="2506" y="636"/>
                  </a:moveTo>
                  <a:cubicBezTo>
                    <a:pt x="4527" y="636"/>
                    <a:pt x="7808" y="1963"/>
                    <a:pt x="8881" y="2797"/>
                  </a:cubicBezTo>
                  <a:cubicBezTo>
                    <a:pt x="9786" y="3501"/>
                    <a:pt x="10584" y="4911"/>
                    <a:pt x="10260" y="5674"/>
                  </a:cubicBezTo>
                  <a:cubicBezTo>
                    <a:pt x="10076" y="6109"/>
                    <a:pt x="9537" y="6239"/>
                    <a:pt x="8962" y="6239"/>
                  </a:cubicBezTo>
                  <a:cubicBezTo>
                    <a:pt x="8714" y="6239"/>
                    <a:pt x="8460" y="6215"/>
                    <a:pt x="8224" y="6181"/>
                  </a:cubicBezTo>
                  <a:cubicBezTo>
                    <a:pt x="4877" y="5702"/>
                    <a:pt x="1462" y="2841"/>
                    <a:pt x="925" y="2374"/>
                  </a:cubicBezTo>
                  <a:cubicBezTo>
                    <a:pt x="685" y="1300"/>
                    <a:pt x="1135" y="1008"/>
                    <a:pt x="1286" y="910"/>
                  </a:cubicBezTo>
                  <a:cubicBezTo>
                    <a:pt x="1579" y="718"/>
                    <a:pt x="2004" y="636"/>
                    <a:pt x="2506" y="636"/>
                  </a:cubicBezTo>
                  <a:close/>
                  <a:moveTo>
                    <a:pt x="2525" y="1"/>
                  </a:moveTo>
                  <a:cubicBezTo>
                    <a:pt x="1895" y="1"/>
                    <a:pt x="1343" y="111"/>
                    <a:pt x="938" y="375"/>
                  </a:cubicBezTo>
                  <a:cubicBezTo>
                    <a:pt x="479" y="675"/>
                    <a:pt x="0" y="1307"/>
                    <a:pt x="328" y="2622"/>
                  </a:cubicBezTo>
                  <a:cubicBezTo>
                    <a:pt x="344" y="2684"/>
                    <a:pt x="377" y="2739"/>
                    <a:pt x="424" y="2782"/>
                  </a:cubicBezTo>
                  <a:cubicBezTo>
                    <a:pt x="581" y="2923"/>
                    <a:pt x="4311" y="6265"/>
                    <a:pt x="8134" y="6812"/>
                  </a:cubicBezTo>
                  <a:cubicBezTo>
                    <a:pt x="8403" y="6851"/>
                    <a:pt x="8675" y="6872"/>
                    <a:pt x="8947" y="6874"/>
                  </a:cubicBezTo>
                  <a:cubicBezTo>
                    <a:pt x="10161" y="6874"/>
                    <a:pt x="10653" y="6381"/>
                    <a:pt x="10846" y="5923"/>
                  </a:cubicBezTo>
                  <a:cubicBezTo>
                    <a:pt x="11305" y="4841"/>
                    <a:pt x="10403" y="3173"/>
                    <a:pt x="9273" y="2295"/>
                  </a:cubicBezTo>
                  <a:cubicBezTo>
                    <a:pt x="8263" y="1510"/>
                    <a:pt x="4857" y="1"/>
                    <a:pt x="25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25;p40"/>
            <p:cNvSpPr/>
            <p:nvPr/>
          </p:nvSpPr>
          <p:spPr>
            <a:xfrm>
              <a:off x="2979025" y="1620975"/>
              <a:ext cx="781750" cy="695150"/>
            </a:xfrm>
            <a:custGeom>
              <a:avLst/>
              <a:gdLst/>
              <a:ahLst/>
              <a:cxnLst/>
              <a:rect l="l" t="t" r="r" b="b"/>
              <a:pathLst>
                <a:path w="31270" h="27806" extrusionOk="0">
                  <a:moveTo>
                    <a:pt x="21965" y="0"/>
                  </a:moveTo>
                  <a:cubicBezTo>
                    <a:pt x="21068" y="0"/>
                    <a:pt x="20107" y="357"/>
                    <a:pt x="19146" y="1126"/>
                  </a:cubicBezTo>
                  <a:cubicBezTo>
                    <a:pt x="16606" y="3158"/>
                    <a:pt x="16775" y="3159"/>
                    <a:pt x="10169" y="5699"/>
                  </a:cubicBezTo>
                  <a:cubicBezTo>
                    <a:pt x="5098" y="7650"/>
                    <a:pt x="1434" y="9406"/>
                    <a:pt x="0" y="12490"/>
                  </a:cubicBezTo>
                  <a:cubicBezTo>
                    <a:pt x="1061" y="15967"/>
                    <a:pt x="2467" y="19132"/>
                    <a:pt x="3873" y="20668"/>
                  </a:cubicBezTo>
                  <a:cubicBezTo>
                    <a:pt x="4809" y="21689"/>
                    <a:pt x="5914" y="22013"/>
                    <a:pt x="7085" y="22013"/>
                  </a:cubicBezTo>
                  <a:cubicBezTo>
                    <a:pt x="9113" y="22013"/>
                    <a:pt x="11339" y="21043"/>
                    <a:pt x="13236" y="21043"/>
                  </a:cubicBezTo>
                  <a:cubicBezTo>
                    <a:pt x="14120" y="21043"/>
                    <a:pt x="14932" y="21253"/>
                    <a:pt x="15619" y="21871"/>
                  </a:cubicBezTo>
                  <a:cubicBezTo>
                    <a:pt x="18268" y="24256"/>
                    <a:pt x="19519" y="27805"/>
                    <a:pt x="23061" y="27805"/>
                  </a:cubicBezTo>
                  <a:cubicBezTo>
                    <a:pt x="23546" y="27805"/>
                    <a:pt x="24074" y="27739"/>
                    <a:pt x="24654" y="27594"/>
                  </a:cubicBezTo>
                  <a:cubicBezTo>
                    <a:pt x="25914" y="27279"/>
                    <a:pt x="27625" y="26696"/>
                    <a:pt x="29492" y="25944"/>
                  </a:cubicBezTo>
                  <a:cubicBezTo>
                    <a:pt x="31023" y="23515"/>
                    <a:pt x="31269" y="20336"/>
                    <a:pt x="30496" y="18234"/>
                  </a:cubicBezTo>
                  <a:cubicBezTo>
                    <a:pt x="29309" y="15015"/>
                    <a:pt x="27277" y="12644"/>
                    <a:pt x="26600" y="9426"/>
                  </a:cubicBezTo>
                  <a:cubicBezTo>
                    <a:pt x="26600" y="9426"/>
                    <a:pt x="26939" y="5361"/>
                    <a:pt x="25583" y="2650"/>
                  </a:cubicBezTo>
                  <a:cubicBezTo>
                    <a:pt x="24740" y="965"/>
                    <a:pt x="23439" y="0"/>
                    <a:pt x="219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26;p40"/>
            <p:cNvSpPr/>
            <p:nvPr/>
          </p:nvSpPr>
          <p:spPr>
            <a:xfrm>
              <a:off x="2970825" y="1613000"/>
              <a:ext cx="799775" cy="711150"/>
            </a:xfrm>
            <a:custGeom>
              <a:avLst/>
              <a:gdLst/>
              <a:ahLst/>
              <a:cxnLst/>
              <a:rect l="l" t="t" r="r" b="b"/>
              <a:pathLst>
                <a:path w="31991" h="28446" extrusionOk="0">
                  <a:moveTo>
                    <a:pt x="22293" y="639"/>
                  </a:moveTo>
                  <a:cubicBezTo>
                    <a:pt x="22510" y="639"/>
                    <a:pt x="22724" y="662"/>
                    <a:pt x="22934" y="708"/>
                  </a:cubicBezTo>
                  <a:cubicBezTo>
                    <a:pt x="24014" y="945"/>
                    <a:pt x="24969" y="1799"/>
                    <a:pt x="25626" y="3113"/>
                  </a:cubicBezTo>
                  <a:cubicBezTo>
                    <a:pt x="26924" y="5709"/>
                    <a:pt x="26614" y="9679"/>
                    <a:pt x="26610" y="9719"/>
                  </a:cubicBezTo>
                  <a:cubicBezTo>
                    <a:pt x="26607" y="9750"/>
                    <a:pt x="26610" y="9781"/>
                    <a:pt x="26615" y="9811"/>
                  </a:cubicBezTo>
                  <a:cubicBezTo>
                    <a:pt x="27019" y="11727"/>
                    <a:pt x="27870" y="13310"/>
                    <a:pt x="28771" y="14985"/>
                  </a:cubicBezTo>
                  <a:cubicBezTo>
                    <a:pt x="29393" y="16141"/>
                    <a:pt x="30036" y="17337"/>
                    <a:pt x="30524" y="18663"/>
                  </a:cubicBezTo>
                  <a:cubicBezTo>
                    <a:pt x="31319" y="20821"/>
                    <a:pt x="30940" y="23826"/>
                    <a:pt x="29604" y="26007"/>
                  </a:cubicBezTo>
                  <a:cubicBezTo>
                    <a:pt x="27796" y="26732"/>
                    <a:pt x="26131" y="27297"/>
                    <a:pt x="24905" y="27605"/>
                  </a:cubicBezTo>
                  <a:cubicBezTo>
                    <a:pt x="24358" y="27742"/>
                    <a:pt x="23861" y="27804"/>
                    <a:pt x="23404" y="27804"/>
                  </a:cubicBezTo>
                  <a:cubicBezTo>
                    <a:pt x="21105" y="27804"/>
                    <a:pt x="19824" y="26215"/>
                    <a:pt x="18379" y="24421"/>
                  </a:cubicBezTo>
                  <a:cubicBezTo>
                    <a:pt x="17705" y="23583"/>
                    <a:pt x="17005" y="22715"/>
                    <a:pt x="16160" y="21954"/>
                  </a:cubicBezTo>
                  <a:cubicBezTo>
                    <a:pt x="15404" y="21274"/>
                    <a:pt x="14513" y="21046"/>
                    <a:pt x="13562" y="21046"/>
                  </a:cubicBezTo>
                  <a:cubicBezTo>
                    <a:pt x="12584" y="21046"/>
                    <a:pt x="11542" y="21288"/>
                    <a:pt x="10518" y="21524"/>
                  </a:cubicBezTo>
                  <a:cubicBezTo>
                    <a:pt x="9439" y="21774"/>
                    <a:pt x="8388" y="22018"/>
                    <a:pt x="7407" y="22018"/>
                  </a:cubicBezTo>
                  <a:cubicBezTo>
                    <a:pt x="6309" y="22018"/>
                    <a:pt x="5299" y="21713"/>
                    <a:pt x="4436" y="20772"/>
                  </a:cubicBezTo>
                  <a:cubicBezTo>
                    <a:pt x="3167" y="19388"/>
                    <a:pt x="1796" y="16499"/>
                    <a:pt x="669" y="12834"/>
                  </a:cubicBezTo>
                  <a:cubicBezTo>
                    <a:pt x="2024" y="10051"/>
                    <a:pt x="5222" y="8389"/>
                    <a:pt x="10611" y="6315"/>
                  </a:cubicBezTo>
                  <a:cubicBezTo>
                    <a:pt x="16954" y="3877"/>
                    <a:pt x="17088" y="3768"/>
                    <a:pt x="19333" y="1967"/>
                  </a:cubicBezTo>
                  <a:lnTo>
                    <a:pt x="19674" y="1694"/>
                  </a:lnTo>
                  <a:cubicBezTo>
                    <a:pt x="20545" y="997"/>
                    <a:pt x="21438" y="639"/>
                    <a:pt x="22293" y="639"/>
                  </a:cubicBezTo>
                  <a:close/>
                  <a:moveTo>
                    <a:pt x="22289" y="1"/>
                  </a:moveTo>
                  <a:cubicBezTo>
                    <a:pt x="21291" y="1"/>
                    <a:pt x="20263" y="406"/>
                    <a:pt x="19275" y="1196"/>
                  </a:cubicBezTo>
                  <a:lnTo>
                    <a:pt x="18934" y="1469"/>
                  </a:lnTo>
                  <a:cubicBezTo>
                    <a:pt x="16763" y="3212"/>
                    <a:pt x="16633" y="3317"/>
                    <a:pt x="10383" y="5720"/>
                  </a:cubicBezTo>
                  <a:cubicBezTo>
                    <a:pt x="4766" y="7880"/>
                    <a:pt x="1454" y="9629"/>
                    <a:pt x="39" y="12674"/>
                  </a:cubicBezTo>
                  <a:cubicBezTo>
                    <a:pt x="6" y="12746"/>
                    <a:pt x="1" y="12828"/>
                    <a:pt x="23" y="12901"/>
                  </a:cubicBezTo>
                  <a:cubicBezTo>
                    <a:pt x="1185" y="16710"/>
                    <a:pt x="2621" y="19735"/>
                    <a:pt x="3966" y="21202"/>
                  </a:cubicBezTo>
                  <a:cubicBezTo>
                    <a:pt x="4976" y="22303"/>
                    <a:pt x="6177" y="22645"/>
                    <a:pt x="7422" y="22645"/>
                  </a:cubicBezTo>
                  <a:cubicBezTo>
                    <a:pt x="8502" y="22645"/>
                    <a:pt x="9614" y="22387"/>
                    <a:pt x="10662" y="22145"/>
                  </a:cubicBezTo>
                  <a:cubicBezTo>
                    <a:pt x="11678" y="21910"/>
                    <a:pt x="12663" y="21682"/>
                    <a:pt x="13557" y="21682"/>
                  </a:cubicBezTo>
                  <a:cubicBezTo>
                    <a:pt x="14376" y="21682"/>
                    <a:pt x="15118" y="21873"/>
                    <a:pt x="15733" y="22428"/>
                  </a:cubicBezTo>
                  <a:cubicBezTo>
                    <a:pt x="16542" y="23155"/>
                    <a:pt x="17224" y="24002"/>
                    <a:pt x="17882" y="24820"/>
                  </a:cubicBezTo>
                  <a:cubicBezTo>
                    <a:pt x="19377" y="26677"/>
                    <a:pt x="20803" y="28446"/>
                    <a:pt x="23378" y="28446"/>
                  </a:cubicBezTo>
                  <a:cubicBezTo>
                    <a:pt x="23889" y="28446"/>
                    <a:pt x="24447" y="28376"/>
                    <a:pt x="25059" y="28223"/>
                  </a:cubicBezTo>
                  <a:cubicBezTo>
                    <a:pt x="26334" y="27905"/>
                    <a:pt x="28067" y="27314"/>
                    <a:pt x="29940" y="26560"/>
                  </a:cubicBezTo>
                  <a:cubicBezTo>
                    <a:pt x="30001" y="26534"/>
                    <a:pt x="30052" y="26490"/>
                    <a:pt x="30089" y="26432"/>
                  </a:cubicBezTo>
                  <a:cubicBezTo>
                    <a:pt x="31566" y="24090"/>
                    <a:pt x="31991" y="20804"/>
                    <a:pt x="31122" y="18442"/>
                  </a:cubicBezTo>
                  <a:cubicBezTo>
                    <a:pt x="30618" y="17075"/>
                    <a:pt x="29964" y="15858"/>
                    <a:pt x="29331" y="14683"/>
                  </a:cubicBezTo>
                  <a:cubicBezTo>
                    <a:pt x="28459" y="13063"/>
                    <a:pt x="27636" y="11531"/>
                    <a:pt x="27248" y="9723"/>
                  </a:cubicBezTo>
                  <a:cubicBezTo>
                    <a:pt x="27284" y="9233"/>
                    <a:pt x="27511" y="5457"/>
                    <a:pt x="26195" y="2827"/>
                  </a:cubicBezTo>
                  <a:cubicBezTo>
                    <a:pt x="25450" y="1337"/>
                    <a:pt x="24341" y="365"/>
                    <a:pt x="23070" y="85"/>
                  </a:cubicBezTo>
                  <a:cubicBezTo>
                    <a:pt x="22813" y="29"/>
                    <a:pt x="22552" y="1"/>
                    <a:pt x="2228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27;p40"/>
            <p:cNvSpPr/>
            <p:nvPr/>
          </p:nvSpPr>
          <p:spPr>
            <a:xfrm>
              <a:off x="3233275" y="1860975"/>
              <a:ext cx="402275" cy="255925"/>
            </a:xfrm>
            <a:custGeom>
              <a:avLst/>
              <a:gdLst/>
              <a:ahLst/>
              <a:cxnLst/>
              <a:rect l="l" t="t" r="r" b="b"/>
              <a:pathLst>
                <a:path w="16091" h="10237" extrusionOk="0">
                  <a:moveTo>
                    <a:pt x="3679" y="0"/>
                  </a:moveTo>
                  <a:cubicBezTo>
                    <a:pt x="3096" y="0"/>
                    <a:pt x="2585" y="98"/>
                    <a:pt x="2202" y="333"/>
                  </a:cubicBezTo>
                  <a:cubicBezTo>
                    <a:pt x="0" y="1687"/>
                    <a:pt x="2879" y="8632"/>
                    <a:pt x="6097" y="9818"/>
                  </a:cubicBezTo>
                  <a:cubicBezTo>
                    <a:pt x="6886" y="10109"/>
                    <a:pt x="7807" y="10237"/>
                    <a:pt x="8757" y="10237"/>
                  </a:cubicBezTo>
                  <a:cubicBezTo>
                    <a:pt x="11686" y="10237"/>
                    <a:pt x="14901" y="9023"/>
                    <a:pt x="15413" y="7617"/>
                  </a:cubicBezTo>
                  <a:cubicBezTo>
                    <a:pt x="16090" y="5754"/>
                    <a:pt x="12702" y="3213"/>
                    <a:pt x="10839" y="2197"/>
                  </a:cubicBezTo>
                  <a:cubicBezTo>
                    <a:pt x="10839" y="2197"/>
                    <a:pt x="6448" y="0"/>
                    <a:pt x="36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28;p40"/>
            <p:cNvSpPr/>
            <p:nvPr/>
          </p:nvSpPr>
          <p:spPr>
            <a:xfrm>
              <a:off x="3258500" y="1853200"/>
              <a:ext cx="387725" cy="271750"/>
            </a:xfrm>
            <a:custGeom>
              <a:avLst/>
              <a:gdLst/>
              <a:ahLst/>
              <a:cxnLst/>
              <a:rect l="l" t="t" r="r" b="b"/>
              <a:pathLst>
                <a:path w="15509" h="10870" extrusionOk="0">
                  <a:moveTo>
                    <a:pt x="2658" y="631"/>
                  </a:moveTo>
                  <a:cubicBezTo>
                    <a:pt x="4825" y="631"/>
                    <a:pt x="8273" y="2086"/>
                    <a:pt x="9684" y="2791"/>
                  </a:cubicBezTo>
                  <a:cubicBezTo>
                    <a:pt x="11851" y="3974"/>
                    <a:pt x="14653" y="6314"/>
                    <a:pt x="14105" y="7820"/>
                  </a:cubicBezTo>
                  <a:cubicBezTo>
                    <a:pt x="13929" y="8303"/>
                    <a:pt x="13297" y="8825"/>
                    <a:pt x="12370" y="9256"/>
                  </a:cubicBezTo>
                  <a:cubicBezTo>
                    <a:pt x="11154" y="9820"/>
                    <a:pt x="9400" y="10228"/>
                    <a:pt x="7731" y="10228"/>
                  </a:cubicBezTo>
                  <a:cubicBezTo>
                    <a:pt x="6829" y="10228"/>
                    <a:pt x="5952" y="10109"/>
                    <a:pt x="5199" y="9831"/>
                  </a:cubicBezTo>
                  <a:cubicBezTo>
                    <a:pt x="3041" y="9037"/>
                    <a:pt x="1009" y="5418"/>
                    <a:pt x="762" y="2952"/>
                  </a:cubicBezTo>
                  <a:cubicBezTo>
                    <a:pt x="705" y="2365"/>
                    <a:pt x="705" y="1320"/>
                    <a:pt x="1360" y="917"/>
                  </a:cubicBezTo>
                  <a:cubicBezTo>
                    <a:pt x="1686" y="716"/>
                    <a:pt x="2135" y="631"/>
                    <a:pt x="2658" y="631"/>
                  </a:cubicBezTo>
                  <a:close/>
                  <a:moveTo>
                    <a:pt x="2661" y="1"/>
                  </a:moveTo>
                  <a:cubicBezTo>
                    <a:pt x="2021" y="1"/>
                    <a:pt x="1454" y="109"/>
                    <a:pt x="1025" y="373"/>
                  </a:cubicBezTo>
                  <a:cubicBezTo>
                    <a:pt x="310" y="814"/>
                    <a:pt x="0" y="1727"/>
                    <a:pt x="129" y="3015"/>
                  </a:cubicBezTo>
                  <a:cubicBezTo>
                    <a:pt x="399" y="5717"/>
                    <a:pt x="2575" y="9544"/>
                    <a:pt x="4978" y="10429"/>
                  </a:cubicBezTo>
                  <a:cubicBezTo>
                    <a:pt x="5812" y="10737"/>
                    <a:pt x="6769" y="10870"/>
                    <a:pt x="7747" y="10870"/>
                  </a:cubicBezTo>
                  <a:cubicBezTo>
                    <a:pt x="9504" y="10870"/>
                    <a:pt x="11328" y="10441"/>
                    <a:pt x="12638" y="9834"/>
                  </a:cubicBezTo>
                  <a:cubicBezTo>
                    <a:pt x="13413" y="9474"/>
                    <a:pt x="14401" y="8869"/>
                    <a:pt x="14704" y="8037"/>
                  </a:cubicBezTo>
                  <a:cubicBezTo>
                    <a:pt x="15508" y="5823"/>
                    <a:pt x="11568" y="3093"/>
                    <a:pt x="9983" y="2228"/>
                  </a:cubicBezTo>
                  <a:cubicBezTo>
                    <a:pt x="9981" y="2227"/>
                    <a:pt x="9977" y="2224"/>
                    <a:pt x="9973" y="2223"/>
                  </a:cubicBezTo>
                  <a:cubicBezTo>
                    <a:pt x="9754" y="2113"/>
                    <a:pt x="5489" y="1"/>
                    <a:pt x="26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29;p40"/>
            <p:cNvSpPr/>
            <p:nvPr/>
          </p:nvSpPr>
          <p:spPr>
            <a:xfrm>
              <a:off x="3390575" y="1918625"/>
              <a:ext cx="156050" cy="82450"/>
            </a:xfrm>
            <a:custGeom>
              <a:avLst/>
              <a:gdLst/>
              <a:ahLst/>
              <a:cxnLst/>
              <a:rect l="l" t="t" r="r" b="b"/>
              <a:pathLst>
                <a:path w="6242" h="3298" extrusionOk="0">
                  <a:moveTo>
                    <a:pt x="713" y="1"/>
                  </a:moveTo>
                  <a:cubicBezTo>
                    <a:pt x="395" y="1"/>
                    <a:pt x="180" y="113"/>
                    <a:pt x="144" y="398"/>
                  </a:cubicBezTo>
                  <a:cubicBezTo>
                    <a:pt x="1" y="1545"/>
                    <a:pt x="3252" y="3297"/>
                    <a:pt x="4769" y="3297"/>
                  </a:cubicBezTo>
                  <a:cubicBezTo>
                    <a:pt x="5046" y="3297"/>
                    <a:pt x="5264" y="3239"/>
                    <a:pt x="5395" y="3109"/>
                  </a:cubicBezTo>
                  <a:cubicBezTo>
                    <a:pt x="6241" y="2263"/>
                    <a:pt x="4547" y="1584"/>
                    <a:pt x="4547" y="1584"/>
                  </a:cubicBezTo>
                  <a:cubicBezTo>
                    <a:pt x="4547" y="1584"/>
                    <a:pt x="1908" y="1"/>
                    <a:pt x="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30;p40"/>
            <p:cNvSpPr/>
            <p:nvPr/>
          </p:nvSpPr>
          <p:spPr>
            <a:xfrm>
              <a:off x="3383375" y="1910875"/>
              <a:ext cx="156650" cy="98150"/>
            </a:xfrm>
            <a:custGeom>
              <a:avLst/>
              <a:gdLst/>
              <a:ahLst/>
              <a:cxnLst/>
              <a:rect l="l" t="t" r="r" b="b"/>
              <a:pathLst>
                <a:path w="6266" h="3926" extrusionOk="0">
                  <a:moveTo>
                    <a:pt x="1008" y="625"/>
                  </a:moveTo>
                  <a:cubicBezTo>
                    <a:pt x="1689" y="625"/>
                    <a:pt x="3340" y="1369"/>
                    <a:pt x="4673" y="2169"/>
                  </a:cubicBezTo>
                  <a:cubicBezTo>
                    <a:pt x="4686" y="2177"/>
                    <a:pt x="4701" y="2185"/>
                    <a:pt x="4717" y="2191"/>
                  </a:cubicBezTo>
                  <a:cubicBezTo>
                    <a:pt x="5041" y="2320"/>
                    <a:pt x="5543" y="2633"/>
                    <a:pt x="5597" y="2894"/>
                  </a:cubicBezTo>
                  <a:cubicBezTo>
                    <a:pt x="5604" y="2927"/>
                    <a:pt x="5624" y="3027"/>
                    <a:pt x="5457" y="3195"/>
                  </a:cubicBezTo>
                  <a:cubicBezTo>
                    <a:pt x="5398" y="3254"/>
                    <a:pt x="5264" y="3288"/>
                    <a:pt x="5070" y="3288"/>
                  </a:cubicBezTo>
                  <a:cubicBezTo>
                    <a:pt x="4620" y="3288"/>
                    <a:pt x="3843" y="3107"/>
                    <a:pt x="2889" y="2640"/>
                  </a:cubicBezTo>
                  <a:cubicBezTo>
                    <a:pt x="1486" y="1954"/>
                    <a:pt x="699" y="1140"/>
                    <a:pt x="748" y="749"/>
                  </a:cubicBezTo>
                  <a:cubicBezTo>
                    <a:pt x="756" y="683"/>
                    <a:pt x="777" y="673"/>
                    <a:pt x="799" y="663"/>
                  </a:cubicBezTo>
                  <a:cubicBezTo>
                    <a:pt x="851" y="637"/>
                    <a:pt x="922" y="625"/>
                    <a:pt x="1008" y="625"/>
                  </a:cubicBezTo>
                  <a:close/>
                  <a:moveTo>
                    <a:pt x="985" y="0"/>
                  </a:moveTo>
                  <a:cubicBezTo>
                    <a:pt x="805" y="0"/>
                    <a:pt x="647" y="28"/>
                    <a:pt x="519" y="90"/>
                  </a:cubicBezTo>
                  <a:cubicBezTo>
                    <a:pt x="292" y="201"/>
                    <a:pt x="150" y="406"/>
                    <a:pt x="116" y="669"/>
                  </a:cubicBezTo>
                  <a:cubicBezTo>
                    <a:pt x="1" y="1590"/>
                    <a:pt x="1329" y="2586"/>
                    <a:pt x="2609" y="3212"/>
                  </a:cubicBezTo>
                  <a:cubicBezTo>
                    <a:pt x="2916" y="3361"/>
                    <a:pt x="4130" y="3926"/>
                    <a:pt x="5057" y="3926"/>
                  </a:cubicBezTo>
                  <a:cubicBezTo>
                    <a:pt x="5401" y="3926"/>
                    <a:pt x="5704" y="3848"/>
                    <a:pt x="5909" y="3645"/>
                  </a:cubicBezTo>
                  <a:cubicBezTo>
                    <a:pt x="6247" y="3306"/>
                    <a:pt x="6266" y="2980"/>
                    <a:pt x="6222" y="2766"/>
                  </a:cubicBezTo>
                  <a:cubicBezTo>
                    <a:pt x="6085" y="2103"/>
                    <a:pt x="5171" y="1689"/>
                    <a:pt x="4979" y="1610"/>
                  </a:cubicBezTo>
                  <a:cubicBezTo>
                    <a:pt x="4440" y="1288"/>
                    <a:pt x="2210" y="0"/>
                    <a:pt x="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31;p40"/>
            <p:cNvSpPr/>
            <p:nvPr/>
          </p:nvSpPr>
          <p:spPr>
            <a:xfrm>
              <a:off x="2979200" y="826475"/>
              <a:ext cx="588600" cy="547575"/>
            </a:xfrm>
            <a:custGeom>
              <a:avLst/>
              <a:gdLst/>
              <a:ahLst/>
              <a:cxnLst/>
              <a:rect l="l" t="t" r="r" b="b"/>
              <a:pathLst>
                <a:path w="23544" h="21903" extrusionOk="0">
                  <a:moveTo>
                    <a:pt x="4240" y="1"/>
                  </a:moveTo>
                  <a:cubicBezTo>
                    <a:pt x="2607" y="1"/>
                    <a:pt x="1379" y="483"/>
                    <a:pt x="846" y="2078"/>
                  </a:cubicBezTo>
                  <a:cubicBezTo>
                    <a:pt x="846" y="2078"/>
                    <a:pt x="0" y="9192"/>
                    <a:pt x="2032" y="13936"/>
                  </a:cubicBezTo>
                  <a:cubicBezTo>
                    <a:pt x="4016" y="18564"/>
                    <a:pt x="4870" y="21902"/>
                    <a:pt x="7430" y="21902"/>
                  </a:cubicBezTo>
                  <a:cubicBezTo>
                    <a:pt x="7493" y="21902"/>
                    <a:pt x="7557" y="21900"/>
                    <a:pt x="7622" y="21896"/>
                  </a:cubicBezTo>
                  <a:cubicBezTo>
                    <a:pt x="10331" y="21727"/>
                    <a:pt x="19817" y="14951"/>
                    <a:pt x="21681" y="10886"/>
                  </a:cubicBezTo>
                  <a:cubicBezTo>
                    <a:pt x="23544" y="6822"/>
                    <a:pt x="23036" y="3603"/>
                    <a:pt x="20494" y="2417"/>
                  </a:cubicBezTo>
                  <a:cubicBezTo>
                    <a:pt x="17954" y="1232"/>
                    <a:pt x="13550" y="1401"/>
                    <a:pt x="9485" y="723"/>
                  </a:cubicBezTo>
                  <a:cubicBezTo>
                    <a:pt x="7548" y="400"/>
                    <a:pt x="5726" y="1"/>
                    <a:pt x="42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32;p40"/>
            <p:cNvSpPr/>
            <p:nvPr/>
          </p:nvSpPr>
          <p:spPr>
            <a:xfrm>
              <a:off x="2971600" y="818475"/>
              <a:ext cx="604975" cy="563575"/>
            </a:xfrm>
            <a:custGeom>
              <a:avLst/>
              <a:gdLst/>
              <a:ahLst/>
              <a:cxnLst/>
              <a:rect l="l" t="t" r="r" b="b"/>
              <a:pathLst>
                <a:path w="24199" h="22543" extrusionOk="0">
                  <a:moveTo>
                    <a:pt x="4517" y="645"/>
                  </a:moveTo>
                  <a:cubicBezTo>
                    <a:pt x="5586" y="645"/>
                    <a:pt x="6903" y="859"/>
                    <a:pt x="8458" y="1136"/>
                  </a:cubicBezTo>
                  <a:cubicBezTo>
                    <a:pt x="8877" y="1210"/>
                    <a:pt x="9304" y="1286"/>
                    <a:pt x="9738" y="1359"/>
                  </a:cubicBezTo>
                  <a:cubicBezTo>
                    <a:pt x="11238" y="1609"/>
                    <a:pt x="12771" y="1743"/>
                    <a:pt x="14254" y="1873"/>
                  </a:cubicBezTo>
                  <a:cubicBezTo>
                    <a:pt x="16748" y="2092"/>
                    <a:pt x="19105" y="2299"/>
                    <a:pt x="20664" y="3026"/>
                  </a:cubicBezTo>
                  <a:cubicBezTo>
                    <a:pt x="23063" y="4146"/>
                    <a:pt x="23458" y="7229"/>
                    <a:pt x="21696" y="11075"/>
                  </a:cubicBezTo>
                  <a:cubicBezTo>
                    <a:pt x="19878" y="15039"/>
                    <a:pt x="10473" y="21738"/>
                    <a:pt x="7907" y="21899"/>
                  </a:cubicBezTo>
                  <a:cubicBezTo>
                    <a:pt x="7854" y="21902"/>
                    <a:pt x="7801" y="21904"/>
                    <a:pt x="7749" y="21904"/>
                  </a:cubicBezTo>
                  <a:cubicBezTo>
                    <a:pt x="5804" y="21904"/>
                    <a:pt x="4898" y="19662"/>
                    <a:pt x="3532" y="16307"/>
                  </a:cubicBezTo>
                  <a:cubicBezTo>
                    <a:pt x="3254" y="15623"/>
                    <a:pt x="2957" y="14894"/>
                    <a:pt x="2629" y="14131"/>
                  </a:cubicBezTo>
                  <a:cubicBezTo>
                    <a:pt x="723" y="9682"/>
                    <a:pt x="1407" y="2991"/>
                    <a:pt x="1465" y="2468"/>
                  </a:cubicBezTo>
                  <a:cubicBezTo>
                    <a:pt x="1933" y="1098"/>
                    <a:pt x="2962" y="645"/>
                    <a:pt x="4517" y="645"/>
                  </a:cubicBezTo>
                  <a:close/>
                  <a:moveTo>
                    <a:pt x="4521" y="1"/>
                  </a:moveTo>
                  <a:cubicBezTo>
                    <a:pt x="2777" y="1"/>
                    <a:pt x="1439" y="526"/>
                    <a:pt x="848" y="2299"/>
                  </a:cubicBezTo>
                  <a:cubicBezTo>
                    <a:pt x="841" y="2319"/>
                    <a:pt x="837" y="2341"/>
                    <a:pt x="835" y="2362"/>
                  </a:cubicBezTo>
                  <a:cubicBezTo>
                    <a:pt x="800" y="2655"/>
                    <a:pt x="0" y="9615"/>
                    <a:pt x="2044" y="14382"/>
                  </a:cubicBezTo>
                  <a:cubicBezTo>
                    <a:pt x="2369" y="15142"/>
                    <a:pt x="2664" y="15868"/>
                    <a:pt x="2942" y="16549"/>
                  </a:cubicBezTo>
                  <a:cubicBezTo>
                    <a:pt x="4351" y="20012"/>
                    <a:pt x="5382" y="22542"/>
                    <a:pt x="7732" y="22542"/>
                  </a:cubicBezTo>
                  <a:cubicBezTo>
                    <a:pt x="7802" y="22542"/>
                    <a:pt x="7873" y="22538"/>
                    <a:pt x="7946" y="22534"/>
                  </a:cubicBezTo>
                  <a:cubicBezTo>
                    <a:pt x="10692" y="22362"/>
                    <a:pt x="20343" y="15555"/>
                    <a:pt x="22275" y="11339"/>
                  </a:cubicBezTo>
                  <a:cubicBezTo>
                    <a:pt x="24198" y="7140"/>
                    <a:pt x="23685" y="3734"/>
                    <a:pt x="20934" y="2449"/>
                  </a:cubicBezTo>
                  <a:cubicBezTo>
                    <a:pt x="19273" y="1673"/>
                    <a:pt x="16861" y="1462"/>
                    <a:pt x="14309" y="1238"/>
                  </a:cubicBezTo>
                  <a:cubicBezTo>
                    <a:pt x="12838" y="1109"/>
                    <a:pt x="11318" y="976"/>
                    <a:pt x="9841" y="730"/>
                  </a:cubicBezTo>
                  <a:cubicBezTo>
                    <a:pt x="9411" y="658"/>
                    <a:pt x="8986" y="582"/>
                    <a:pt x="8569" y="508"/>
                  </a:cubicBezTo>
                  <a:cubicBezTo>
                    <a:pt x="7102" y="247"/>
                    <a:pt x="5716" y="1"/>
                    <a:pt x="45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33;p40"/>
            <p:cNvSpPr/>
            <p:nvPr/>
          </p:nvSpPr>
          <p:spPr>
            <a:xfrm>
              <a:off x="3230675" y="1090250"/>
              <a:ext cx="299850" cy="294750"/>
            </a:xfrm>
            <a:custGeom>
              <a:avLst/>
              <a:gdLst/>
              <a:ahLst/>
              <a:cxnLst/>
              <a:rect l="l" t="t" r="r" b="b"/>
              <a:pathLst>
                <a:path w="11994" h="11790" extrusionOk="0">
                  <a:moveTo>
                    <a:pt x="11627" y="1"/>
                  </a:moveTo>
                  <a:cubicBezTo>
                    <a:pt x="11496" y="1"/>
                    <a:pt x="11372" y="82"/>
                    <a:pt x="11326" y="214"/>
                  </a:cubicBezTo>
                  <a:cubicBezTo>
                    <a:pt x="11290" y="303"/>
                    <a:pt x="7604" y="9064"/>
                    <a:pt x="249" y="11165"/>
                  </a:cubicBezTo>
                  <a:cubicBezTo>
                    <a:pt x="98" y="11209"/>
                    <a:pt x="1" y="11358"/>
                    <a:pt x="22" y="11516"/>
                  </a:cubicBezTo>
                  <a:cubicBezTo>
                    <a:pt x="45" y="11671"/>
                    <a:pt x="178" y="11788"/>
                    <a:pt x="337" y="11790"/>
                  </a:cubicBezTo>
                  <a:cubicBezTo>
                    <a:pt x="366" y="11790"/>
                    <a:pt x="396" y="11786"/>
                    <a:pt x="424" y="11777"/>
                  </a:cubicBezTo>
                  <a:cubicBezTo>
                    <a:pt x="8078" y="9591"/>
                    <a:pt x="11763" y="828"/>
                    <a:pt x="11916" y="456"/>
                  </a:cubicBezTo>
                  <a:cubicBezTo>
                    <a:pt x="11994" y="291"/>
                    <a:pt x="11917" y="95"/>
                    <a:pt x="11748" y="25"/>
                  </a:cubicBezTo>
                  <a:cubicBezTo>
                    <a:pt x="11708" y="9"/>
                    <a:pt x="11667" y="1"/>
                    <a:pt x="116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4;p40"/>
            <p:cNvSpPr/>
            <p:nvPr/>
          </p:nvSpPr>
          <p:spPr>
            <a:xfrm>
              <a:off x="3898050" y="1183575"/>
              <a:ext cx="575925" cy="567025"/>
            </a:xfrm>
            <a:custGeom>
              <a:avLst/>
              <a:gdLst/>
              <a:ahLst/>
              <a:cxnLst/>
              <a:rect l="l" t="t" r="r" b="b"/>
              <a:pathLst>
                <a:path w="23037" h="22681" extrusionOk="0">
                  <a:moveTo>
                    <a:pt x="5144" y="1"/>
                  </a:moveTo>
                  <a:cubicBezTo>
                    <a:pt x="2504" y="1"/>
                    <a:pt x="322" y="3604"/>
                    <a:pt x="170" y="6935"/>
                  </a:cubicBezTo>
                  <a:cubicBezTo>
                    <a:pt x="1" y="10661"/>
                    <a:pt x="849" y="20315"/>
                    <a:pt x="3896" y="22179"/>
                  </a:cubicBezTo>
                  <a:cubicBezTo>
                    <a:pt x="4468" y="22528"/>
                    <a:pt x="5117" y="22681"/>
                    <a:pt x="5827" y="22681"/>
                  </a:cubicBezTo>
                  <a:cubicBezTo>
                    <a:pt x="8908" y="22681"/>
                    <a:pt x="13149" y="19808"/>
                    <a:pt x="17278" y="17606"/>
                  </a:cubicBezTo>
                  <a:cubicBezTo>
                    <a:pt x="22360" y="14897"/>
                    <a:pt x="23037" y="12355"/>
                    <a:pt x="20835" y="9815"/>
                  </a:cubicBezTo>
                  <a:cubicBezTo>
                    <a:pt x="18632" y="7275"/>
                    <a:pt x="13213" y="5410"/>
                    <a:pt x="13213" y="5410"/>
                  </a:cubicBezTo>
                  <a:cubicBezTo>
                    <a:pt x="13213" y="5410"/>
                    <a:pt x="9147" y="1176"/>
                    <a:pt x="6099" y="159"/>
                  </a:cubicBezTo>
                  <a:cubicBezTo>
                    <a:pt x="5776" y="52"/>
                    <a:pt x="5457" y="1"/>
                    <a:pt x="514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35;p40"/>
            <p:cNvSpPr/>
            <p:nvPr/>
          </p:nvSpPr>
          <p:spPr>
            <a:xfrm>
              <a:off x="3890600" y="1175625"/>
              <a:ext cx="569875" cy="583000"/>
            </a:xfrm>
            <a:custGeom>
              <a:avLst/>
              <a:gdLst/>
              <a:ahLst/>
              <a:cxnLst/>
              <a:rect l="l" t="t" r="r" b="b"/>
              <a:pathLst>
                <a:path w="22795" h="23320" extrusionOk="0">
                  <a:moveTo>
                    <a:pt x="5437" y="636"/>
                  </a:moveTo>
                  <a:cubicBezTo>
                    <a:pt x="5728" y="637"/>
                    <a:pt x="6019" y="686"/>
                    <a:pt x="6295" y="780"/>
                  </a:cubicBezTo>
                  <a:cubicBezTo>
                    <a:pt x="9234" y="1759"/>
                    <a:pt x="13240" y="5907"/>
                    <a:pt x="13280" y="5949"/>
                  </a:cubicBezTo>
                  <a:cubicBezTo>
                    <a:pt x="13315" y="5985"/>
                    <a:pt x="13360" y="6013"/>
                    <a:pt x="13407" y="6029"/>
                  </a:cubicBezTo>
                  <a:cubicBezTo>
                    <a:pt x="13460" y="6048"/>
                    <a:pt x="18772" y="7895"/>
                    <a:pt x="20893" y="10341"/>
                  </a:cubicBezTo>
                  <a:cubicBezTo>
                    <a:pt x="21786" y="11371"/>
                    <a:pt x="22135" y="12332"/>
                    <a:pt x="21959" y="13278"/>
                  </a:cubicBezTo>
                  <a:cubicBezTo>
                    <a:pt x="21693" y="14712"/>
                    <a:pt x="20167" y="16180"/>
                    <a:pt x="17426" y="17642"/>
                  </a:cubicBezTo>
                  <a:cubicBezTo>
                    <a:pt x="16535" y="18117"/>
                    <a:pt x="15641" y="18624"/>
                    <a:pt x="14753" y="19125"/>
                  </a:cubicBezTo>
                  <a:cubicBezTo>
                    <a:pt x="11534" y="20944"/>
                    <a:pt x="8454" y="22683"/>
                    <a:pt x="6136" y="22683"/>
                  </a:cubicBezTo>
                  <a:cubicBezTo>
                    <a:pt x="5478" y="22683"/>
                    <a:pt x="4882" y="22543"/>
                    <a:pt x="4361" y="22225"/>
                  </a:cubicBezTo>
                  <a:cubicBezTo>
                    <a:pt x="1454" y="20448"/>
                    <a:pt x="625" y="10805"/>
                    <a:pt x="787" y="7268"/>
                  </a:cubicBezTo>
                  <a:cubicBezTo>
                    <a:pt x="897" y="4854"/>
                    <a:pt x="2130" y="2310"/>
                    <a:pt x="3720" y="1218"/>
                  </a:cubicBezTo>
                  <a:cubicBezTo>
                    <a:pt x="4286" y="831"/>
                    <a:pt x="4859" y="636"/>
                    <a:pt x="5437" y="636"/>
                  </a:cubicBezTo>
                  <a:close/>
                  <a:moveTo>
                    <a:pt x="5442" y="1"/>
                  </a:moveTo>
                  <a:cubicBezTo>
                    <a:pt x="4735" y="1"/>
                    <a:pt x="4029" y="233"/>
                    <a:pt x="3360" y="692"/>
                  </a:cubicBezTo>
                  <a:cubicBezTo>
                    <a:pt x="1590" y="1908"/>
                    <a:pt x="269" y="4600"/>
                    <a:pt x="150" y="7238"/>
                  </a:cubicBezTo>
                  <a:cubicBezTo>
                    <a:pt x="1" y="10520"/>
                    <a:pt x="667" y="20714"/>
                    <a:pt x="4029" y="22769"/>
                  </a:cubicBezTo>
                  <a:cubicBezTo>
                    <a:pt x="4657" y="23152"/>
                    <a:pt x="5360" y="23320"/>
                    <a:pt x="6126" y="23320"/>
                  </a:cubicBezTo>
                  <a:cubicBezTo>
                    <a:pt x="8623" y="23320"/>
                    <a:pt x="11775" y="21539"/>
                    <a:pt x="15066" y="19680"/>
                  </a:cubicBezTo>
                  <a:cubicBezTo>
                    <a:pt x="15948" y="19181"/>
                    <a:pt x="16839" y="18678"/>
                    <a:pt x="17725" y="18205"/>
                  </a:cubicBezTo>
                  <a:cubicBezTo>
                    <a:pt x="20689" y="16625"/>
                    <a:pt x="22278" y="15051"/>
                    <a:pt x="22585" y="13394"/>
                  </a:cubicBezTo>
                  <a:cubicBezTo>
                    <a:pt x="22795" y="12262"/>
                    <a:pt x="22388" y="11093"/>
                    <a:pt x="21374" y="9923"/>
                  </a:cubicBezTo>
                  <a:cubicBezTo>
                    <a:pt x="19254" y="7479"/>
                    <a:pt x="14371" y="5693"/>
                    <a:pt x="13686" y="5452"/>
                  </a:cubicBezTo>
                  <a:cubicBezTo>
                    <a:pt x="13174" y="4928"/>
                    <a:pt x="9431" y="1153"/>
                    <a:pt x="6497" y="175"/>
                  </a:cubicBezTo>
                  <a:cubicBezTo>
                    <a:pt x="6148" y="58"/>
                    <a:pt x="5795" y="1"/>
                    <a:pt x="54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36;p40"/>
            <p:cNvSpPr/>
            <p:nvPr/>
          </p:nvSpPr>
          <p:spPr>
            <a:xfrm>
              <a:off x="3831800" y="1251850"/>
              <a:ext cx="173975" cy="494150"/>
            </a:xfrm>
            <a:custGeom>
              <a:avLst/>
              <a:gdLst/>
              <a:ahLst/>
              <a:cxnLst/>
              <a:rect l="l" t="t" r="r" b="b"/>
              <a:pathLst>
                <a:path w="6959" h="19766" extrusionOk="0">
                  <a:moveTo>
                    <a:pt x="3412" y="0"/>
                  </a:moveTo>
                  <a:cubicBezTo>
                    <a:pt x="3278" y="0"/>
                    <a:pt x="3153" y="85"/>
                    <a:pt x="3109" y="217"/>
                  </a:cubicBezTo>
                  <a:cubicBezTo>
                    <a:pt x="3077" y="327"/>
                    <a:pt x="1" y="11267"/>
                    <a:pt x="6293" y="19640"/>
                  </a:cubicBezTo>
                  <a:cubicBezTo>
                    <a:pt x="6352" y="19718"/>
                    <a:pt x="6445" y="19766"/>
                    <a:pt x="6544" y="19766"/>
                  </a:cubicBezTo>
                  <a:cubicBezTo>
                    <a:pt x="6545" y="19766"/>
                    <a:pt x="6546" y="19766"/>
                    <a:pt x="6548" y="19766"/>
                  </a:cubicBezTo>
                  <a:cubicBezTo>
                    <a:pt x="6810" y="19766"/>
                    <a:pt x="6959" y="19466"/>
                    <a:pt x="6802" y="19257"/>
                  </a:cubicBezTo>
                  <a:cubicBezTo>
                    <a:pt x="703" y="11143"/>
                    <a:pt x="3689" y="502"/>
                    <a:pt x="3722" y="394"/>
                  </a:cubicBezTo>
                  <a:cubicBezTo>
                    <a:pt x="3762" y="229"/>
                    <a:pt x="3664" y="60"/>
                    <a:pt x="3500" y="13"/>
                  </a:cubicBezTo>
                  <a:cubicBezTo>
                    <a:pt x="3471" y="4"/>
                    <a:pt x="3441"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37;p40"/>
            <p:cNvSpPr/>
            <p:nvPr/>
          </p:nvSpPr>
          <p:spPr>
            <a:xfrm>
              <a:off x="4785000" y="4042150"/>
              <a:ext cx="1919875" cy="1433325"/>
            </a:xfrm>
            <a:custGeom>
              <a:avLst/>
              <a:gdLst/>
              <a:ahLst/>
              <a:cxnLst/>
              <a:rect l="l" t="t" r="r" b="b"/>
              <a:pathLst>
                <a:path w="76795" h="57333" extrusionOk="0">
                  <a:moveTo>
                    <a:pt x="62331" y="1"/>
                  </a:moveTo>
                  <a:cubicBezTo>
                    <a:pt x="61526" y="1"/>
                    <a:pt x="60862" y="242"/>
                    <a:pt x="60421" y="808"/>
                  </a:cubicBezTo>
                  <a:cubicBezTo>
                    <a:pt x="57693" y="4318"/>
                    <a:pt x="59253" y="9775"/>
                    <a:pt x="59253" y="9775"/>
                  </a:cubicBezTo>
                  <a:cubicBezTo>
                    <a:pt x="59253" y="9775"/>
                    <a:pt x="54965" y="5098"/>
                    <a:pt x="53405" y="5098"/>
                  </a:cubicBezTo>
                  <a:cubicBezTo>
                    <a:pt x="51846" y="5098"/>
                    <a:pt x="49897" y="9775"/>
                    <a:pt x="49897" y="9775"/>
                  </a:cubicBezTo>
                  <a:lnTo>
                    <a:pt x="34305" y="10945"/>
                  </a:lnTo>
                  <a:cubicBezTo>
                    <a:pt x="34305" y="10945"/>
                    <a:pt x="29153" y="10086"/>
                    <a:pt x="24981" y="10086"/>
                  </a:cubicBezTo>
                  <a:cubicBezTo>
                    <a:pt x="24284" y="10086"/>
                    <a:pt x="23614" y="10110"/>
                    <a:pt x="23000" y="10166"/>
                  </a:cubicBezTo>
                  <a:cubicBezTo>
                    <a:pt x="18712" y="10555"/>
                    <a:pt x="10526" y="17962"/>
                    <a:pt x="10526" y="17962"/>
                  </a:cubicBezTo>
                  <a:lnTo>
                    <a:pt x="22220" y="19520"/>
                  </a:lnTo>
                  <a:cubicBezTo>
                    <a:pt x="22220" y="19520"/>
                    <a:pt x="11305" y="21859"/>
                    <a:pt x="7407" y="26148"/>
                  </a:cubicBezTo>
                  <a:cubicBezTo>
                    <a:pt x="3509" y="30436"/>
                    <a:pt x="0" y="43299"/>
                    <a:pt x="0" y="43299"/>
                  </a:cubicBezTo>
                  <a:cubicBezTo>
                    <a:pt x="0" y="43299"/>
                    <a:pt x="7018" y="37842"/>
                    <a:pt x="8967" y="35892"/>
                  </a:cubicBezTo>
                  <a:cubicBezTo>
                    <a:pt x="10359" y="34501"/>
                    <a:pt x="15133" y="34302"/>
                    <a:pt x="17747" y="34302"/>
                  </a:cubicBezTo>
                  <a:cubicBezTo>
                    <a:pt x="18793" y="34302"/>
                    <a:pt x="19493" y="34334"/>
                    <a:pt x="19493" y="34334"/>
                  </a:cubicBezTo>
                  <a:lnTo>
                    <a:pt x="9358" y="49536"/>
                  </a:lnTo>
                  <a:cubicBezTo>
                    <a:pt x="9358" y="49536"/>
                    <a:pt x="15983" y="47587"/>
                    <a:pt x="18711" y="46027"/>
                  </a:cubicBezTo>
                  <a:cubicBezTo>
                    <a:pt x="21439" y="44469"/>
                    <a:pt x="24168" y="42520"/>
                    <a:pt x="24169" y="42520"/>
                  </a:cubicBezTo>
                  <a:lnTo>
                    <a:pt x="24169" y="42520"/>
                  </a:lnTo>
                  <a:lnTo>
                    <a:pt x="21439" y="57333"/>
                  </a:lnTo>
                  <a:cubicBezTo>
                    <a:pt x="21439" y="57333"/>
                    <a:pt x="26898" y="49926"/>
                    <a:pt x="30406" y="44078"/>
                  </a:cubicBezTo>
                  <a:cubicBezTo>
                    <a:pt x="33914" y="38232"/>
                    <a:pt x="34693" y="31994"/>
                    <a:pt x="34693" y="31994"/>
                  </a:cubicBezTo>
                  <a:cubicBezTo>
                    <a:pt x="34693" y="31994"/>
                    <a:pt x="35084" y="37452"/>
                    <a:pt x="36643" y="42908"/>
                  </a:cubicBezTo>
                  <a:cubicBezTo>
                    <a:pt x="38202" y="48366"/>
                    <a:pt x="38983" y="52654"/>
                    <a:pt x="38983" y="52654"/>
                  </a:cubicBezTo>
                  <a:cubicBezTo>
                    <a:pt x="38983" y="52654"/>
                    <a:pt x="43272" y="43298"/>
                    <a:pt x="42491" y="38621"/>
                  </a:cubicBezTo>
                  <a:cubicBezTo>
                    <a:pt x="41712" y="33943"/>
                    <a:pt x="42881" y="31994"/>
                    <a:pt x="42881" y="31994"/>
                  </a:cubicBezTo>
                  <a:cubicBezTo>
                    <a:pt x="42881" y="31994"/>
                    <a:pt x="46779" y="36672"/>
                    <a:pt x="48338" y="38231"/>
                  </a:cubicBezTo>
                  <a:cubicBezTo>
                    <a:pt x="49897" y="39791"/>
                    <a:pt x="55744" y="44857"/>
                    <a:pt x="55744" y="44857"/>
                  </a:cubicBezTo>
                  <a:lnTo>
                    <a:pt x="56914" y="36282"/>
                  </a:lnTo>
                  <a:lnTo>
                    <a:pt x="61981" y="43689"/>
                  </a:lnTo>
                  <a:cubicBezTo>
                    <a:pt x="61981" y="43689"/>
                    <a:pt x="61591" y="40570"/>
                    <a:pt x="61591" y="36282"/>
                  </a:cubicBezTo>
                  <a:cubicBezTo>
                    <a:pt x="61591" y="31994"/>
                    <a:pt x="57693" y="28096"/>
                    <a:pt x="57693" y="28096"/>
                  </a:cubicBezTo>
                  <a:lnTo>
                    <a:pt x="65490" y="28096"/>
                  </a:lnTo>
                  <a:cubicBezTo>
                    <a:pt x="68609" y="28096"/>
                    <a:pt x="76795" y="34722"/>
                    <a:pt x="76795" y="34722"/>
                  </a:cubicBezTo>
                  <a:cubicBezTo>
                    <a:pt x="76795" y="34722"/>
                    <a:pt x="75236" y="24587"/>
                    <a:pt x="70558" y="19131"/>
                  </a:cubicBezTo>
                  <a:cubicBezTo>
                    <a:pt x="68998" y="17312"/>
                    <a:pt x="67482" y="16705"/>
                    <a:pt x="66154" y="16705"/>
                  </a:cubicBezTo>
                  <a:cubicBezTo>
                    <a:pt x="63497" y="16705"/>
                    <a:pt x="61591" y="19131"/>
                    <a:pt x="61591" y="19131"/>
                  </a:cubicBezTo>
                  <a:cubicBezTo>
                    <a:pt x="61591" y="19131"/>
                    <a:pt x="62760" y="14842"/>
                    <a:pt x="65879" y="10944"/>
                  </a:cubicBezTo>
                  <a:cubicBezTo>
                    <a:pt x="68998" y="7047"/>
                    <a:pt x="75235" y="9385"/>
                    <a:pt x="74846" y="7826"/>
                  </a:cubicBezTo>
                  <a:cubicBezTo>
                    <a:pt x="74518" y="6518"/>
                    <a:pt x="66515" y="1"/>
                    <a:pt x="6233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38;p40"/>
            <p:cNvSpPr/>
            <p:nvPr/>
          </p:nvSpPr>
          <p:spPr>
            <a:xfrm>
              <a:off x="4901975" y="4072125"/>
              <a:ext cx="643175" cy="575025"/>
            </a:xfrm>
            <a:custGeom>
              <a:avLst/>
              <a:gdLst/>
              <a:ahLst/>
              <a:cxnLst/>
              <a:rect l="l" t="t" r="r" b="b"/>
              <a:pathLst>
                <a:path w="25727" h="23001" extrusionOk="0">
                  <a:moveTo>
                    <a:pt x="10525" y="0"/>
                  </a:moveTo>
                  <a:cubicBezTo>
                    <a:pt x="2728" y="0"/>
                    <a:pt x="0" y="23000"/>
                    <a:pt x="0" y="23000"/>
                  </a:cubicBezTo>
                  <a:cubicBezTo>
                    <a:pt x="0" y="23000"/>
                    <a:pt x="17151" y="9356"/>
                    <a:pt x="25727" y="9356"/>
                  </a:cubicBezTo>
                  <a:cubicBezTo>
                    <a:pt x="25727" y="9356"/>
                    <a:pt x="18321" y="0"/>
                    <a:pt x="1052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39;p40"/>
            <p:cNvSpPr/>
            <p:nvPr/>
          </p:nvSpPr>
          <p:spPr>
            <a:xfrm>
              <a:off x="5545125" y="4139925"/>
              <a:ext cx="643225" cy="750850"/>
            </a:xfrm>
            <a:custGeom>
              <a:avLst/>
              <a:gdLst/>
              <a:ahLst/>
              <a:cxnLst/>
              <a:rect l="l" t="t" r="r" b="b"/>
              <a:pathLst>
                <a:path w="25729" h="30034" extrusionOk="0">
                  <a:moveTo>
                    <a:pt x="14992" y="1"/>
                  </a:moveTo>
                  <a:cubicBezTo>
                    <a:pt x="7752" y="1"/>
                    <a:pt x="1" y="6644"/>
                    <a:pt x="1" y="6644"/>
                  </a:cubicBezTo>
                  <a:cubicBezTo>
                    <a:pt x="9748" y="10153"/>
                    <a:pt x="17543" y="30034"/>
                    <a:pt x="17543" y="30034"/>
                  </a:cubicBezTo>
                  <a:cubicBezTo>
                    <a:pt x="17543" y="30034"/>
                    <a:pt x="20272" y="25745"/>
                    <a:pt x="23000" y="19897"/>
                  </a:cubicBezTo>
                  <a:cubicBezTo>
                    <a:pt x="25729" y="14051"/>
                    <a:pt x="23000" y="407"/>
                    <a:pt x="15593" y="17"/>
                  </a:cubicBezTo>
                  <a:cubicBezTo>
                    <a:pt x="15393" y="6"/>
                    <a:pt x="15193" y="1"/>
                    <a:pt x="14992"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40;p40"/>
            <p:cNvSpPr/>
            <p:nvPr/>
          </p:nvSpPr>
          <p:spPr>
            <a:xfrm>
              <a:off x="5204075" y="4325500"/>
              <a:ext cx="536000" cy="750375"/>
            </a:xfrm>
            <a:custGeom>
              <a:avLst/>
              <a:gdLst/>
              <a:ahLst/>
              <a:cxnLst/>
              <a:rect l="l" t="t" r="r" b="b"/>
              <a:pathLst>
                <a:path w="21440" h="30015" extrusionOk="0">
                  <a:moveTo>
                    <a:pt x="8186" y="0"/>
                  </a:moveTo>
                  <a:cubicBezTo>
                    <a:pt x="3508" y="0"/>
                    <a:pt x="779" y="5848"/>
                    <a:pt x="390" y="13644"/>
                  </a:cubicBezTo>
                  <a:cubicBezTo>
                    <a:pt x="0" y="21441"/>
                    <a:pt x="0" y="30015"/>
                    <a:pt x="0" y="30015"/>
                  </a:cubicBezTo>
                  <a:cubicBezTo>
                    <a:pt x="0" y="30015"/>
                    <a:pt x="17541" y="12083"/>
                    <a:pt x="19490" y="11304"/>
                  </a:cubicBezTo>
                  <a:cubicBezTo>
                    <a:pt x="21439" y="10525"/>
                    <a:pt x="18711" y="6627"/>
                    <a:pt x="18711" y="6627"/>
                  </a:cubicBezTo>
                  <a:cubicBezTo>
                    <a:pt x="18711" y="6627"/>
                    <a:pt x="12864" y="0"/>
                    <a:pt x="8186"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41;p40"/>
            <p:cNvSpPr/>
            <p:nvPr/>
          </p:nvSpPr>
          <p:spPr>
            <a:xfrm>
              <a:off x="6295525" y="3955200"/>
              <a:ext cx="428825" cy="574975"/>
            </a:xfrm>
            <a:custGeom>
              <a:avLst/>
              <a:gdLst/>
              <a:ahLst/>
              <a:cxnLst/>
              <a:rect l="l" t="t" r="r" b="b"/>
              <a:pathLst>
                <a:path w="17153" h="22999" extrusionOk="0">
                  <a:moveTo>
                    <a:pt x="4679" y="0"/>
                  </a:moveTo>
                  <a:cubicBezTo>
                    <a:pt x="1560" y="0"/>
                    <a:pt x="0" y="4288"/>
                    <a:pt x="0" y="4288"/>
                  </a:cubicBezTo>
                  <a:cubicBezTo>
                    <a:pt x="169" y="4272"/>
                    <a:pt x="337" y="4265"/>
                    <a:pt x="505" y="4265"/>
                  </a:cubicBezTo>
                  <a:cubicBezTo>
                    <a:pt x="8911" y="4265"/>
                    <a:pt x="17153" y="22998"/>
                    <a:pt x="17153" y="22998"/>
                  </a:cubicBezTo>
                  <a:cubicBezTo>
                    <a:pt x="17153" y="22998"/>
                    <a:pt x="17153" y="15202"/>
                    <a:pt x="16763" y="7796"/>
                  </a:cubicBezTo>
                  <a:cubicBezTo>
                    <a:pt x="16374" y="390"/>
                    <a:pt x="7797" y="0"/>
                    <a:pt x="4679"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Resim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4" y="3749448"/>
            <a:ext cx="2099913" cy="1483906"/>
          </a:xfrm>
          <a:prstGeom prst="rect">
            <a:avLst/>
          </a:prstGeom>
        </p:spPr>
      </p:pic>
    </p:spTree>
    <p:extLst>
      <p:ext uri="{BB962C8B-B14F-4D97-AF65-F5344CB8AC3E}">
        <p14:creationId xmlns:p14="http://schemas.microsoft.com/office/powerpoint/2010/main" val="1243836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17282" y="123478"/>
            <a:ext cx="5564100" cy="11968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7</a:t>
            </a:r>
            <a:r>
              <a:rPr lang="tr-TR" sz="3200" b="1" dirty="0"/>
              <a:t>. Çocuklarınızın arkadaşları ile iletişim halinde kalmalarını sağlayın.</a:t>
            </a:r>
            <a:endParaRPr lang="tr-TR" sz="3200" dirty="0">
              <a:solidFill>
                <a:schemeClr val="accent5"/>
              </a:solidFill>
            </a:endParaRPr>
          </a:p>
        </p:txBody>
      </p:sp>
      <p:sp>
        <p:nvSpPr>
          <p:cNvPr id="110" name="Google Shape;5156;p37"/>
          <p:cNvSpPr txBox="1">
            <a:spLocks/>
          </p:cNvSpPr>
          <p:nvPr/>
        </p:nvSpPr>
        <p:spPr>
          <a:xfrm>
            <a:off x="3165953" y="1277508"/>
            <a:ext cx="5617196" cy="38145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Araştırmalar okula dair en çok özlenenler arasında </a:t>
            </a:r>
            <a:r>
              <a:rPr lang="tr-TR" sz="1600" b="1" dirty="0"/>
              <a:t>“</a:t>
            </a:r>
            <a:r>
              <a:rPr lang="tr-TR" sz="1600" b="1" dirty="0" err="1"/>
              <a:t>arkadaş”ı</a:t>
            </a:r>
            <a:r>
              <a:rPr lang="tr-TR" sz="1600" b="1" dirty="0"/>
              <a:t> ilk sıralarda </a:t>
            </a:r>
            <a:r>
              <a:rPr lang="tr-TR" sz="1600" dirty="0"/>
              <a:t>gösteriyor. </a:t>
            </a:r>
            <a:endParaRPr lang="tr-TR" sz="1600" dirty="0" smtClean="0"/>
          </a:p>
          <a:p>
            <a:pPr marL="0" indent="0">
              <a:buNone/>
            </a:pPr>
            <a:endParaRPr lang="tr-TR" sz="1600" dirty="0" smtClean="0"/>
          </a:p>
          <a:p>
            <a:pPr marL="0" indent="0">
              <a:buNone/>
            </a:pPr>
            <a:r>
              <a:rPr lang="tr-TR" sz="1600" dirty="0" smtClean="0"/>
              <a:t>Çocuğunuzun </a:t>
            </a:r>
            <a:r>
              <a:rPr lang="tr-TR" sz="1600" dirty="0"/>
              <a:t>arkadaşları ile iletişim kurmaları </a:t>
            </a:r>
            <a:r>
              <a:rPr lang="tr-TR" sz="1600" b="1" dirty="0"/>
              <a:t>okulun boşluğunu doldurmaya </a:t>
            </a:r>
            <a:r>
              <a:rPr lang="tr-TR" sz="1600" dirty="0"/>
              <a:t>yardımcı </a:t>
            </a:r>
            <a:r>
              <a:rPr lang="tr-TR" sz="1600" dirty="0" smtClean="0"/>
              <a:t>olacaktır.</a:t>
            </a:r>
          </a:p>
          <a:p>
            <a:pPr marL="0" indent="0">
              <a:buNone/>
            </a:pPr>
            <a:endParaRPr lang="tr-TR" sz="1600" dirty="0" smtClean="0"/>
          </a:p>
          <a:p>
            <a:pPr marL="0" indent="0">
              <a:buNone/>
            </a:pPr>
            <a:r>
              <a:rPr lang="tr-TR" sz="1600" dirty="0" smtClean="0"/>
              <a:t>Diğer </a:t>
            </a:r>
            <a:r>
              <a:rPr lang="tr-TR" sz="1600" dirty="0"/>
              <a:t>velilerle iletişime geçip çocuklarınızın </a:t>
            </a:r>
            <a:r>
              <a:rPr lang="tr-TR" sz="1600" b="1" dirty="0"/>
              <a:t>arkadaşları ile dijital platformlarda iletişim kurmalarını </a:t>
            </a:r>
            <a:r>
              <a:rPr lang="tr-TR" sz="1600" dirty="0"/>
              <a:t>sağlayabilirsiniz. </a:t>
            </a:r>
            <a:endParaRPr lang="tr-TR" sz="1600" dirty="0" smtClean="0"/>
          </a:p>
          <a:p>
            <a:pPr marL="0" indent="0">
              <a:buNone/>
            </a:pPr>
            <a:endParaRPr lang="tr-TR" sz="1600" dirty="0"/>
          </a:p>
          <a:p>
            <a:pPr marL="0" indent="0">
              <a:buNone/>
            </a:pPr>
            <a:r>
              <a:rPr lang="tr-TR" sz="1600" dirty="0" smtClean="0"/>
              <a:t>Sağlıklı </a:t>
            </a:r>
            <a:r>
              <a:rPr lang="tr-TR" sz="1600" dirty="0"/>
              <a:t>bir etkileşim sosyal bir varlık olan insanın en temel ihtiyaçlarındandır. </a:t>
            </a:r>
            <a:r>
              <a:rPr lang="tr-TR" sz="1600" b="1" dirty="0"/>
              <a:t>Veliler olarak bu ihtiyacın giderilmesini sağlamamız gerekir</a:t>
            </a:r>
            <a:r>
              <a:rPr lang="tr-TR" sz="1600" b="1" dirty="0" smtClean="0"/>
              <a:t>.</a:t>
            </a:r>
            <a:endParaRPr lang="en-US" sz="2000" b="1" dirty="0"/>
          </a:p>
        </p:txBody>
      </p:sp>
      <p:grpSp>
        <p:nvGrpSpPr>
          <p:cNvPr id="8" name="Google Shape;1848;p40"/>
          <p:cNvGrpSpPr/>
          <p:nvPr/>
        </p:nvGrpSpPr>
        <p:grpSpPr>
          <a:xfrm>
            <a:off x="418959" y="1563638"/>
            <a:ext cx="2524603" cy="2674650"/>
            <a:chOff x="1190025" y="238125"/>
            <a:chExt cx="5230025" cy="5238225"/>
          </a:xfrm>
        </p:grpSpPr>
        <p:sp>
          <p:nvSpPr>
            <p:cNvPr id="9" name="Google Shape;1849;p40"/>
            <p:cNvSpPr/>
            <p:nvPr/>
          </p:nvSpPr>
          <p:spPr>
            <a:xfrm>
              <a:off x="1190025" y="731025"/>
              <a:ext cx="5230025" cy="4745325"/>
            </a:xfrm>
            <a:custGeom>
              <a:avLst/>
              <a:gdLst/>
              <a:ahLst/>
              <a:cxnLst/>
              <a:rect l="l" t="t" r="r" b="b"/>
              <a:pathLst>
                <a:path w="209201" h="189813" extrusionOk="0">
                  <a:moveTo>
                    <a:pt x="75218" y="1"/>
                  </a:moveTo>
                  <a:cubicBezTo>
                    <a:pt x="72801" y="1"/>
                    <a:pt x="70383" y="68"/>
                    <a:pt x="67970" y="194"/>
                  </a:cubicBezTo>
                  <a:cubicBezTo>
                    <a:pt x="45586" y="1364"/>
                    <a:pt x="35817" y="13053"/>
                    <a:pt x="43550" y="23964"/>
                  </a:cubicBezTo>
                  <a:cubicBezTo>
                    <a:pt x="51283" y="34875"/>
                    <a:pt x="61052" y="46175"/>
                    <a:pt x="50470" y="56697"/>
                  </a:cubicBezTo>
                  <a:cubicBezTo>
                    <a:pt x="39888" y="67217"/>
                    <a:pt x="1" y="76570"/>
                    <a:pt x="4072" y="95274"/>
                  </a:cubicBezTo>
                  <a:cubicBezTo>
                    <a:pt x="8141" y="113979"/>
                    <a:pt x="43959" y="116706"/>
                    <a:pt x="41109" y="128786"/>
                  </a:cubicBezTo>
                  <a:cubicBezTo>
                    <a:pt x="38259" y="140867"/>
                    <a:pt x="19944" y="144373"/>
                    <a:pt x="28899" y="160739"/>
                  </a:cubicBezTo>
                  <a:cubicBezTo>
                    <a:pt x="32656" y="167606"/>
                    <a:pt x="40640" y="169053"/>
                    <a:pt x="49425" y="169053"/>
                  </a:cubicBezTo>
                  <a:cubicBezTo>
                    <a:pt x="55826" y="169053"/>
                    <a:pt x="62653" y="168285"/>
                    <a:pt x="68578" y="168285"/>
                  </a:cubicBezTo>
                  <a:cubicBezTo>
                    <a:pt x="73900" y="168285"/>
                    <a:pt x="78496" y="168905"/>
                    <a:pt x="81402" y="171260"/>
                  </a:cubicBezTo>
                  <a:cubicBezTo>
                    <a:pt x="91984" y="179832"/>
                    <a:pt x="97681" y="186847"/>
                    <a:pt x="115183" y="189575"/>
                  </a:cubicBezTo>
                  <a:cubicBezTo>
                    <a:pt x="116218" y="189736"/>
                    <a:pt x="117236" y="189813"/>
                    <a:pt x="118240" y="189813"/>
                  </a:cubicBezTo>
                  <a:cubicBezTo>
                    <a:pt x="134198" y="189813"/>
                    <a:pt x="146409" y="170386"/>
                    <a:pt x="164024" y="162687"/>
                  </a:cubicBezTo>
                  <a:cubicBezTo>
                    <a:pt x="182746" y="154504"/>
                    <a:pt x="201874" y="151775"/>
                    <a:pt x="205538" y="132682"/>
                  </a:cubicBezTo>
                  <a:cubicBezTo>
                    <a:pt x="209201" y="113588"/>
                    <a:pt x="174199" y="101121"/>
                    <a:pt x="175826" y="81637"/>
                  </a:cubicBezTo>
                  <a:cubicBezTo>
                    <a:pt x="176640" y="71898"/>
                    <a:pt x="183304" y="64300"/>
                    <a:pt x="188497" y="56513"/>
                  </a:cubicBezTo>
                  <a:cubicBezTo>
                    <a:pt x="197271" y="43358"/>
                    <a:pt x="204502" y="19650"/>
                    <a:pt x="185147" y="11890"/>
                  </a:cubicBezTo>
                  <a:cubicBezTo>
                    <a:pt x="179994" y="9824"/>
                    <a:pt x="174368" y="9367"/>
                    <a:pt x="168744" y="9367"/>
                  </a:cubicBezTo>
                  <a:cubicBezTo>
                    <a:pt x="165184" y="9367"/>
                    <a:pt x="161625" y="9551"/>
                    <a:pt x="158188" y="9624"/>
                  </a:cubicBezTo>
                  <a:cubicBezTo>
                    <a:pt x="151906" y="9758"/>
                    <a:pt x="145466" y="10281"/>
                    <a:pt x="139093" y="10281"/>
                  </a:cubicBezTo>
                  <a:cubicBezTo>
                    <a:pt x="136108" y="10281"/>
                    <a:pt x="133139" y="10166"/>
                    <a:pt x="130208" y="9844"/>
                  </a:cubicBezTo>
                  <a:cubicBezTo>
                    <a:pt x="123051" y="9055"/>
                    <a:pt x="116149" y="7139"/>
                    <a:pt x="109248" y="5229"/>
                  </a:cubicBezTo>
                  <a:cubicBezTo>
                    <a:pt x="106020" y="4337"/>
                    <a:pt x="102791" y="3443"/>
                    <a:pt x="99536" y="2668"/>
                  </a:cubicBezTo>
                  <a:cubicBezTo>
                    <a:pt x="91582" y="775"/>
                    <a:pt x="83406" y="1"/>
                    <a:pt x="75218" y="1"/>
                  </a:cubicBezTo>
                  <a:close/>
                </a:path>
              </a:pathLst>
            </a:custGeom>
            <a:solidFill>
              <a:srgbClr val="ECFF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50;p40"/>
            <p:cNvSpPr/>
            <p:nvPr/>
          </p:nvSpPr>
          <p:spPr>
            <a:xfrm>
              <a:off x="4730500" y="869500"/>
              <a:ext cx="28225" cy="20000"/>
            </a:xfrm>
            <a:custGeom>
              <a:avLst/>
              <a:gdLst/>
              <a:ahLst/>
              <a:cxnLst/>
              <a:rect l="l" t="t" r="r" b="b"/>
              <a:pathLst>
                <a:path w="1129" h="800" extrusionOk="0">
                  <a:moveTo>
                    <a:pt x="808" y="0"/>
                  </a:moveTo>
                  <a:cubicBezTo>
                    <a:pt x="769" y="0"/>
                    <a:pt x="729" y="9"/>
                    <a:pt x="691" y="26"/>
                  </a:cubicBezTo>
                  <a:lnTo>
                    <a:pt x="184" y="264"/>
                  </a:lnTo>
                  <a:cubicBezTo>
                    <a:pt x="65" y="319"/>
                    <a:pt x="0" y="451"/>
                    <a:pt x="29" y="579"/>
                  </a:cubicBezTo>
                  <a:cubicBezTo>
                    <a:pt x="58" y="708"/>
                    <a:pt x="172" y="799"/>
                    <a:pt x="303" y="799"/>
                  </a:cubicBezTo>
                  <a:cubicBezTo>
                    <a:pt x="345" y="799"/>
                    <a:pt x="386" y="789"/>
                    <a:pt x="423" y="772"/>
                  </a:cubicBezTo>
                  <a:lnTo>
                    <a:pt x="930" y="535"/>
                  </a:lnTo>
                  <a:cubicBezTo>
                    <a:pt x="1069" y="468"/>
                    <a:pt x="1128" y="302"/>
                    <a:pt x="1063" y="161"/>
                  </a:cubicBezTo>
                  <a:cubicBezTo>
                    <a:pt x="1015" y="60"/>
                    <a:pt x="914" y="0"/>
                    <a:pt x="8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51;p40"/>
            <p:cNvSpPr/>
            <p:nvPr/>
          </p:nvSpPr>
          <p:spPr>
            <a:xfrm>
              <a:off x="1668850" y="893225"/>
              <a:ext cx="4029225" cy="2866850"/>
            </a:xfrm>
            <a:custGeom>
              <a:avLst/>
              <a:gdLst/>
              <a:ahLst/>
              <a:cxnLst/>
              <a:rect l="l" t="t" r="r" b="b"/>
              <a:pathLst>
                <a:path w="161169" h="114674" extrusionOk="0">
                  <a:moveTo>
                    <a:pt x="121249" y="1"/>
                  </a:moveTo>
                  <a:cubicBezTo>
                    <a:pt x="121209" y="1"/>
                    <a:pt x="121169" y="9"/>
                    <a:pt x="121130" y="27"/>
                  </a:cubicBezTo>
                  <a:lnTo>
                    <a:pt x="120110" y="506"/>
                  </a:lnTo>
                  <a:cubicBezTo>
                    <a:pt x="119991" y="561"/>
                    <a:pt x="119926" y="692"/>
                    <a:pt x="119955" y="820"/>
                  </a:cubicBezTo>
                  <a:cubicBezTo>
                    <a:pt x="119983" y="949"/>
                    <a:pt x="120097" y="1041"/>
                    <a:pt x="120229" y="1041"/>
                  </a:cubicBezTo>
                  <a:cubicBezTo>
                    <a:pt x="120270" y="1040"/>
                    <a:pt x="120312" y="1031"/>
                    <a:pt x="120348" y="1013"/>
                  </a:cubicBezTo>
                  <a:lnTo>
                    <a:pt x="121368" y="536"/>
                  </a:lnTo>
                  <a:cubicBezTo>
                    <a:pt x="121509" y="469"/>
                    <a:pt x="121569" y="303"/>
                    <a:pt x="121504" y="162"/>
                  </a:cubicBezTo>
                  <a:cubicBezTo>
                    <a:pt x="121455" y="60"/>
                    <a:pt x="121354" y="1"/>
                    <a:pt x="121249" y="1"/>
                  </a:cubicBezTo>
                  <a:close/>
                  <a:moveTo>
                    <a:pt x="118695" y="1198"/>
                  </a:moveTo>
                  <a:cubicBezTo>
                    <a:pt x="118657" y="1198"/>
                    <a:pt x="118618" y="1206"/>
                    <a:pt x="118581" y="1223"/>
                  </a:cubicBezTo>
                  <a:lnTo>
                    <a:pt x="117563" y="1700"/>
                  </a:lnTo>
                  <a:cubicBezTo>
                    <a:pt x="117444" y="1755"/>
                    <a:pt x="117380" y="1887"/>
                    <a:pt x="117409" y="2015"/>
                  </a:cubicBezTo>
                  <a:cubicBezTo>
                    <a:pt x="117438" y="2144"/>
                    <a:pt x="117551" y="2235"/>
                    <a:pt x="117682" y="2235"/>
                  </a:cubicBezTo>
                  <a:lnTo>
                    <a:pt x="117685" y="2235"/>
                  </a:lnTo>
                  <a:cubicBezTo>
                    <a:pt x="117725" y="2234"/>
                    <a:pt x="117765" y="2225"/>
                    <a:pt x="117803" y="2208"/>
                  </a:cubicBezTo>
                  <a:lnTo>
                    <a:pt x="118820" y="1730"/>
                  </a:lnTo>
                  <a:cubicBezTo>
                    <a:pt x="118957" y="1662"/>
                    <a:pt x="119015" y="1498"/>
                    <a:pt x="118949" y="1359"/>
                  </a:cubicBezTo>
                  <a:cubicBezTo>
                    <a:pt x="118902" y="1258"/>
                    <a:pt x="118800" y="1198"/>
                    <a:pt x="118695" y="1198"/>
                  </a:cubicBezTo>
                  <a:close/>
                  <a:moveTo>
                    <a:pt x="116156" y="2389"/>
                  </a:moveTo>
                  <a:cubicBezTo>
                    <a:pt x="116117" y="2389"/>
                    <a:pt x="116076" y="2398"/>
                    <a:pt x="116038" y="2416"/>
                  </a:cubicBezTo>
                  <a:lnTo>
                    <a:pt x="115021" y="2892"/>
                  </a:lnTo>
                  <a:cubicBezTo>
                    <a:pt x="114901" y="2948"/>
                    <a:pt x="114837" y="3079"/>
                    <a:pt x="114866" y="3208"/>
                  </a:cubicBezTo>
                  <a:cubicBezTo>
                    <a:pt x="114893" y="3336"/>
                    <a:pt x="115007" y="3427"/>
                    <a:pt x="115138" y="3427"/>
                  </a:cubicBezTo>
                  <a:cubicBezTo>
                    <a:pt x="115139" y="3427"/>
                    <a:pt x="115140" y="3427"/>
                    <a:pt x="115141" y="3427"/>
                  </a:cubicBezTo>
                  <a:cubicBezTo>
                    <a:pt x="115182" y="3427"/>
                    <a:pt x="115222" y="3418"/>
                    <a:pt x="115260" y="3401"/>
                  </a:cubicBezTo>
                  <a:lnTo>
                    <a:pt x="116276" y="2925"/>
                  </a:lnTo>
                  <a:cubicBezTo>
                    <a:pt x="116416" y="2858"/>
                    <a:pt x="116477" y="2691"/>
                    <a:pt x="116410" y="2551"/>
                  </a:cubicBezTo>
                  <a:cubicBezTo>
                    <a:pt x="116363" y="2449"/>
                    <a:pt x="116262" y="2389"/>
                    <a:pt x="116156" y="2389"/>
                  </a:cubicBezTo>
                  <a:close/>
                  <a:moveTo>
                    <a:pt x="113614" y="3582"/>
                  </a:moveTo>
                  <a:cubicBezTo>
                    <a:pt x="113574" y="3582"/>
                    <a:pt x="113534" y="3591"/>
                    <a:pt x="113495" y="3609"/>
                  </a:cubicBezTo>
                  <a:lnTo>
                    <a:pt x="112478" y="4086"/>
                  </a:lnTo>
                  <a:cubicBezTo>
                    <a:pt x="112359" y="4142"/>
                    <a:pt x="112295" y="4273"/>
                    <a:pt x="112324" y="4401"/>
                  </a:cubicBezTo>
                  <a:cubicBezTo>
                    <a:pt x="112353" y="4530"/>
                    <a:pt x="112466" y="4622"/>
                    <a:pt x="112598" y="4622"/>
                  </a:cubicBezTo>
                  <a:lnTo>
                    <a:pt x="112599" y="4622"/>
                  </a:lnTo>
                  <a:cubicBezTo>
                    <a:pt x="112640" y="4622"/>
                    <a:pt x="112680" y="4612"/>
                    <a:pt x="112718" y="4594"/>
                  </a:cubicBezTo>
                  <a:lnTo>
                    <a:pt x="113734" y="4118"/>
                  </a:lnTo>
                  <a:cubicBezTo>
                    <a:pt x="113875" y="4051"/>
                    <a:pt x="113935" y="3885"/>
                    <a:pt x="113868" y="3744"/>
                  </a:cubicBezTo>
                  <a:cubicBezTo>
                    <a:pt x="113820" y="3642"/>
                    <a:pt x="113720" y="3582"/>
                    <a:pt x="113614" y="3582"/>
                  </a:cubicBezTo>
                  <a:close/>
                  <a:moveTo>
                    <a:pt x="111073" y="4775"/>
                  </a:moveTo>
                  <a:cubicBezTo>
                    <a:pt x="111033" y="4775"/>
                    <a:pt x="110992" y="4784"/>
                    <a:pt x="110953" y="4802"/>
                  </a:cubicBezTo>
                  <a:lnTo>
                    <a:pt x="109937" y="5280"/>
                  </a:lnTo>
                  <a:cubicBezTo>
                    <a:pt x="109818" y="5335"/>
                    <a:pt x="109754" y="5466"/>
                    <a:pt x="109783" y="5594"/>
                  </a:cubicBezTo>
                  <a:cubicBezTo>
                    <a:pt x="109811" y="5723"/>
                    <a:pt x="109925" y="5815"/>
                    <a:pt x="110057" y="5815"/>
                  </a:cubicBezTo>
                  <a:cubicBezTo>
                    <a:pt x="110098" y="5815"/>
                    <a:pt x="110140" y="5805"/>
                    <a:pt x="110176" y="5787"/>
                  </a:cubicBezTo>
                  <a:lnTo>
                    <a:pt x="111193" y="5311"/>
                  </a:lnTo>
                  <a:cubicBezTo>
                    <a:pt x="111333" y="5244"/>
                    <a:pt x="111393" y="5078"/>
                    <a:pt x="111327" y="4937"/>
                  </a:cubicBezTo>
                  <a:cubicBezTo>
                    <a:pt x="111279" y="4835"/>
                    <a:pt x="111178" y="4775"/>
                    <a:pt x="111073" y="4775"/>
                  </a:cubicBezTo>
                  <a:close/>
                  <a:moveTo>
                    <a:pt x="108530" y="5970"/>
                  </a:moveTo>
                  <a:cubicBezTo>
                    <a:pt x="108491" y="5970"/>
                    <a:pt x="108451" y="5978"/>
                    <a:pt x="108413" y="5995"/>
                  </a:cubicBezTo>
                  <a:lnTo>
                    <a:pt x="107397" y="6473"/>
                  </a:lnTo>
                  <a:cubicBezTo>
                    <a:pt x="107278" y="6529"/>
                    <a:pt x="107213" y="6661"/>
                    <a:pt x="107242" y="6789"/>
                  </a:cubicBezTo>
                  <a:cubicBezTo>
                    <a:pt x="107271" y="6916"/>
                    <a:pt x="107385" y="7008"/>
                    <a:pt x="107517" y="7008"/>
                  </a:cubicBezTo>
                  <a:cubicBezTo>
                    <a:pt x="107558" y="7008"/>
                    <a:pt x="107599" y="6999"/>
                    <a:pt x="107636" y="6982"/>
                  </a:cubicBezTo>
                  <a:lnTo>
                    <a:pt x="108652" y="6504"/>
                  </a:lnTo>
                  <a:cubicBezTo>
                    <a:pt x="108791" y="6438"/>
                    <a:pt x="108850" y="6271"/>
                    <a:pt x="108785" y="6131"/>
                  </a:cubicBezTo>
                  <a:cubicBezTo>
                    <a:pt x="108736" y="6029"/>
                    <a:pt x="108635" y="5970"/>
                    <a:pt x="108530" y="5970"/>
                  </a:cubicBezTo>
                  <a:close/>
                  <a:moveTo>
                    <a:pt x="105987" y="7164"/>
                  </a:moveTo>
                  <a:cubicBezTo>
                    <a:pt x="105949" y="7164"/>
                    <a:pt x="105910" y="7172"/>
                    <a:pt x="105873" y="7188"/>
                  </a:cubicBezTo>
                  <a:lnTo>
                    <a:pt x="104858" y="7666"/>
                  </a:lnTo>
                  <a:cubicBezTo>
                    <a:pt x="104739" y="7722"/>
                    <a:pt x="104675" y="7853"/>
                    <a:pt x="104703" y="7982"/>
                  </a:cubicBezTo>
                  <a:cubicBezTo>
                    <a:pt x="104732" y="8110"/>
                    <a:pt x="104846" y="8201"/>
                    <a:pt x="104977" y="8201"/>
                  </a:cubicBezTo>
                  <a:cubicBezTo>
                    <a:pt x="105019" y="8201"/>
                    <a:pt x="105060" y="8192"/>
                    <a:pt x="105096" y="8175"/>
                  </a:cubicBezTo>
                  <a:lnTo>
                    <a:pt x="106113" y="7697"/>
                  </a:lnTo>
                  <a:cubicBezTo>
                    <a:pt x="106249" y="7630"/>
                    <a:pt x="106307" y="7464"/>
                    <a:pt x="106242" y="7326"/>
                  </a:cubicBezTo>
                  <a:cubicBezTo>
                    <a:pt x="106194" y="7224"/>
                    <a:pt x="106093" y="7164"/>
                    <a:pt x="105987" y="7164"/>
                  </a:cubicBezTo>
                  <a:close/>
                  <a:moveTo>
                    <a:pt x="103453" y="8355"/>
                  </a:moveTo>
                  <a:cubicBezTo>
                    <a:pt x="103413" y="8355"/>
                    <a:pt x="103373" y="8364"/>
                    <a:pt x="103334" y="8382"/>
                  </a:cubicBezTo>
                  <a:lnTo>
                    <a:pt x="102319" y="8859"/>
                  </a:lnTo>
                  <a:cubicBezTo>
                    <a:pt x="102200" y="8915"/>
                    <a:pt x="102135" y="9047"/>
                    <a:pt x="102164" y="9175"/>
                  </a:cubicBezTo>
                  <a:cubicBezTo>
                    <a:pt x="102192" y="9303"/>
                    <a:pt x="102306" y="9394"/>
                    <a:pt x="102438" y="9394"/>
                  </a:cubicBezTo>
                  <a:cubicBezTo>
                    <a:pt x="102479" y="9394"/>
                    <a:pt x="102520" y="9385"/>
                    <a:pt x="102557" y="9368"/>
                  </a:cubicBezTo>
                  <a:lnTo>
                    <a:pt x="103574" y="8890"/>
                  </a:lnTo>
                  <a:cubicBezTo>
                    <a:pt x="103714" y="8824"/>
                    <a:pt x="103774" y="8657"/>
                    <a:pt x="103708" y="8517"/>
                  </a:cubicBezTo>
                  <a:cubicBezTo>
                    <a:pt x="103659" y="8415"/>
                    <a:pt x="103558" y="8355"/>
                    <a:pt x="103453" y="8355"/>
                  </a:cubicBezTo>
                  <a:close/>
                  <a:moveTo>
                    <a:pt x="100914" y="9550"/>
                  </a:moveTo>
                  <a:cubicBezTo>
                    <a:pt x="100874" y="9550"/>
                    <a:pt x="100834" y="9558"/>
                    <a:pt x="100796" y="9576"/>
                  </a:cubicBezTo>
                  <a:lnTo>
                    <a:pt x="99780" y="10053"/>
                  </a:lnTo>
                  <a:cubicBezTo>
                    <a:pt x="99661" y="10109"/>
                    <a:pt x="99597" y="10240"/>
                    <a:pt x="99626" y="10368"/>
                  </a:cubicBezTo>
                  <a:cubicBezTo>
                    <a:pt x="99654" y="10497"/>
                    <a:pt x="99768" y="10587"/>
                    <a:pt x="99900" y="10587"/>
                  </a:cubicBezTo>
                  <a:lnTo>
                    <a:pt x="99900" y="10589"/>
                  </a:lnTo>
                  <a:cubicBezTo>
                    <a:pt x="99941" y="10587"/>
                    <a:pt x="99982" y="10579"/>
                    <a:pt x="100019" y="10561"/>
                  </a:cubicBezTo>
                  <a:lnTo>
                    <a:pt x="101034" y="10084"/>
                  </a:lnTo>
                  <a:cubicBezTo>
                    <a:pt x="101173" y="10017"/>
                    <a:pt x="101234" y="9850"/>
                    <a:pt x="101167" y="9711"/>
                  </a:cubicBezTo>
                  <a:cubicBezTo>
                    <a:pt x="101120" y="9609"/>
                    <a:pt x="101019" y="9550"/>
                    <a:pt x="100914" y="9550"/>
                  </a:cubicBezTo>
                  <a:close/>
                  <a:moveTo>
                    <a:pt x="98378" y="10742"/>
                  </a:moveTo>
                  <a:cubicBezTo>
                    <a:pt x="98338" y="10742"/>
                    <a:pt x="98297" y="10751"/>
                    <a:pt x="98258" y="10769"/>
                  </a:cubicBezTo>
                  <a:lnTo>
                    <a:pt x="97242" y="11247"/>
                  </a:lnTo>
                  <a:cubicBezTo>
                    <a:pt x="97123" y="11303"/>
                    <a:pt x="97059" y="11433"/>
                    <a:pt x="97088" y="11563"/>
                  </a:cubicBezTo>
                  <a:cubicBezTo>
                    <a:pt x="97115" y="11690"/>
                    <a:pt x="97229" y="11782"/>
                    <a:pt x="97361" y="11782"/>
                  </a:cubicBezTo>
                  <a:cubicBezTo>
                    <a:pt x="97402" y="11782"/>
                    <a:pt x="97444" y="11773"/>
                    <a:pt x="97481" y="11756"/>
                  </a:cubicBezTo>
                  <a:lnTo>
                    <a:pt x="98496" y="11278"/>
                  </a:lnTo>
                  <a:cubicBezTo>
                    <a:pt x="98637" y="11212"/>
                    <a:pt x="98697" y="11045"/>
                    <a:pt x="98632" y="10905"/>
                  </a:cubicBezTo>
                  <a:cubicBezTo>
                    <a:pt x="98584" y="10802"/>
                    <a:pt x="98483" y="10742"/>
                    <a:pt x="98378" y="10742"/>
                  </a:cubicBezTo>
                  <a:close/>
                  <a:moveTo>
                    <a:pt x="95836" y="11937"/>
                  </a:moveTo>
                  <a:cubicBezTo>
                    <a:pt x="95797" y="11937"/>
                    <a:pt x="95757" y="11946"/>
                    <a:pt x="95719" y="11964"/>
                  </a:cubicBezTo>
                  <a:lnTo>
                    <a:pt x="94704" y="12441"/>
                  </a:lnTo>
                  <a:cubicBezTo>
                    <a:pt x="94585" y="12497"/>
                    <a:pt x="94521" y="12629"/>
                    <a:pt x="94550" y="12757"/>
                  </a:cubicBezTo>
                  <a:cubicBezTo>
                    <a:pt x="94578" y="12885"/>
                    <a:pt x="94691" y="12976"/>
                    <a:pt x="94823" y="12976"/>
                  </a:cubicBezTo>
                  <a:cubicBezTo>
                    <a:pt x="94864" y="12976"/>
                    <a:pt x="94906" y="12967"/>
                    <a:pt x="94943" y="12950"/>
                  </a:cubicBezTo>
                  <a:lnTo>
                    <a:pt x="95958" y="12472"/>
                  </a:lnTo>
                  <a:cubicBezTo>
                    <a:pt x="96097" y="12405"/>
                    <a:pt x="96156" y="12239"/>
                    <a:pt x="96090" y="12099"/>
                  </a:cubicBezTo>
                  <a:cubicBezTo>
                    <a:pt x="96042" y="11998"/>
                    <a:pt x="95942" y="11937"/>
                    <a:pt x="95836" y="11937"/>
                  </a:cubicBezTo>
                  <a:close/>
                  <a:moveTo>
                    <a:pt x="93301" y="13131"/>
                  </a:moveTo>
                  <a:cubicBezTo>
                    <a:pt x="93261" y="13131"/>
                    <a:pt x="93220" y="13140"/>
                    <a:pt x="93181" y="13158"/>
                  </a:cubicBezTo>
                  <a:lnTo>
                    <a:pt x="92166" y="13636"/>
                  </a:lnTo>
                  <a:cubicBezTo>
                    <a:pt x="92047" y="13692"/>
                    <a:pt x="91983" y="13822"/>
                    <a:pt x="92012" y="13951"/>
                  </a:cubicBezTo>
                  <a:cubicBezTo>
                    <a:pt x="92039" y="14079"/>
                    <a:pt x="92153" y="14171"/>
                    <a:pt x="92285" y="14171"/>
                  </a:cubicBezTo>
                  <a:cubicBezTo>
                    <a:pt x="92326" y="14171"/>
                    <a:pt x="92368" y="14162"/>
                    <a:pt x="92405" y="14144"/>
                  </a:cubicBezTo>
                  <a:lnTo>
                    <a:pt x="93420" y="13666"/>
                  </a:lnTo>
                  <a:cubicBezTo>
                    <a:pt x="93560" y="13600"/>
                    <a:pt x="93620" y="13432"/>
                    <a:pt x="93554" y="13292"/>
                  </a:cubicBezTo>
                  <a:cubicBezTo>
                    <a:pt x="93506" y="13191"/>
                    <a:pt x="93406" y="13131"/>
                    <a:pt x="93301" y="13131"/>
                  </a:cubicBezTo>
                  <a:close/>
                  <a:moveTo>
                    <a:pt x="90763" y="14327"/>
                  </a:moveTo>
                  <a:cubicBezTo>
                    <a:pt x="90723" y="14327"/>
                    <a:pt x="90682" y="14335"/>
                    <a:pt x="90643" y="14354"/>
                  </a:cubicBezTo>
                  <a:lnTo>
                    <a:pt x="89628" y="14831"/>
                  </a:lnTo>
                  <a:cubicBezTo>
                    <a:pt x="89509" y="14886"/>
                    <a:pt x="89445" y="15018"/>
                    <a:pt x="89474" y="15146"/>
                  </a:cubicBezTo>
                  <a:cubicBezTo>
                    <a:pt x="89501" y="15275"/>
                    <a:pt x="89615" y="15365"/>
                    <a:pt x="89747" y="15365"/>
                  </a:cubicBezTo>
                  <a:lnTo>
                    <a:pt x="89747" y="15366"/>
                  </a:lnTo>
                  <a:cubicBezTo>
                    <a:pt x="89788" y="15366"/>
                    <a:pt x="89830" y="15356"/>
                    <a:pt x="89867" y="15339"/>
                  </a:cubicBezTo>
                  <a:lnTo>
                    <a:pt x="90882" y="14861"/>
                  </a:lnTo>
                  <a:cubicBezTo>
                    <a:pt x="91022" y="14795"/>
                    <a:pt x="91083" y="14628"/>
                    <a:pt x="91017" y="14488"/>
                  </a:cubicBezTo>
                  <a:cubicBezTo>
                    <a:pt x="90968" y="14386"/>
                    <a:pt x="90868" y="14327"/>
                    <a:pt x="90763" y="14327"/>
                  </a:cubicBezTo>
                  <a:close/>
                  <a:moveTo>
                    <a:pt x="88225" y="15521"/>
                  </a:moveTo>
                  <a:cubicBezTo>
                    <a:pt x="88185" y="15521"/>
                    <a:pt x="88144" y="15530"/>
                    <a:pt x="88105" y="15548"/>
                  </a:cubicBezTo>
                  <a:lnTo>
                    <a:pt x="87090" y="16026"/>
                  </a:lnTo>
                  <a:cubicBezTo>
                    <a:pt x="86971" y="16082"/>
                    <a:pt x="86907" y="16214"/>
                    <a:pt x="86936" y="16341"/>
                  </a:cubicBezTo>
                  <a:cubicBezTo>
                    <a:pt x="86965" y="16469"/>
                    <a:pt x="87077" y="16561"/>
                    <a:pt x="87209" y="16561"/>
                  </a:cubicBezTo>
                  <a:cubicBezTo>
                    <a:pt x="87250" y="16561"/>
                    <a:pt x="87292" y="16552"/>
                    <a:pt x="87329" y="16534"/>
                  </a:cubicBezTo>
                  <a:lnTo>
                    <a:pt x="88344" y="16056"/>
                  </a:lnTo>
                  <a:cubicBezTo>
                    <a:pt x="88485" y="15989"/>
                    <a:pt x="88545" y="15823"/>
                    <a:pt x="88479" y="15682"/>
                  </a:cubicBezTo>
                  <a:cubicBezTo>
                    <a:pt x="88430" y="15581"/>
                    <a:pt x="88330" y="15521"/>
                    <a:pt x="88225" y="15521"/>
                  </a:cubicBezTo>
                  <a:close/>
                  <a:moveTo>
                    <a:pt x="85687" y="16717"/>
                  </a:moveTo>
                  <a:cubicBezTo>
                    <a:pt x="85647" y="16717"/>
                    <a:pt x="85606" y="16725"/>
                    <a:pt x="85567" y="16744"/>
                  </a:cubicBezTo>
                  <a:lnTo>
                    <a:pt x="84553" y="17221"/>
                  </a:lnTo>
                  <a:cubicBezTo>
                    <a:pt x="84434" y="17278"/>
                    <a:pt x="84370" y="17409"/>
                    <a:pt x="84399" y="17537"/>
                  </a:cubicBezTo>
                  <a:cubicBezTo>
                    <a:pt x="84428" y="17665"/>
                    <a:pt x="84542" y="17756"/>
                    <a:pt x="84673" y="17756"/>
                  </a:cubicBezTo>
                  <a:cubicBezTo>
                    <a:pt x="84714" y="17756"/>
                    <a:pt x="84755" y="17748"/>
                    <a:pt x="84792" y="17730"/>
                  </a:cubicBezTo>
                  <a:lnTo>
                    <a:pt x="85806" y="17251"/>
                  </a:lnTo>
                  <a:cubicBezTo>
                    <a:pt x="85947" y="17185"/>
                    <a:pt x="86007" y="17018"/>
                    <a:pt x="85941" y="16878"/>
                  </a:cubicBezTo>
                  <a:cubicBezTo>
                    <a:pt x="85893" y="16776"/>
                    <a:pt x="85792" y="16717"/>
                    <a:pt x="85687" y="16717"/>
                  </a:cubicBezTo>
                  <a:close/>
                  <a:moveTo>
                    <a:pt x="83152" y="17912"/>
                  </a:moveTo>
                  <a:cubicBezTo>
                    <a:pt x="83111" y="17912"/>
                    <a:pt x="83070" y="17921"/>
                    <a:pt x="83032" y="17939"/>
                  </a:cubicBezTo>
                  <a:lnTo>
                    <a:pt x="82016" y="18418"/>
                  </a:lnTo>
                  <a:cubicBezTo>
                    <a:pt x="81897" y="18473"/>
                    <a:pt x="81833" y="18605"/>
                    <a:pt x="81862" y="18733"/>
                  </a:cubicBezTo>
                  <a:cubicBezTo>
                    <a:pt x="81891" y="18862"/>
                    <a:pt x="82005" y="18952"/>
                    <a:pt x="82137" y="18952"/>
                  </a:cubicBezTo>
                  <a:lnTo>
                    <a:pt x="82135" y="18952"/>
                  </a:lnTo>
                  <a:cubicBezTo>
                    <a:pt x="82138" y="18952"/>
                    <a:pt x="82140" y="18952"/>
                    <a:pt x="82142" y="18952"/>
                  </a:cubicBezTo>
                  <a:cubicBezTo>
                    <a:pt x="82181" y="18952"/>
                    <a:pt x="82220" y="18942"/>
                    <a:pt x="82256" y="18926"/>
                  </a:cubicBezTo>
                  <a:lnTo>
                    <a:pt x="83271" y="18447"/>
                  </a:lnTo>
                  <a:cubicBezTo>
                    <a:pt x="83411" y="18381"/>
                    <a:pt x="83471" y="18214"/>
                    <a:pt x="83405" y="18074"/>
                  </a:cubicBezTo>
                  <a:cubicBezTo>
                    <a:pt x="83358" y="17972"/>
                    <a:pt x="83257" y="17912"/>
                    <a:pt x="83152" y="17912"/>
                  </a:cubicBezTo>
                  <a:close/>
                  <a:moveTo>
                    <a:pt x="80610" y="19111"/>
                  </a:moveTo>
                  <a:cubicBezTo>
                    <a:pt x="80571" y="19111"/>
                    <a:pt x="80531" y="19119"/>
                    <a:pt x="80494" y="19136"/>
                  </a:cubicBezTo>
                  <a:lnTo>
                    <a:pt x="79478" y="19614"/>
                  </a:lnTo>
                  <a:cubicBezTo>
                    <a:pt x="79359" y="19670"/>
                    <a:pt x="79295" y="19802"/>
                    <a:pt x="79324" y="19930"/>
                  </a:cubicBezTo>
                  <a:cubicBezTo>
                    <a:pt x="79353" y="20058"/>
                    <a:pt x="79467" y="20149"/>
                    <a:pt x="79599" y="20149"/>
                  </a:cubicBezTo>
                  <a:cubicBezTo>
                    <a:pt x="79640" y="20149"/>
                    <a:pt x="79680" y="20140"/>
                    <a:pt x="79718" y="20123"/>
                  </a:cubicBezTo>
                  <a:lnTo>
                    <a:pt x="80733" y="19644"/>
                  </a:lnTo>
                  <a:cubicBezTo>
                    <a:pt x="80871" y="19576"/>
                    <a:pt x="80928" y="19411"/>
                    <a:pt x="80863" y="19272"/>
                  </a:cubicBezTo>
                  <a:cubicBezTo>
                    <a:pt x="80816" y="19170"/>
                    <a:pt x="80715" y="19111"/>
                    <a:pt x="80610" y="19111"/>
                  </a:cubicBezTo>
                  <a:close/>
                  <a:moveTo>
                    <a:pt x="78077" y="20305"/>
                  </a:moveTo>
                  <a:cubicBezTo>
                    <a:pt x="78037" y="20305"/>
                    <a:pt x="77996" y="20314"/>
                    <a:pt x="77957" y="20332"/>
                  </a:cubicBezTo>
                  <a:lnTo>
                    <a:pt x="76943" y="20811"/>
                  </a:lnTo>
                  <a:cubicBezTo>
                    <a:pt x="76824" y="20867"/>
                    <a:pt x="76760" y="20998"/>
                    <a:pt x="76789" y="21127"/>
                  </a:cubicBezTo>
                  <a:cubicBezTo>
                    <a:pt x="76818" y="21254"/>
                    <a:pt x="76931" y="21346"/>
                    <a:pt x="77063" y="21346"/>
                  </a:cubicBezTo>
                  <a:lnTo>
                    <a:pt x="77063" y="21346"/>
                  </a:lnTo>
                  <a:cubicBezTo>
                    <a:pt x="77104" y="21346"/>
                    <a:pt x="77145" y="21336"/>
                    <a:pt x="77182" y="21318"/>
                  </a:cubicBezTo>
                  <a:lnTo>
                    <a:pt x="78197" y="20840"/>
                  </a:lnTo>
                  <a:cubicBezTo>
                    <a:pt x="78338" y="20774"/>
                    <a:pt x="78397" y="20607"/>
                    <a:pt x="78332" y="20466"/>
                  </a:cubicBezTo>
                  <a:cubicBezTo>
                    <a:pt x="78284" y="20365"/>
                    <a:pt x="78182" y="20305"/>
                    <a:pt x="78077" y="20305"/>
                  </a:cubicBezTo>
                  <a:close/>
                  <a:moveTo>
                    <a:pt x="77063" y="21346"/>
                  </a:moveTo>
                  <a:lnTo>
                    <a:pt x="77063" y="21346"/>
                  </a:lnTo>
                  <a:cubicBezTo>
                    <a:pt x="77062" y="21346"/>
                    <a:pt x="77062" y="21346"/>
                    <a:pt x="77062" y="21346"/>
                  </a:cubicBezTo>
                  <a:lnTo>
                    <a:pt x="77063" y="21346"/>
                  </a:lnTo>
                  <a:cubicBezTo>
                    <a:pt x="77063" y="21346"/>
                    <a:pt x="77063" y="21346"/>
                    <a:pt x="77063" y="21346"/>
                  </a:cubicBezTo>
                  <a:close/>
                  <a:moveTo>
                    <a:pt x="75540" y="21502"/>
                  </a:moveTo>
                  <a:cubicBezTo>
                    <a:pt x="75500" y="21502"/>
                    <a:pt x="75459" y="21511"/>
                    <a:pt x="75420" y="21529"/>
                  </a:cubicBezTo>
                  <a:lnTo>
                    <a:pt x="74406" y="22008"/>
                  </a:lnTo>
                  <a:cubicBezTo>
                    <a:pt x="74287" y="22064"/>
                    <a:pt x="74223" y="22194"/>
                    <a:pt x="74252" y="22324"/>
                  </a:cubicBezTo>
                  <a:cubicBezTo>
                    <a:pt x="74281" y="22451"/>
                    <a:pt x="74395" y="22543"/>
                    <a:pt x="74526" y="22543"/>
                  </a:cubicBezTo>
                  <a:lnTo>
                    <a:pt x="74526" y="22543"/>
                  </a:lnTo>
                  <a:cubicBezTo>
                    <a:pt x="74567" y="22543"/>
                    <a:pt x="74608" y="22533"/>
                    <a:pt x="74646" y="22515"/>
                  </a:cubicBezTo>
                  <a:lnTo>
                    <a:pt x="75661" y="22037"/>
                  </a:lnTo>
                  <a:cubicBezTo>
                    <a:pt x="75801" y="21970"/>
                    <a:pt x="75860" y="21803"/>
                    <a:pt x="75795" y="21663"/>
                  </a:cubicBezTo>
                  <a:cubicBezTo>
                    <a:pt x="75747" y="21561"/>
                    <a:pt x="75646" y="21502"/>
                    <a:pt x="75540" y="21502"/>
                  </a:cubicBezTo>
                  <a:close/>
                  <a:moveTo>
                    <a:pt x="74526" y="22543"/>
                  </a:moveTo>
                  <a:lnTo>
                    <a:pt x="74526" y="22543"/>
                  </a:lnTo>
                  <a:cubicBezTo>
                    <a:pt x="74526" y="22543"/>
                    <a:pt x="74525" y="22543"/>
                    <a:pt x="74525" y="22543"/>
                  </a:cubicBezTo>
                  <a:lnTo>
                    <a:pt x="74527" y="22543"/>
                  </a:lnTo>
                  <a:cubicBezTo>
                    <a:pt x="74526" y="22543"/>
                    <a:pt x="74526" y="22543"/>
                    <a:pt x="74526" y="22543"/>
                  </a:cubicBezTo>
                  <a:close/>
                  <a:moveTo>
                    <a:pt x="73010" y="22698"/>
                  </a:moveTo>
                  <a:cubicBezTo>
                    <a:pt x="72969" y="22698"/>
                    <a:pt x="72928" y="22706"/>
                    <a:pt x="72890" y="22725"/>
                  </a:cubicBezTo>
                  <a:lnTo>
                    <a:pt x="71878" y="23202"/>
                  </a:lnTo>
                  <a:cubicBezTo>
                    <a:pt x="71759" y="23259"/>
                    <a:pt x="71695" y="23389"/>
                    <a:pt x="71724" y="23518"/>
                  </a:cubicBezTo>
                  <a:cubicBezTo>
                    <a:pt x="71753" y="23646"/>
                    <a:pt x="71867" y="23737"/>
                    <a:pt x="71998" y="23737"/>
                  </a:cubicBezTo>
                  <a:lnTo>
                    <a:pt x="71998" y="23737"/>
                  </a:lnTo>
                  <a:cubicBezTo>
                    <a:pt x="72039" y="23737"/>
                    <a:pt x="72079" y="23727"/>
                    <a:pt x="72116" y="23710"/>
                  </a:cubicBezTo>
                  <a:lnTo>
                    <a:pt x="73130" y="23232"/>
                  </a:lnTo>
                  <a:cubicBezTo>
                    <a:pt x="73269" y="23166"/>
                    <a:pt x="73330" y="22998"/>
                    <a:pt x="73263" y="22859"/>
                  </a:cubicBezTo>
                  <a:cubicBezTo>
                    <a:pt x="73216" y="22757"/>
                    <a:pt x="73115" y="22698"/>
                    <a:pt x="73010" y="22698"/>
                  </a:cubicBezTo>
                  <a:close/>
                  <a:moveTo>
                    <a:pt x="71998" y="23737"/>
                  </a:moveTo>
                  <a:cubicBezTo>
                    <a:pt x="71998" y="23737"/>
                    <a:pt x="71998" y="23737"/>
                    <a:pt x="71997" y="23737"/>
                  </a:cubicBezTo>
                  <a:lnTo>
                    <a:pt x="71999" y="23737"/>
                  </a:lnTo>
                  <a:cubicBezTo>
                    <a:pt x="71998" y="23737"/>
                    <a:pt x="71998" y="23737"/>
                    <a:pt x="71998" y="23737"/>
                  </a:cubicBezTo>
                  <a:close/>
                  <a:moveTo>
                    <a:pt x="70477" y="23893"/>
                  </a:moveTo>
                  <a:cubicBezTo>
                    <a:pt x="70436" y="23893"/>
                    <a:pt x="70395" y="23902"/>
                    <a:pt x="70357" y="23920"/>
                  </a:cubicBezTo>
                  <a:lnTo>
                    <a:pt x="69343" y="24399"/>
                  </a:lnTo>
                  <a:cubicBezTo>
                    <a:pt x="69224" y="24455"/>
                    <a:pt x="69160" y="24587"/>
                    <a:pt x="69189" y="24715"/>
                  </a:cubicBezTo>
                  <a:cubicBezTo>
                    <a:pt x="69217" y="24843"/>
                    <a:pt x="69331" y="24934"/>
                    <a:pt x="69463" y="24934"/>
                  </a:cubicBezTo>
                  <a:cubicBezTo>
                    <a:pt x="69503" y="24934"/>
                    <a:pt x="69545" y="24925"/>
                    <a:pt x="69582" y="24907"/>
                  </a:cubicBezTo>
                  <a:lnTo>
                    <a:pt x="70597" y="24428"/>
                  </a:lnTo>
                  <a:cubicBezTo>
                    <a:pt x="70738" y="24361"/>
                    <a:pt x="70797" y="24195"/>
                    <a:pt x="70731" y="24054"/>
                  </a:cubicBezTo>
                  <a:cubicBezTo>
                    <a:pt x="70683" y="23953"/>
                    <a:pt x="70582" y="23893"/>
                    <a:pt x="70477" y="23893"/>
                  </a:cubicBezTo>
                  <a:close/>
                  <a:moveTo>
                    <a:pt x="67938" y="25093"/>
                  </a:moveTo>
                  <a:cubicBezTo>
                    <a:pt x="67898" y="25093"/>
                    <a:pt x="67858" y="25101"/>
                    <a:pt x="67819" y="25120"/>
                  </a:cubicBezTo>
                  <a:lnTo>
                    <a:pt x="66800" y="25601"/>
                  </a:lnTo>
                  <a:cubicBezTo>
                    <a:pt x="66681" y="25656"/>
                    <a:pt x="66617" y="25788"/>
                    <a:pt x="66646" y="25916"/>
                  </a:cubicBezTo>
                  <a:cubicBezTo>
                    <a:pt x="66674" y="26045"/>
                    <a:pt x="66788" y="26135"/>
                    <a:pt x="66920" y="26135"/>
                  </a:cubicBezTo>
                  <a:cubicBezTo>
                    <a:pt x="66961" y="26135"/>
                    <a:pt x="67003" y="26126"/>
                    <a:pt x="67039" y="26109"/>
                  </a:cubicBezTo>
                  <a:lnTo>
                    <a:pt x="68058" y="25627"/>
                  </a:lnTo>
                  <a:cubicBezTo>
                    <a:pt x="68198" y="25561"/>
                    <a:pt x="68259" y="25394"/>
                    <a:pt x="68192" y="25254"/>
                  </a:cubicBezTo>
                  <a:cubicBezTo>
                    <a:pt x="68144" y="25152"/>
                    <a:pt x="68044" y="25093"/>
                    <a:pt x="67938" y="25093"/>
                  </a:cubicBezTo>
                  <a:close/>
                  <a:moveTo>
                    <a:pt x="65392" y="26296"/>
                  </a:moveTo>
                  <a:cubicBezTo>
                    <a:pt x="65352" y="26296"/>
                    <a:pt x="65311" y="26305"/>
                    <a:pt x="65272" y="26323"/>
                  </a:cubicBezTo>
                  <a:lnTo>
                    <a:pt x="64259" y="26803"/>
                  </a:lnTo>
                  <a:cubicBezTo>
                    <a:pt x="64140" y="26859"/>
                    <a:pt x="64076" y="26990"/>
                    <a:pt x="64105" y="27119"/>
                  </a:cubicBezTo>
                  <a:cubicBezTo>
                    <a:pt x="64134" y="27247"/>
                    <a:pt x="64248" y="27338"/>
                    <a:pt x="64380" y="27338"/>
                  </a:cubicBezTo>
                  <a:lnTo>
                    <a:pt x="64380" y="27337"/>
                  </a:lnTo>
                  <a:cubicBezTo>
                    <a:pt x="64421" y="27337"/>
                    <a:pt x="64461" y="27328"/>
                    <a:pt x="64499" y="27311"/>
                  </a:cubicBezTo>
                  <a:lnTo>
                    <a:pt x="65513" y="26831"/>
                  </a:lnTo>
                  <a:cubicBezTo>
                    <a:pt x="65653" y="26764"/>
                    <a:pt x="65713" y="26597"/>
                    <a:pt x="65647" y="26457"/>
                  </a:cubicBezTo>
                  <a:cubicBezTo>
                    <a:pt x="65599" y="26355"/>
                    <a:pt x="65497" y="26296"/>
                    <a:pt x="65392" y="26296"/>
                  </a:cubicBezTo>
                  <a:close/>
                  <a:moveTo>
                    <a:pt x="62857" y="27495"/>
                  </a:moveTo>
                  <a:cubicBezTo>
                    <a:pt x="62817" y="27495"/>
                    <a:pt x="62776" y="27504"/>
                    <a:pt x="62738" y="27522"/>
                  </a:cubicBezTo>
                  <a:lnTo>
                    <a:pt x="61724" y="28002"/>
                  </a:lnTo>
                  <a:cubicBezTo>
                    <a:pt x="61605" y="28059"/>
                    <a:pt x="61541" y="28189"/>
                    <a:pt x="61570" y="28318"/>
                  </a:cubicBezTo>
                  <a:cubicBezTo>
                    <a:pt x="61598" y="28446"/>
                    <a:pt x="61713" y="28538"/>
                    <a:pt x="61844" y="28538"/>
                  </a:cubicBezTo>
                  <a:cubicBezTo>
                    <a:pt x="61885" y="28538"/>
                    <a:pt x="61926" y="28528"/>
                    <a:pt x="61963" y="28510"/>
                  </a:cubicBezTo>
                  <a:lnTo>
                    <a:pt x="62977" y="28030"/>
                  </a:lnTo>
                  <a:cubicBezTo>
                    <a:pt x="63117" y="27964"/>
                    <a:pt x="63178" y="27797"/>
                    <a:pt x="63111" y="27656"/>
                  </a:cubicBezTo>
                  <a:cubicBezTo>
                    <a:pt x="63063" y="27555"/>
                    <a:pt x="62962" y="27495"/>
                    <a:pt x="62857" y="27495"/>
                  </a:cubicBezTo>
                  <a:close/>
                  <a:moveTo>
                    <a:pt x="60322" y="28696"/>
                  </a:moveTo>
                  <a:cubicBezTo>
                    <a:pt x="60282" y="28696"/>
                    <a:pt x="60241" y="28705"/>
                    <a:pt x="60202" y="28723"/>
                  </a:cubicBezTo>
                  <a:lnTo>
                    <a:pt x="59190" y="29203"/>
                  </a:lnTo>
                  <a:cubicBezTo>
                    <a:pt x="59070" y="29259"/>
                    <a:pt x="59007" y="29390"/>
                    <a:pt x="59035" y="29519"/>
                  </a:cubicBezTo>
                  <a:cubicBezTo>
                    <a:pt x="59064" y="29647"/>
                    <a:pt x="59178" y="29738"/>
                    <a:pt x="59310" y="29738"/>
                  </a:cubicBezTo>
                  <a:lnTo>
                    <a:pt x="59310" y="29737"/>
                  </a:lnTo>
                  <a:cubicBezTo>
                    <a:pt x="59351" y="29737"/>
                    <a:pt x="59391" y="29728"/>
                    <a:pt x="59429" y="29711"/>
                  </a:cubicBezTo>
                  <a:lnTo>
                    <a:pt x="60443" y="29231"/>
                  </a:lnTo>
                  <a:cubicBezTo>
                    <a:pt x="60583" y="29164"/>
                    <a:pt x="60642" y="28996"/>
                    <a:pt x="60576" y="28856"/>
                  </a:cubicBezTo>
                  <a:cubicBezTo>
                    <a:pt x="60528" y="28755"/>
                    <a:pt x="60427" y="28696"/>
                    <a:pt x="60322" y="28696"/>
                  </a:cubicBezTo>
                  <a:close/>
                  <a:moveTo>
                    <a:pt x="57782" y="29899"/>
                  </a:moveTo>
                  <a:cubicBezTo>
                    <a:pt x="57743" y="29899"/>
                    <a:pt x="57704" y="29907"/>
                    <a:pt x="57667" y="29924"/>
                  </a:cubicBezTo>
                  <a:lnTo>
                    <a:pt x="56654" y="30404"/>
                  </a:lnTo>
                  <a:cubicBezTo>
                    <a:pt x="56535" y="30460"/>
                    <a:pt x="56471" y="30592"/>
                    <a:pt x="56500" y="30720"/>
                  </a:cubicBezTo>
                  <a:cubicBezTo>
                    <a:pt x="56529" y="30847"/>
                    <a:pt x="56643" y="30939"/>
                    <a:pt x="56774" y="30939"/>
                  </a:cubicBezTo>
                  <a:lnTo>
                    <a:pt x="56774" y="30938"/>
                  </a:lnTo>
                  <a:cubicBezTo>
                    <a:pt x="56816" y="30938"/>
                    <a:pt x="56857" y="30929"/>
                    <a:pt x="56895" y="30911"/>
                  </a:cubicBezTo>
                  <a:lnTo>
                    <a:pt x="57907" y="30431"/>
                  </a:lnTo>
                  <a:cubicBezTo>
                    <a:pt x="58044" y="30362"/>
                    <a:pt x="58102" y="30197"/>
                    <a:pt x="58035" y="30059"/>
                  </a:cubicBezTo>
                  <a:cubicBezTo>
                    <a:pt x="57988" y="29958"/>
                    <a:pt x="57887" y="29899"/>
                    <a:pt x="57782" y="29899"/>
                  </a:cubicBezTo>
                  <a:close/>
                  <a:moveTo>
                    <a:pt x="55248" y="31100"/>
                  </a:moveTo>
                  <a:cubicBezTo>
                    <a:pt x="55209" y="31100"/>
                    <a:pt x="55170" y="31108"/>
                    <a:pt x="55133" y="31124"/>
                  </a:cubicBezTo>
                  <a:lnTo>
                    <a:pt x="54120" y="31606"/>
                  </a:lnTo>
                  <a:cubicBezTo>
                    <a:pt x="54001" y="31662"/>
                    <a:pt x="53937" y="31792"/>
                    <a:pt x="53966" y="31920"/>
                  </a:cubicBezTo>
                  <a:cubicBezTo>
                    <a:pt x="53995" y="32049"/>
                    <a:pt x="54109" y="32140"/>
                    <a:pt x="54240" y="32140"/>
                  </a:cubicBezTo>
                  <a:cubicBezTo>
                    <a:pt x="54282" y="32140"/>
                    <a:pt x="54323" y="32130"/>
                    <a:pt x="54361" y="32112"/>
                  </a:cubicBezTo>
                  <a:lnTo>
                    <a:pt x="55374" y="31632"/>
                  </a:lnTo>
                  <a:cubicBezTo>
                    <a:pt x="55511" y="31563"/>
                    <a:pt x="55567" y="31399"/>
                    <a:pt x="55502" y="31261"/>
                  </a:cubicBezTo>
                  <a:cubicBezTo>
                    <a:pt x="55454" y="31159"/>
                    <a:pt x="55353" y="31100"/>
                    <a:pt x="55248" y="31100"/>
                  </a:cubicBezTo>
                  <a:close/>
                  <a:moveTo>
                    <a:pt x="52714" y="32302"/>
                  </a:moveTo>
                  <a:cubicBezTo>
                    <a:pt x="52676" y="32302"/>
                    <a:pt x="52637" y="32310"/>
                    <a:pt x="52600" y="32326"/>
                  </a:cubicBezTo>
                  <a:lnTo>
                    <a:pt x="51586" y="32808"/>
                  </a:lnTo>
                  <a:cubicBezTo>
                    <a:pt x="51467" y="32864"/>
                    <a:pt x="51403" y="32994"/>
                    <a:pt x="51431" y="33122"/>
                  </a:cubicBezTo>
                  <a:cubicBezTo>
                    <a:pt x="51460" y="33251"/>
                    <a:pt x="51574" y="33342"/>
                    <a:pt x="51706" y="33342"/>
                  </a:cubicBezTo>
                  <a:cubicBezTo>
                    <a:pt x="51747" y="33342"/>
                    <a:pt x="51789" y="33333"/>
                    <a:pt x="51826" y="33315"/>
                  </a:cubicBezTo>
                  <a:lnTo>
                    <a:pt x="52840" y="32834"/>
                  </a:lnTo>
                  <a:cubicBezTo>
                    <a:pt x="52977" y="32765"/>
                    <a:pt x="53033" y="32601"/>
                    <a:pt x="52968" y="32463"/>
                  </a:cubicBezTo>
                  <a:cubicBezTo>
                    <a:pt x="52920" y="32361"/>
                    <a:pt x="52820" y="32302"/>
                    <a:pt x="52714" y="32302"/>
                  </a:cubicBezTo>
                  <a:close/>
                  <a:moveTo>
                    <a:pt x="50184" y="33503"/>
                  </a:moveTo>
                  <a:cubicBezTo>
                    <a:pt x="50144" y="33503"/>
                    <a:pt x="50104" y="33512"/>
                    <a:pt x="50065" y="33530"/>
                  </a:cubicBezTo>
                  <a:lnTo>
                    <a:pt x="49051" y="34011"/>
                  </a:lnTo>
                  <a:cubicBezTo>
                    <a:pt x="48934" y="34067"/>
                    <a:pt x="48870" y="34198"/>
                    <a:pt x="48899" y="34327"/>
                  </a:cubicBezTo>
                  <a:cubicBezTo>
                    <a:pt x="48927" y="34455"/>
                    <a:pt x="49041" y="34545"/>
                    <a:pt x="49173" y="34545"/>
                  </a:cubicBezTo>
                  <a:cubicBezTo>
                    <a:pt x="49214" y="34545"/>
                    <a:pt x="49256" y="34536"/>
                    <a:pt x="49293" y="34518"/>
                  </a:cubicBezTo>
                  <a:lnTo>
                    <a:pt x="50306" y="34037"/>
                  </a:lnTo>
                  <a:cubicBezTo>
                    <a:pt x="50445" y="33969"/>
                    <a:pt x="50503" y="33803"/>
                    <a:pt x="50438" y="33664"/>
                  </a:cubicBezTo>
                  <a:cubicBezTo>
                    <a:pt x="50389" y="33563"/>
                    <a:pt x="50289" y="33503"/>
                    <a:pt x="50184" y="33503"/>
                  </a:cubicBezTo>
                  <a:close/>
                  <a:moveTo>
                    <a:pt x="47653" y="34705"/>
                  </a:moveTo>
                  <a:cubicBezTo>
                    <a:pt x="47612" y="34705"/>
                    <a:pt x="47571" y="34714"/>
                    <a:pt x="47532" y="34733"/>
                  </a:cubicBezTo>
                  <a:lnTo>
                    <a:pt x="46518" y="35215"/>
                  </a:lnTo>
                  <a:cubicBezTo>
                    <a:pt x="46401" y="35272"/>
                    <a:pt x="46337" y="35402"/>
                    <a:pt x="46366" y="35530"/>
                  </a:cubicBezTo>
                  <a:cubicBezTo>
                    <a:pt x="46394" y="35659"/>
                    <a:pt x="46508" y="35749"/>
                    <a:pt x="46640" y="35749"/>
                  </a:cubicBezTo>
                  <a:cubicBezTo>
                    <a:pt x="46681" y="35749"/>
                    <a:pt x="46723" y="35740"/>
                    <a:pt x="46760" y="35722"/>
                  </a:cubicBezTo>
                  <a:lnTo>
                    <a:pt x="47773" y="35240"/>
                  </a:lnTo>
                  <a:cubicBezTo>
                    <a:pt x="47913" y="35174"/>
                    <a:pt x="47972" y="35006"/>
                    <a:pt x="47906" y="34866"/>
                  </a:cubicBezTo>
                  <a:cubicBezTo>
                    <a:pt x="47858" y="34764"/>
                    <a:pt x="47757" y="34705"/>
                    <a:pt x="47653" y="34705"/>
                  </a:cubicBezTo>
                  <a:close/>
                  <a:moveTo>
                    <a:pt x="45116" y="35913"/>
                  </a:moveTo>
                  <a:cubicBezTo>
                    <a:pt x="45077" y="35913"/>
                    <a:pt x="45037" y="35921"/>
                    <a:pt x="44999" y="35938"/>
                  </a:cubicBezTo>
                  <a:lnTo>
                    <a:pt x="43985" y="36421"/>
                  </a:lnTo>
                  <a:cubicBezTo>
                    <a:pt x="43868" y="36477"/>
                    <a:pt x="43804" y="36608"/>
                    <a:pt x="43833" y="36736"/>
                  </a:cubicBezTo>
                  <a:cubicBezTo>
                    <a:pt x="43861" y="36863"/>
                    <a:pt x="43975" y="36955"/>
                    <a:pt x="44107" y="36955"/>
                  </a:cubicBezTo>
                  <a:cubicBezTo>
                    <a:pt x="44148" y="36955"/>
                    <a:pt x="44190" y="36945"/>
                    <a:pt x="44227" y="36927"/>
                  </a:cubicBezTo>
                  <a:lnTo>
                    <a:pt x="45240" y="36445"/>
                  </a:lnTo>
                  <a:cubicBezTo>
                    <a:pt x="45378" y="36377"/>
                    <a:pt x="45436" y="36212"/>
                    <a:pt x="45369" y="36073"/>
                  </a:cubicBezTo>
                  <a:cubicBezTo>
                    <a:pt x="45321" y="35972"/>
                    <a:pt x="45220" y="35913"/>
                    <a:pt x="45116" y="35913"/>
                  </a:cubicBezTo>
                  <a:close/>
                  <a:moveTo>
                    <a:pt x="42586" y="37117"/>
                  </a:moveTo>
                  <a:cubicBezTo>
                    <a:pt x="42546" y="37117"/>
                    <a:pt x="42504" y="37126"/>
                    <a:pt x="42465" y="37144"/>
                  </a:cubicBezTo>
                  <a:lnTo>
                    <a:pt x="41454" y="37627"/>
                  </a:lnTo>
                  <a:cubicBezTo>
                    <a:pt x="41335" y="37683"/>
                    <a:pt x="41271" y="37815"/>
                    <a:pt x="41300" y="37943"/>
                  </a:cubicBezTo>
                  <a:cubicBezTo>
                    <a:pt x="41328" y="38070"/>
                    <a:pt x="41442" y="38161"/>
                    <a:pt x="41574" y="38161"/>
                  </a:cubicBezTo>
                  <a:cubicBezTo>
                    <a:pt x="41615" y="38161"/>
                    <a:pt x="41657" y="38152"/>
                    <a:pt x="41694" y="38133"/>
                  </a:cubicBezTo>
                  <a:lnTo>
                    <a:pt x="42707" y="37651"/>
                  </a:lnTo>
                  <a:cubicBezTo>
                    <a:pt x="42847" y="37584"/>
                    <a:pt x="42906" y="37416"/>
                    <a:pt x="42840" y="37277"/>
                  </a:cubicBezTo>
                  <a:cubicBezTo>
                    <a:pt x="42792" y="37176"/>
                    <a:pt x="42691" y="37117"/>
                    <a:pt x="42586" y="37117"/>
                  </a:cubicBezTo>
                  <a:close/>
                  <a:moveTo>
                    <a:pt x="40055" y="38323"/>
                  </a:moveTo>
                  <a:cubicBezTo>
                    <a:pt x="40014" y="38323"/>
                    <a:pt x="39973" y="38332"/>
                    <a:pt x="39933" y="38351"/>
                  </a:cubicBezTo>
                  <a:lnTo>
                    <a:pt x="38921" y="38834"/>
                  </a:lnTo>
                  <a:cubicBezTo>
                    <a:pt x="38803" y="38890"/>
                    <a:pt x="38739" y="39022"/>
                    <a:pt x="38769" y="39149"/>
                  </a:cubicBezTo>
                  <a:cubicBezTo>
                    <a:pt x="38798" y="39277"/>
                    <a:pt x="38912" y="39368"/>
                    <a:pt x="39042" y="39368"/>
                  </a:cubicBezTo>
                  <a:cubicBezTo>
                    <a:pt x="39085" y="39368"/>
                    <a:pt x="39125" y="39359"/>
                    <a:pt x="39164" y="39340"/>
                  </a:cubicBezTo>
                  <a:lnTo>
                    <a:pt x="40175" y="38857"/>
                  </a:lnTo>
                  <a:cubicBezTo>
                    <a:pt x="40316" y="38791"/>
                    <a:pt x="40375" y="38623"/>
                    <a:pt x="40308" y="38483"/>
                  </a:cubicBezTo>
                  <a:cubicBezTo>
                    <a:pt x="40260" y="38383"/>
                    <a:pt x="40160" y="38323"/>
                    <a:pt x="40055" y="38323"/>
                  </a:cubicBezTo>
                  <a:close/>
                  <a:moveTo>
                    <a:pt x="37515" y="39535"/>
                  </a:moveTo>
                  <a:cubicBezTo>
                    <a:pt x="37477" y="39535"/>
                    <a:pt x="37439" y="39543"/>
                    <a:pt x="37402" y="39559"/>
                  </a:cubicBezTo>
                  <a:lnTo>
                    <a:pt x="36390" y="40043"/>
                  </a:lnTo>
                  <a:cubicBezTo>
                    <a:pt x="36271" y="40100"/>
                    <a:pt x="36209" y="40230"/>
                    <a:pt x="36237" y="40358"/>
                  </a:cubicBezTo>
                  <a:cubicBezTo>
                    <a:pt x="36266" y="40487"/>
                    <a:pt x="36380" y="40577"/>
                    <a:pt x="36512" y="40577"/>
                  </a:cubicBezTo>
                  <a:cubicBezTo>
                    <a:pt x="36553" y="40577"/>
                    <a:pt x="36595" y="40567"/>
                    <a:pt x="36632" y="40549"/>
                  </a:cubicBezTo>
                  <a:lnTo>
                    <a:pt x="37644" y="40066"/>
                  </a:lnTo>
                  <a:cubicBezTo>
                    <a:pt x="37779" y="39997"/>
                    <a:pt x="37834" y="39833"/>
                    <a:pt x="37769" y="39695"/>
                  </a:cubicBezTo>
                  <a:cubicBezTo>
                    <a:pt x="37721" y="39594"/>
                    <a:pt x="37621" y="39535"/>
                    <a:pt x="37515" y="39535"/>
                  </a:cubicBezTo>
                  <a:close/>
                  <a:moveTo>
                    <a:pt x="34994" y="40741"/>
                  </a:moveTo>
                  <a:cubicBezTo>
                    <a:pt x="34953" y="40741"/>
                    <a:pt x="34911" y="40750"/>
                    <a:pt x="34871" y="40769"/>
                  </a:cubicBezTo>
                  <a:lnTo>
                    <a:pt x="33859" y="41254"/>
                  </a:lnTo>
                  <a:cubicBezTo>
                    <a:pt x="33741" y="41310"/>
                    <a:pt x="33677" y="41441"/>
                    <a:pt x="33706" y="41568"/>
                  </a:cubicBezTo>
                  <a:cubicBezTo>
                    <a:pt x="33735" y="41696"/>
                    <a:pt x="33849" y="41788"/>
                    <a:pt x="33980" y="41788"/>
                  </a:cubicBezTo>
                  <a:cubicBezTo>
                    <a:pt x="34022" y="41788"/>
                    <a:pt x="34063" y="41778"/>
                    <a:pt x="34101" y="41760"/>
                  </a:cubicBezTo>
                  <a:lnTo>
                    <a:pt x="35113" y="41276"/>
                  </a:lnTo>
                  <a:cubicBezTo>
                    <a:pt x="35255" y="41210"/>
                    <a:pt x="35315" y="41041"/>
                    <a:pt x="35247" y="40900"/>
                  </a:cubicBezTo>
                  <a:cubicBezTo>
                    <a:pt x="35200" y="40800"/>
                    <a:pt x="35099" y="40741"/>
                    <a:pt x="34994" y="40741"/>
                  </a:cubicBezTo>
                  <a:close/>
                  <a:moveTo>
                    <a:pt x="32462" y="41953"/>
                  </a:moveTo>
                  <a:cubicBezTo>
                    <a:pt x="32421" y="41953"/>
                    <a:pt x="32380" y="41962"/>
                    <a:pt x="32341" y="41981"/>
                  </a:cubicBezTo>
                  <a:lnTo>
                    <a:pt x="31329" y="42467"/>
                  </a:lnTo>
                  <a:cubicBezTo>
                    <a:pt x="31212" y="42523"/>
                    <a:pt x="31148" y="42654"/>
                    <a:pt x="31176" y="42782"/>
                  </a:cubicBezTo>
                  <a:cubicBezTo>
                    <a:pt x="31207" y="42909"/>
                    <a:pt x="31319" y="43001"/>
                    <a:pt x="31451" y="43001"/>
                  </a:cubicBezTo>
                  <a:lnTo>
                    <a:pt x="31451" y="43000"/>
                  </a:lnTo>
                  <a:cubicBezTo>
                    <a:pt x="31494" y="43000"/>
                    <a:pt x="31535" y="42991"/>
                    <a:pt x="31573" y="42972"/>
                  </a:cubicBezTo>
                  <a:lnTo>
                    <a:pt x="32584" y="42487"/>
                  </a:lnTo>
                  <a:cubicBezTo>
                    <a:pt x="32723" y="42421"/>
                    <a:pt x="32783" y="42253"/>
                    <a:pt x="32716" y="42112"/>
                  </a:cubicBezTo>
                  <a:cubicBezTo>
                    <a:pt x="32668" y="42012"/>
                    <a:pt x="32567" y="41953"/>
                    <a:pt x="32462" y="41953"/>
                  </a:cubicBezTo>
                  <a:close/>
                  <a:moveTo>
                    <a:pt x="29932" y="43168"/>
                  </a:moveTo>
                  <a:cubicBezTo>
                    <a:pt x="29892" y="43168"/>
                    <a:pt x="29850" y="43177"/>
                    <a:pt x="29812" y="43195"/>
                  </a:cubicBezTo>
                  <a:lnTo>
                    <a:pt x="28799" y="43682"/>
                  </a:lnTo>
                  <a:cubicBezTo>
                    <a:pt x="28681" y="43738"/>
                    <a:pt x="28618" y="43870"/>
                    <a:pt x="28647" y="43997"/>
                  </a:cubicBezTo>
                  <a:cubicBezTo>
                    <a:pt x="28676" y="44124"/>
                    <a:pt x="28790" y="44215"/>
                    <a:pt x="28922" y="44215"/>
                  </a:cubicBezTo>
                  <a:cubicBezTo>
                    <a:pt x="28963" y="44215"/>
                    <a:pt x="29004" y="44205"/>
                    <a:pt x="29043" y="44188"/>
                  </a:cubicBezTo>
                  <a:lnTo>
                    <a:pt x="30055" y="43702"/>
                  </a:lnTo>
                  <a:cubicBezTo>
                    <a:pt x="30194" y="43635"/>
                    <a:pt x="30253" y="43467"/>
                    <a:pt x="30186" y="43327"/>
                  </a:cubicBezTo>
                  <a:cubicBezTo>
                    <a:pt x="30138" y="43227"/>
                    <a:pt x="30037" y="43168"/>
                    <a:pt x="29932" y="43168"/>
                  </a:cubicBezTo>
                  <a:close/>
                  <a:moveTo>
                    <a:pt x="27404" y="44384"/>
                  </a:moveTo>
                  <a:cubicBezTo>
                    <a:pt x="27363" y="44384"/>
                    <a:pt x="27322" y="44393"/>
                    <a:pt x="27282" y="44412"/>
                  </a:cubicBezTo>
                  <a:lnTo>
                    <a:pt x="26271" y="44898"/>
                  </a:lnTo>
                  <a:cubicBezTo>
                    <a:pt x="26153" y="44956"/>
                    <a:pt x="26091" y="45086"/>
                    <a:pt x="26119" y="45214"/>
                  </a:cubicBezTo>
                  <a:cubicBezTo>
                    <a:pt x="26149" y="45342"/>
                    <a:pt x="26262" y="45432"/>
                    <a:pt x="26394" y="45432"/>
                  </a:cubicBezTo>
                  <a:cubicBezTo>
                    <a:pt x="26436" y="45432"/>
                    <a:pt x="26478" y="45422"/>
                    <a:pt x="26515" y="45405"/>
                  </a:cubicBezTo>
                  <a:lnTo>
                    <a:pt x="27527" y="44917"/>
                  </a:lnTo>
                  <a:cubicBezTo>
                    <a:pt x="27666" y="44850"/>
                    <a:pt x="27725" y="44682"/>
                    <a:pt x="27657" y="44543"/>
                  </a:cubicBezTo>
                  <a:cubicBezTo>
                    <a:pt x="27609" y="44443"/>
                    <a:pt x="27508" y="44384"/>
                    <a:pt x="27404" y="44384"/>
                  </a:cubicBezTo>
                  <a:close/>
                  <a:moveTo>
                    <a:pt x="24882" y="45601"/>
                  </a:moveTo>
                  <a:cubicBezTo>
                    <a:pt x="24839" y="45601"/>
                    <a:pt x="24795" y="45611"/>
                    <a:pt x="24754" y="45632"/>
                  </a:cubicBezTo>
                  <a:lnTo>
                    <a:pt x="23744" y="46120"/>
                  </a:lnTo>
                  <a:cubicBezTo>
                    <a:pt x="23626" y="46178"/>
                    <a:pt x="23564" y="46308"/>
                    <a:pt x="23593" y="46436"/>
                  </a:cubicBezTo>
                  <a:cubicBezTo>
                    <a:pt x="23623" y="46564"/>
                    <a:pt x="23737" y="46654"/>
                    <a:pt x="23867" y="46654"/>
                  </a:cubicBezTo>
                  <a:lnTo>
                    <a:pt x="23867" y="46653"/>
                  </a:lnTo>
                  <a:cubicBezTo>
                    <a:pt x="23910" y="46653"/>
                    <a:pt x="23951" y="46644"/>
                    <a:pt x="23990" y="46626"/>
                  </a:cubicBezTo>
                  <a:lnTo>
                    <a:pt x="24999" y="46137"/>
                  </a:lnTo>
                  <a:cubicBezTo>
                    <a:pt x="25142" y="46072"/>
                    <a:pt x="25203" y="45901"/>
                    <a:pt x="25135" y="45760"/>
                  </a:cubicBezTo>
                  <a:cubicBezTo>
                    <a:pt x="25087" y="45659"/>
                    <a:pt x="24986" y="45601"/>
                    <a:pt x="24882" y="45601"/>
                  </a:cubicBezTo>
                  <a:close/>
                  <a:moveTo>
                    <a:pt x="22354" y="46826"/>
                  </a:moveTo>
                  <a:cubicBezTo>
                    <a:pt x="22312" y="46826"/>
                    <a:pt x="22269" y="46836"/>
                    <a:pt x="22229" y="46856"/>
                  </a:cubicBezTo>
                  <a:lnTo>
                    <a:pt x="21219" y="47346"/>
                  </a:lnTo>
                  <a:cubicBezTo>
                    <a:pt x="21101" y="47404"/>
                    <a:pt x="21038" y="47534"/>
                    <a:pt x="21068" y="47662"/>
                  </a:cubicBezTo>
                  <a:cubicBezTo>
                    <a:pt x="21097" y="47790"/>
                    <a:pt x="21211" y="47880"/>
                    <a:pt x="21342" y="47880"/>
                  </a:cubicBezTo>
                  <a:cubicBezTo>
                    <a:pt x="21384" y="47880"/>
                    <a:pt x="21426" y="47870"/>
                    <a:pt x="21464" y="47853"/>
                  </a:cubicBezTo>
                  <a:lnTo>
                    <a:pt x="22473" y="47361"/>
                  </a:lnTo>
                  <a:cubicBezTo>
                    <a:pt x="22615" y="47294"/>
                    <a:pt x="22675" y="47124"/>
                    <a:pt x="22606" y="46984"/>
                  </a:cubicBezTo>
                  <a:cubicBezTo>
                    <a:pt x="22558" y="46884"/>
                    <a:pt x="22458" y="46826"/>
                    <a:pt x="22354" y="46826"/>
                  </a:cubicBezTo>
                  <a:close/>
                  <a:moveTo>
                    <a:pt x="19829" y="48056"/>
                  </a:moveTo>
                  <a:cubicBezTo>
                    <a:pt x="19787" y="48056"/>
                    <a:pt x="19744" y="48065"/>
                    <a:pt x="19704" y="48086"/>
                  </a:cubicBezTo>
                  <a:lnTo>
                    <a:pt x="18695" y="48580"/>
                  </a:lnTo>
                  <a:cubicBezTo>
                    <a:pt x="18577" y="48637"/>
                    <a:pt x="18515" y="48768"/>
                    <a:pt x="18544" y="48895"/>
                  </a:cubicBezTo>
                  <a:cubicBezTo>
                    <a:pt x="18574" y="49022"/>
                    <a:pt x="18688" y="49112"/>
                    <a:pt x="18819" y="49112"/>
                  </a:cubicBezTo>
                  <a:lnTo>
                    <a:pt x="18819" y="49111"/>
                  </a:lnTo>
                  <a:cubicBezTo>
                    <a:pt x="18821" y="49111"/>
                    <a:pt x="18823" y="49111"/>
                    <a:pt x="18826" y="49111"/>
                  </a:cubicBezTo>
                  <a:cubicBezTo>
                    <a:pt x="18866" y="49111"/>
                    <a:pt x="18906" y="49101"/>
                    <a:pt x="18942" y="49083"/>
                  </a:cubicBezTo>
                  <a:lnTo>
                    <a:pt x="19950" y="48590"/>
                  </a:lnTo>
                  <a:cubicBezTo>
                    <a:pt x="20091" y="48522"/>
                    <a:pt x="20150" y="48353"/>
                    <a:pt x="20081" y="48214"/>
                  </a:cubicBezTo>
                  <a:cubicBezTo>
                    <a:pt x="20032" y="48114"/>
                    <a:pt x="19932" y="48056"/>
                    <a:pt x="19829" y="48056"/>
                  </a:cubicBezTo>
                  <a:close/>
                  <a:moveTo>
                    <a:pt x="17305" y="49293"/>
                  </a:moveTo>
                  <a:cubicBezTo>
                    <a:pt x="17263" y="49293"/>
                    <a:pt x="17221" y="49303"/>
                    <a:pt x="17181" y="49323"/>
                  </a:cubicBezTo>
                  <a:lnTo>
                    <a:pt x="16174" y="49819"/>
                  </a:lnTo>
                  <a:cubicBezTo>
                    <a:pt x="16058" y="49877"/>
                    <a:pt x="15995" y="50008"/>
                    <a:pt x="16025" y="50136"/>
                  </a:cubicBezTo>
                  <a:cubicBezTo>
                    <a:pt x="16055" y="50262"/>
                    <a:pt x="16168" y="50352"/>
                    <a:pt x="16297" y="50352"/>
                  </a:cubicBezTo>
                  <a:cubicBezTo>
                    <a:pt x="16298" y="50352"/>
                    <a:pt x="16299" y="50352"/>
                    <a:pt x="16300" y="50352"/>
                  </a:cubicBezTo>
                  <a:cubicBezTo>
                    <a:pt x="16343" y="50352"/>
                    <a:pt x="16385" y="50342"/>
                    <a:pt x="16424" y="50323"/>
                  </a:cubicBezTo>
                  <a:lnTo>
                    <a:pt x="17429" y="49825"/>
                  </a:lnTo>
                  <a:cubicBezTo>
                    <a:pt x="17568" y="49758"/>
                    <a:pt x="17626" y="49588"/>
                    <a:pt x="17557" y="49449"/>
                  </a:cubicBezTo>
                  <a:cubicBezTo>
                    <a:pt x="17508" y="49350"/>
                    <a:pt x="17409" y="49293"/>
                    <a:pt x="17305" y="49293"/>
                  </a:cubicBezTo>
                  <a:close/>
                  <a:moveTo>
                    <a:pt x="14794" y="50542"/>
                  </a:moveTo>
                  <a:cubicBezTo>
                    <a:pt x="14752" y="50542"/>
                    <a:pt x="14708" y="50552"/>
                    <a:pt x="14668" y="50572"/>
                  </a:cubicBezTo>
                  <a:cubicBezTo>
                    <a:pt x="14329" y="50745"/>
                    <a:pt x="13997" y="50921"/>
                    <a:pt x="13669" y="51100"/>
                  </a:cubicBezTo>
                  <a:cubicBezTo>
                    <a:pt x="13556" y="51163"/>
                    <a:pt x="13500" y="51292"/>
                    <a:pt x="13532" y="51417"/>
                  </a:cubicBezTo>
                  <a:cubicBezTo>
                    <a:pt x="13564" y="51541"/>
                    <a:pt x="13676" y="51628"/>
                    <a:pt x="13804" y="51628"/>
                  </a:cubicBezTo>
                  <a:cubicBezTo>
                    <a:pt x="13852" y="51628"/>
                    <a:pt x="13898" y="51616"/>
                    <a:pt x="13938" y="51594"/>
                  </a:cubicBezTo>
                  <a:cubicBezTo>
                    <a:pt x="14262" y="51416"/>
                    <a:pt x="14590" y="51243"/>
                    <a:pt x="14922" y="51072"/>
                  </a:cubicBezTo>
                  <a:cubicBezTo>
                    <a:pt x="15061" y="51002"/>
                    <a:pt x="15115" y="50833"/>
                    <a:pt x="15045" y="50695"/>
                  </a:cubicBezTo>
                  <a:cubicBezTo>
                    <a:pt x="14995" y="50598"/>
                    <a:pt x="14897" y="50542"/>
                    <a:pt x="14794" y="50542"/>
                  </a:cubicBezTo>
                  <a:close/>
                  <a:moveTo>
                    <a:pt x="12345" y="51908"/>
                  </a:moveTo>
                  <a:cubicBezTo>
                    <a:pt x="12296" y="51908"/>
                    <a:pt x="12246" y="51920"/>
                    <a:pt x="12201" y="51947"/>
                  </a:cubicBezTo>
                  <a:cubicBezTo>
                    <a:pt x="11877" y="52144"/>
                    <a:pt x="11558" y="52345"/>
                    <a:pt x="11245" y="52548"/>
                  </a:cubicBezTo>
                  <a:cubicBezTo>
                    <a:pt x="11010" y="52700"/>
                    <a:pt x="11118" y="53064"/>
                    <a:pt x="11398" y="53064"/>
                  </a:cubicBezTo>
                  <a:cubicBezTo>
                    <a:pt x="11453" y="53064"/>
                    <a:pt x="11506" y="53049"/>
                    <a:pt x="11551" y="53019"/>
                  </a:cubicBezTo>
                  <a:cubicBezTo>
                    <a:pt x="11859" y="52818"/>
                    <a:pt x="12174" y="52620"/>
                    <a:pt x="12493" y="52427"/>
                  </a:cubicBezTo>
                  <a:cubicBezTo>
                    <a:pt x="12624" y="52346"/>
                    <a:pt x="12665" y="52174"/>
                    <a:pt x="12585" y="52042"/>
                  </a:cubicBezTo>
                  <a:cubicBezTo>
                    <a:pt x="12533" y="51956"/>
                    <a:pt x="12440" y="51908"/>
                    <a:pt x="12345" y="51908"/>
                  </a:cubicBezTo>
                  <a:close/>
                  <a:moveTo>
                    <a:pt x="10010" y="53452"/>
                  </a:moveTo>
                  <a:cubicBezTo>
                    <a:pt x="9953" y="53452"/>
                    <a:pt x="9896" y="53469"/>
                    <a:pt x="9846" y="53505"/>
                  </a:cubicBezTo>
                  <a:cubicBezTo>
                    <a:pt x="9538" y="53728"/>
                    <a:pt x="9236" y="53953"/>
                    <a:pt x="8940" y="54181"/>
                  </a:cubicBezTo>
                  <a:cubicBezTo>
                    <a:pt x="8727" y="54345"/>
                    <a:pt x="8843" y="54684"/>
                    <a:pt x="9112" y="54684"/>
                  </a:cubicBezTo>
                  <a:cubicBezTo>
                    <a:pt x="9174" y="54683"/>
                    <a:pt x="9235" y="54663"/>
                    <a:pt x="9283" y="54626"/>
                  </a:cubicBezTo>
                  <a:cubicBezTo>
                    <a:pt x="9574" y="54401"/>
                    <a:pt x="9871" y="54179"/>
                    <a:pt x="10175" y="53961"/>
                  </a:cubicBezTo>
                  <a:cubicBezTo>
                    <a:pt x="10301" y="53870"/>
                    <a:pt x="10329" y="53694"/>
                    <a:pt x="10238" y="53569"/>
                  </a:cubicBezTo>
                  <a:cubicBezTo>
                    <a:pt x="10184" y="53492"/>
                    <a:pt x="10098" y="53452"/>
                    <a:pt x="10010" y="53452"/>
                  </a:cubicBezTo>
                  <a:close/>
                  <a:moveTo>
                    <a:pt x="7808" y="55184"/>
                  </a:moveTo>
                  <a:cubicBezTo>
                    <a:pt x="7743" y="55184"/>
                    <a:pt x="7678" y="55207"/>
                    <a:pt x="7625" y="55252"/>
                  </a:cubicBezTo>
                  <a:cubicBezTo>
                    <a:pt x="7336" y="55500"/>
                    <a:pt x="7054" y="55751"/>
                    <a:pt x="6781" y="56004"/>
                  </a:cubicBezTo>
                  <a:cubicBezTo>
                    <a:pt x="6593" y="56178"/>
                    <a:pt x="6715" y="56492"/>
                    <a:pt x="6971" y="56492"/>
                  </a:cubicBezTo>
                  <a:cubicBezTo>
                    <a:pt x="7041" y="56492"/>
                    <a:pt x="7109" y="56465"/>
                    <a:pt x="7160" y="56417"/>
                  </a:cubicBezTo>
                  <a:cubicBezTo>
                    <a:pt x="7430" y="56168"/>
                    <a:pt x="7707" y="55922"/>
                    <a:pt x="7991" y="55678"/>
                  </a:cubicBezTo>
                  <a:cubicBezTo>
                    <a:pt x="8109" y="55577"/>
                    <a:pt x="8122" y="55400"/>
                    <a:pt x="8021" y="55282"/>
                  </a:cubicBezTo>
                  <a:cubicBezTo>
                    <a:pt x="7965" y="55218"/>
                    <a:pt x="7887" y="55184"/>
                    <a:pt x="7808" y="55184"/>
                  </a:cubicBezTo>
                  <a:close/>
                  <a:moveTo>
                    <a:pt x="5772" y="57104"/>
                  </a:moveTo>
                  <a:cubicBezTo>
                    <a:pt x="5697" y="57104"/>
                    <a:pt x="5622" y="57133"/>
                    <a:pt x="5567" y="57192"/>
                  </a:cubicBezTo>
                  <a:cubicBezTo>
                    <a:pt x="5302" y="57468"/>
                    <a:pt x="5046" y="57745"/>
                    <a:pt x="4799" y="58025"/>
                  </a:cubicBezTo>
                  <a:cubicBezTo>
                    <a:pt x="4637" y="58205"/>
                    <a:pt x="4766" y="58491"/>
                    <a:pt x="5008" y="58491"/>
                  </a:cubicBezTo>
                  <a:cubicBezTo>
                    <a:pt x="5090" y="58491"/>
                    <a:pt x="5166" y="58457"/>
                    <a:pt x="5219" y="58397"/>
                  </a:cubicBezTo>
                  <a:cubicBezTo>
                    <a:pt x="5461" y="58122"/>
                    <a:pt x="5713" y="57852"/>
                    <a:pt x="5972" y="57582"/>
                  </a:cubicBezTo>
                  <a:cubicBezTo>
                    <a:pt x="6082" y="57471"/>
                    <a:pt x="6080" y="57290"/>
                    <a:pt x="5967" y="57182"/>
                  </a:cubicBezTo>
                  <a:cubicBezTo>
                    <a:pt x="5913" y="57130"/>
                    <a:pt x="5842" y="57104"/>
                    <a:pt x="5772" y="57104"/>
                  </a:cubicBezTo>
                  <a:close/>
                  <a:moveTo>
                    <a:pt x="3935" y="59226"/>
                  </a:moveTo>
                  <a:cubicBezTo>
                    <a:pt x="3851" y="59226"/>
                    <a:pt x="3769" y="59263"/>
                    <a:pt x="3714" y="59333"/>
                  </a:cubicBezTo>
                  <a:cubicBezTo>
                    <a:pt x="3479" y="59636"/>
                    <a:pt x="3255" y="59941"/>
                    <a:pt x="3042" y="60247"/>
                  </a:cubicBezTo>
                  <a:cubicBezTo>
                    <a:pt x="2912" y="60432"/>
                    <a:pt x="3044" y="60688"/>
                    <a:pt x="3271" y="60688"/>
                  </a:cubicBezTo>
                  <a:cubicBezTo>
                    <a:pt x="3363" y="60688"/>
                    <a:pt x="3449" y="60643"/>
                    <a:pt x="3502" y="60568"/>
                  </a:cubicBezTo>
                  <a:cubicBezTo>
                    <a:pt x="3710" y="60269"/>
                    <a:pt x="3929" y="59972"/>
                    <a:pt x="4157" y="59676"/>
                  </a:cubicBezTo>
                  <a:cubicBezTo>
                    <a:pt x="4250" y="59554"/>
                    <a:pt x="4226" y="59378"/>
                    <a:pt x="4105" y="59284"/>
                  </a:cubicBezTo>
                  <a:cubicBezTo>
                    <a:pt x="4054" y="59245"/>
                    <a:pt x="3994" y="59226"/>
                    <a:pt x="3935" y="59226"/>
                  </a:cubicBezTo>
                  <a:close/>
                  <a:moveTo>
                    <a:pt x="2362" y="61547"/>
                  </a:moveTo>
                  <a:cubicBezTo>
                    <a:pt x="2267" y="61547"/>
                    <a:pt x="2174" y="61595"/>
                    <a:pt x="2122" y="61682"/>
                  </a:cubicBezTo>
                  <a:cubicBezTo>
                    <a:pt x="1928" y="62015"/>
                    <a:pt x="1746" y="62349"/>
                    <a:pt x="1577" y="62681"/>
                  </a:cubicBezTo>
                  <a:cubicBezTo>
                    <a:pt x="1483" y="62867"/>
                    <a:pt x="1618" y="63088"/>
                    <a:pt x="1827" y="63088"/>
                  </a:cubicBezTo>
                  <a:cubicBezTo>
                    <a:pt x="1933" y="63088"/>
                    <a:pt x="2030" y="63029"/>
                    <a:pt x="2078" y="62935"/>
                  </a:cubicBezTo>
                  <a:cubicBezTo>
                    <a:pt x="2242" y="62612"/>
                    <a:pt x="2418" y="62288"/>
                    <a:pt x="2607" y="61965"/>
                  </a:cubicBezTo>
                  <a:cubicBezTo>
                    <a:pt x="2681" y="61832"/>
                    <a:pt x="2636" y="61663"/>
                    <a:pt x="2503" y="61585"/>
                  </a:cubicBezTo>
                  <a:cubicBezTo>
                    <a:pt x="2459" y="61560"/>
                    <a:pt x="2410" y="61547"/>
                    <a:pt x="2362" y="61547"/>
                  </a:cubicBezTo>
                  <a:close/>
                  <a:moveTo>
                    <a:pt x="124164" y="64209"/>
                  </a:moveTo>
                  <a:cubicBezTo>
                    <a:pt x="124012" y="64212"/>
                    <a:pt x="123890" y="64336"/>
                    <a:pt x="123890" y="64489"/>
                  </a:cubicBezTo>
                  <a:cubicBezTo>
                    <a:pt x="123890" y="64642"/>
                    <a:pt x="124012" y="64766"/>
                    <a:pt x="124164" y="64770"/>
                  </a:cubicBezTo>
                  <a:lnTo>
                    <a:pt x="124483" y="64770"/>
                  </a:lnTo>
                  <a:lnTo>
                    <a:pt x="125284" y="64773"/>
                  </a:lnTo>
                  <a:lnTo>
                    <a:pt x="125286" y="64773"/>
                  </a:lnTo>
                  <a:cubicBezTo>
                    <a:pt x="125439" y="64769"/>
                    <a:pt x="125561" y="64645"/>
                    <a:pt x="125562" y="64492"/>
                  </a:cubicBezTo>
                  <a:cubicBezTo>
                    <a:pt x="125562" y="64339"/>
                    <a:pt x="125440" y="64215"/>
                    <a:pt x="125287" y="64210"/>
                  </a:cubicBezTo>
                  <a:lnTo>
                    <a:pt x="124483" y="64209"/>
                  </a:lnTo>
                  <a:close/>
                  <a:moveTo>
                    <a:pt x="122492" y="64218"/>
                  </a:moveTo>
                  <a:cubicBezTo>
                    <a:pt x="122488" y="64218"/>
                    <a:pt x="122483" y="64218"/>
                    <a:pt x="122479" y="64219"/>
                  </a:cubicBezTo>
                  <a:cubicBezTo>
                    <a:pt x="122106" y="64224"/>
                    <a:pt x="121732" y="64229"/>
                    <a:pt x="121356" y="64235"/>
                  </a:cubicBezTo>
                  <a:cubicBezTo>
                    <a:pt x="121203" y="64240"/>
                    <a:pt x="121083" y="64365"/>
                    <a:pt x="121084" y="64518"/>
                  </a:cubicBezTo>
                  <a:cubicBezTo>
                    <a:pt x="121085" y="64671"/>
                    <a:pt x="121208" y="64794"/>
                    <a:pt x="121361" y="64796"/>
                  </a:cubicBezTo>
                  <a:lnTo>
                    <a:pt x="121365" y="64796"/>
                  </a:lnTo>
                  <a:cubicBezTo>
                    <a:pt x="121739" y="64790"/>
                    <a:pt x="122113" y="64785"/>
                    <a:pt x="122485" y="64781"/>
                  </a:cubicBezTo>
                  <a:cubicBezTo>
                    <a:pt x="122639" y="64779"/>
                    <a:pt x="122764" y="64652"/>
                    <a:pt x="122762" y="64497"/>
                  </a:cubicBezTo>
                  <a:cubicBezTo>
                    <a:pt x="122761" y="64346"/>
                    <a:pt x="122629" y="64218"/>
                    <a:pt x="122492" y="64218"/>
                  </a:cubicBezTo>
                  <a:close/>
                  <a:moveTo>
                    <a:pt x="126971" y="64226"/>
                  </a:moveTo>
                  <a:cubicBezTo>
                    <a:pt x="126818" y="64236"/>
                    <a:pt x="126689" y="64348"/>
                    <a:pt x="126686" y="64503"/>
                  </a:cubicBezTo>
                  <a:cubicBezTo>
                    <a:pt x="126684" y="64658"/>
                    <a:pt x="126808" y="64786"/>
                    <a:pt x="126963" y="64788"/>
                  </a:cubicBezTo>
                  <a:cubicBezTo>
                    <a:pt x="127338" y="64794"/>
                    <a:pt x="127710" y="64800"/>
                    <a:pt x="128082" y="64809"/>
                  </a:cubicBezTo>
                  <a:lnTo>
                    <a:pt x="128087" y="64809"/>
                  </a:lnTo>
                  <a:cubicBezTo>
                    <a:pt x="128240" y="64806"/>
                    <a:pt x="128364" y="64684"/>
                    <a:pt x="128366" y="64531"/>
                  </a:cubicBezTo>
                  <a:cubicBezTo>
                    <a:pt x="128368" y="64378"/>
                    <a:pt x="128247" y="64251"/>
                    <a:pt x="128094" y="64246"/>
                  </a:cubicBezTo>
                  <a:cubicBezTo>
                    <a:pt x="127721" y="64239"/>
                    <a:pt x="127348" y="64232"/>
                    <a:pt x="126971" y="64226"/>
                  </a:cubicBezTo>
                  <a:close/>
                  <a:moveTo>
                    <a:pt x="119673" y="64269"/>
                  </a:moveTo>
                  <a:lnTo>
                    <a:pt x="118550" y="64299"/>
                  </a:lnTo>
                  <a:cubicBezTo>
                    <a:pt x="118397" y="64304"/>
                    <a:pt x="118276" y="64430"/>
                    <a:pt x="118278" y="64583"/>
                  </a:cubicBezTo>
                  <a:cubicBezTo>
                    <a:pt x="118280" y="64737"/>
                    <a:pt x="118404" y="64860"/>
                    <a:pt x="118558" y="64860"/>
                  </a:cubicBezTo>
                  <a:lnTo>
                    <a:pt x="118566" y="64860"/>
                  </a:lnTo>
                  <a:lnTo>
                    <a:pt x="119685" y="64830"/>
                  </a:lnTo>
                  <a:cubicBezTo>
                    <a:pt x="119840" y="64826"/>
                    <a:pt x="119963" y="64697"/>
                    <a:pt x="119960" y="64543"/>
                  </a:cubicBezTo>
                  <a:cubicBezTo>
                    <a:pt x="119956" y="64388"/>
                    <a:pt x="119830" y="64281"/>
                    <a:pt x="119673" y="64269"/>
                  </a:cubicBezTo>
                  <a:close/>
                  <a:moveTo>
                    <a:pt x="129767" y="64294"/>
                  </a:moveTo>
                  <a:cubicBezTo>
                    <a:pt x="129615" y="64294"/>
                    <a:pt x="129491" y="64417"/>
                    <a:pt x="129489" y="64569"/>
                  </a:cubicBezTo>
                  <a:cubicBezTo>
                    <a:pt x="129486" y="64722"/>
                    <a:pt x="129606" y="64849"/>
                    <a:pt x="129761" y="64854"/>
                  </a:cubicBezTo>
                  <a:cubicBezTo>
                    <a:pt x="130135" y="64867"/>
                    <a:pt x="130509" y="64882"/>
                    <a:pt x="130879" y="64897"/>
                  </a:cubicBezTo>
                  <a:lnTo>
                    <a:pt x="130890" y="64897"/>
                  </a:lnTo>
                  <a:cubicBezTo>
                    <a:pt x="130891" y="64897"/>
                    <a:pt x="130891" y="64897"/>
                    <a:pt x="130892" y="64897"/>
                  </a:cubicBezTo>
                  <a:cubicBezTo>
                    <a:pt x="131045" y="64897"/>
                    <a:pt x="131171" y="64774"/>
                    <a:pt x="131173" y="64621"/>
                  </a:cubicBezTo>
                  <a:cubicBezTo>
                    <a:pt x="131177" y="64468"/>
                    <a:pt x="131055" y="64340"/>
                    <a:pt x="130901" y="64335"/>
                  </a:cubicBezTo>
                  <a:cubicBezTo>
                    <a:pt x="130530" y="64320"/>
                    <a:pt x="130157" y="64305"/>
                    <a:pt x="129779" y="64294"/>
                  </a:cubicBezTo>
                  <a:lnTo>
                    <a:pt x="129769" y="64294"/>
                  </a:lnTo>
                  <a:cubicBezTo>
                    <a:pt x="129769" y="64294"/>
                    <a:pt x="129768" y="64294"/>
                    <a:pt x="129767" y="64294"/>
                  </a:cubicBezTo>
                  <a:close/>
                  <a:moveTo>
                    <a:pt x="116875" y="64355"/>
                  </a:moveTo>
                  <a:cubicBezTo>
                    <a:pt x="116872" y="64355"/>
                    <a:pt x="116869" y="64355"/>
                    <a:pt x="116866" y="64355"/>
                  </a:cubicBezTo>
                  <a:lnTo>
                    <a:pt x="115745" y="64399"/>
                  </a:lnTo>
                  <a:cubicBezTo>
                    <a:pt x="115590" y="64404"/>
                    <a:pt x="115470" y="64531"/>
                    <a:pt x="115473" y="64685"/>
                  </a:cubicBezTo>
                  <a:cubicBezTo>
                    <a:pt x="115476" y="64838"/>
                    <a:pt x="115600" y="64961"/>
                    <a:pt x="115754" y="64961"/>
                  </a:cubicBezTo>
                  <a:cubicBezTo>
                    <a:pt x="115754" y="64961"/>
                    <a:pt x="115755" y="64961"/>
                    <a:pt x="115756" y="64960"/>
                  </a:cubicBezTo>
                  <a:cubicBezTo>
                    <a:pt x="115760" y="64960"/>
                    <a:pt x="115763" y="64960"/>
                    <a:pt x="115767" y="64959"/>
                  </a:cubicBezTo>
                  <a:lnTo>
                    <a:pt x="116888" y="64917"/>
                  </a:lnTo>
                  <a:cubicBezTo>
                    <a:pt x="117042" y="64909"/>
                    <a:pt x="117162" y="64780"/>
                    <a:pt x="117157" y="64625"/>
                  </a:cubicBezTo>
                  <a:cubicBezTo>
                    <a:pt x="117152" y="64473"/>
                    <a:pt x="117050" y="64355"/>
                    <a:pt x="116875" y="64355"/>
                  </a:cubicBezTo>
                  <a:close/>
                  <a:moveTo>
                    <a:pt x="132566" y="64416"/>
                  </a:moveTo>
                  <a:cubicBezTo>
                    <a:pt x="132410" y="64416"/>
                    <a:pt x="132298" y="64533"/>
                    <a:pt x="132290" y="64682"/>
                  </a:cubicBezTo>
                  <a:cubicBezTo>
                    <a:pt x="132281" y="64836"/>
                    <a:pt x="132400" y="64969"/>
                    <a:pt x="132554" y="64977"/>
                  </a:cubicBezTo>
                  <a:cubicBezTo>
                    <a:pt x="132929" y="64998"/>
                    <a:pt x="133301" y="65021"/>
                    <a:pt x="133671" y="65044"/>
                  </a:cubicBezTo>
                  <a:lnTo>
                    <a:pt x="133690" y="65044"/>
                  </a:lnTo>
                  <a:cubicBezTo>
                    <a:pt x="133691" y="65044"/>
                    <a:pt x="133691" y="65044"/>
                    <a:pt x="133692" y="65044"/>
                  </a:cubicBezTo>
                  <a:cubicBezTo>
                    <a:pt x="133843" y="65044"/>
                    <a:pt x="133967" y="64925"/>
                    <a:pt x="133972" y="64773"/>
                  </a:cubicBezTo>
                  <a:cubicBezTo>
                    <a:pt x="133977" y="64621"/>
                    <a:pt x="133859" y="64493"/>
                    <a:pt x="133707" y="64484"/>
                  </a:cubicBezTo>
                  <a:cubicBezTo>
                    <a:pt x="133336" y="64460"/>
                    <a:pt x="132963" y="64438"/>
                    <a:pt x="132586" y="64417"/>
                  </a:cubicBezTo>
                  <a:cubicBezTo>
                    <a:pt x="132579" y="64416"/>
                    <a:pt x="132573" y="64416"/>
                    <a:pt x="132566" y="64416"/>
                  </a:cubicBezTo>
                  <a:close/>
                  <a:moveTo>
                    <a:pt x="114075" y="64473"/>
                  </a:moveTo>
                  <a:cubicBezTo>
                    <a:pt x="114070" y="64473"/>
                    <a:pt x="114066" y="64473"/>
                    <a:pt x="114061" y="64473"/>
                  </a:cubicBezTo>
                  <a:lnTo>
                    <a:pt x="112941" y="64529"/>
                  </a:lnTo>
                  <a:cubicBezTo>
                    <a:pt x="112789" y="64538"/>
                    <a:pt x="112673" y="64665"/>
                    <a:pt x="112676" y="64816"/>
                  </a:cubicBezTo>
                  <a:cubicBezTo>
                    <a:pt x="112680" y="64968"/>
                    <a:pt x="112804" y="65090"/>
                    <a:pt x="112956" y="65091"/>
                  </a:cubicBezTo>
                  <a:cubicBezTo>
                    <a:pt x="112961" y="65091"/>
                    <a:pt x="112966" y="65091"/>
                    <a:pt x="112971" y="65090"/>
                  </a:cubicBezTo>
                  <a:lnTo>
                    <a:pt x="114089" y="65034"/>
                  </a:lnTo>
                  <a:cubicBezTo>
                    <a:pt x="114244" y="65027"/>
                    <a:pt x="114363" y="64895"/>
                    <a:pt x="114356" y="64740"/>
                  </a:cubicBezTo>
                  <a:cubicBezTo>
                    <a:pt x="114349" y="64590"/>
                    <a:pt x="114244" y="64473"/>
                    <a:pt x="114075" y="64473"/>
                  </a:cubicBezTo>
                  <a:close/>
                  <a:moveTo>
                    <a:pt x="111267" y="64621"/>
                  </a:moveTo>
                  <a:cubicBezTo>
                    <a:pt x="111264" y="64621"/>
                    <a:pt x="111261" y="64621"/>
                    <a:pt x="111259" y="64621"/>
                  </a:cubicBezTo>
                  <a:lnTo>
                    <a:pt x="110140" y="64689"/>
                  </a:lnTo>
                  <a:cubicBezTo>
                    <a:pt x="109987" y="64697"/>
                    <a:pt x="109870" y="64825"/>
                    <a:pt x="109875" y="64977"/>
                  </a:cubicBezTo>
                  <a:cubicBezTo>
                    <a:pt x="109879" y="65128"/>
                    <a:pt x="110003" y="65249"/>
                    <a:pt x="110154" y="65249"/>
                  </a:cubicBezTo>
                  <a:cubicBezTo>
                    <a:pt x="110154" y="65249"/>
                    <a:pt x="110155" y="65249"/>
                    <a:pt x="110156" y="65249"/>
                  </a:cubicBezTo>
                  <a:lnTo>
                    <a:pt x="110174" y="65249"/>
                  </a:lnTo>
                  <a:lnTo>
                    <a:pt x="111292" y="65181"/>
                  </a:lnTo>
                  <a:cubicBezTo>
                    <a:pt x="111447" y="65172"/>
                    <a:pt x="111565" y="65039"/>
                    <a:pt x="111556" y="64885"/>
                  </a:cubicBezTo>
                  <a:cubicBezTo>
                    <a:pt x="111547" y="64734"/>
                    <a:pt x="111421" y="64621"/>
                    <a:pt x="111267" y="64621"/>
                  </a:cubicBezTo>
                  <a:close/>
                  <a:moveTo>
                    <a:pt x="135374" y="64604"/>
                  </a:moveTo>
                  <a:cubicBezTo>
                    <a:pt x="135228" y="64604"/>
                    <a:pt x="135098" y="64712"/>
                    <a:pt x="135086" y="64863"/>
                  </a:cubicBezTo>
                  <a:cubicBezTo>
                    <a:pt x="135073" y="65017"/>
                    <a:pt x="135189" y="65152"/>
                    <a:pt x="135344" y="65165"/>
                  </a:cubicBezTo>
                  <a:cubicBezTo>
                    <a:pt x="135719" y="65195"/>
                    <a:pt x="136090" y="65227"/>
                    <a:pt x="136458" y="65260"/>
                  </a:cubicBezTo>
                  <a:cubicBezTo>
                    <a:pt x="136466" y="65261"/>
                    <a:pt x="136476" y="65261"/>
                    <a:pt x="136485" y="65261"/>
                  </a:cubicBezTo>
                  <a:cubicBezTo>
                    <a:pt x="136634" y="65261"/>
                    <a:pt x="136757" y="65143"/>
                    <a:pt x="136763" y="64993"/>
                  </a:cubicBezTo>
                  <a:cubicBezTo>
                    <a:pt x="136770" y="64844"/>
                    <a:pt x="136659" y="64715"/>
                    <a:pt x="136510" y="64701"/>
                  </a:cubicBezTo>
                  <a:cubicBezTo>
                    <a:pt x="136139" y="64667"/>
                    <a:pt x="135765" y="64636"/>
                    <a:pt x="135389" y="64605"/>
                  </a:cubicBezTo>
                  <a:cubicBezTo>
                    <a:pt x="135384" y="64604"/>
                    <a:pt x="135379" y="64604"/>
                    <a:pt x="135374" y="64604"/>
                  </a:cubicBezTo>
                  <a:close/>
                  <a:moveTo>
                    <a:pt x="108461" y="64796"/>
                  </a:moveTo>
                  <a:cubicBezTo>
                    <a:pt x="108461" y="64796"/>
                    <a:pt x="108460" y="64796"/>
                    <a:pt x="108459" y="64796"/>
                  </a:cubicBezTo>
                  <a:lnTo>
                    <a:pt x="107339" y="64874"/>
                  </a:lnTo>
                  <a:cubicBezTo>
                    <a:pt x="107188" y="64885"/>
                    <a:pt x="107074" y="65013"/>
                    <a:pt x="107079" y="65164"/>
                  </a:cubicBezTo>
                  <a:cubicBezTo>
                    <a:pt x="107084" y="65315"/>
                    <a:pt x="107207" y="65434"/>
                    <a:pt x="107359" y="65436"/>
                  </a:cubicBezTo>
                  <a:cubicBezTo>
                    <a:pt x="107365" y="65436"/>
                    <a:pt x="107372" y="65434"/>
                    <a:pt x="107377" y="65434"/>
                  </a:cubicBezTo>
                  <a:lnTo>
                    <a:pt x="108495" y="65358"/>
                  </a:lnTo>
                  <a:cubicBezTo>
                    <a:pt x="108651" y="65347"/>
                    <a:pt x="108767" y="65214"/>
                    <a:pt x="108757" y="65058"/>
                  </a:cubicBezTo>
                  <a:cubicBezTo>
                    <a:pt x="108747" y="64905"/>
                    <a:pt x="108600" y="64796"/>
                    <a:pt x="108461" y="64796"/>
                  </a:cubicBezTo>
                  <a:close/>
                  <a:moveTo>
                    <a:pt x="138162" y="64869"/>
                  </a:moveTo>
                  <a:cubicBezTo>
                    <a:pt x="138020" y="64869"/>
                    <a:pt x="137899" y="64975"/>
                    <a:pt x="137882" y="65120"/>
                  </a:cubicBezTo>
                  <a:cubicBezTo>
                    <a:pt x="137866" y="65271"/>
                    <a:pt x="137975" y="65409"/>
                    <a:pt x="138126" y="65429"/>
                  </a:cubicBezTo>
                  <a:cubicBezTo>
                    <a:pt x="138500" y="65471"/>
                    <a:pt x="138871" y="65513"/>
                    <a:pt x="139236" y="65560"/>
                  </a:cubicBezTo>
                  <a:cubicBezTo>
                    <a:pt x="139248" y="65561"/>
                    <a:pt x="139259" y="65561"/>
                    <a:pt x="139271" y="65561"/>
                  </a:cubicBezTo>
                  <a:cubicBezTo>
                    <a:pt x="139420" y="65561"/>
                    <a:pt x="139543" y="65446"/>
                    <a:pt x="139552" y="65298"/>
                  </a:cubicBezTo>
                  <a:cubicBezTo>
                    <a:pt x="139560" y="65150"/>
                    <a:pt x="139453" y="65019"/>
                    <a:pt x="139305" y="65002"/>
                  </a:cubicBezTo>
                  <a:cubicBezTo>
                    <a:pt x="138937" y="64955"/>
                    <a:pt x="138565" y="64913"/>
                    <a:pt x="138188" y="64870"/>
                  </a:cubicBezTo>
                  <a:cubicBezTo>
                    <a:pt x="138179" y="64869"/>
                    <a:pt x="138171" y="64869"/>
                    <a:pt x="138162" y="64869"/>
                  </a:cubicBezTo>
                  <a:close/>
                  <a:moveTo>
                    <a:pt x="105680" y="64996"/>
                  </a:moveTo>
                  <a:cubicBezTo>
                    <a:pt x="105673" y="64996"/>
                    <a:pt x="105666" y="64996"/>
                    <a:pt x="105659" y="64997"/>
                  </a:cubicBezTo>
                  <a:lnTo>
                    <a:pt x="104541" y="65085"/>
                  </a:lnTo>
                  <a:cubicBezTo>
                    <a:pt x="104389" y="65095"/>
                    <a:pt x="104275" y="65224"/>
                    <a:pt x="104282" y="65374"/>
                  </a:cubicBezTo>
                  <a:cubicBezTo>
                    <a:pt x="104287" y="65526"/>
                    <a:pt x="104411" y="65645"/>
                    <a:pt x="104562" y="65645"/>
                  </a:cubicBezTo>
                  <a:cubicBezTo>
                    <a:pt x="104570" y="65645"/>
                    <a:pt x="104577" y="65645"/>
                    <a:pt x="104585" y="65644"/>
                  </a:cubicBezTo>
                  <a:lnTo>
                    <a:pt x="105703" y="65557"/>
                  </a:lnTo>
                  <a:cubicBezTo>
                    <a:pt x="105857" y="65546"/>
                    <a:pt x="105972" y="65410"/>
                    <a:pt x="105961" y="65256"/>
                  </a:cubicBezTo>
                  <a:cubicBezTo>
                    <a:pt x="105949" y="65108"/>
                    <a:pt x="105826" y="64996"/>
                    <a:pt x="105680" y="64996"/>
                  </a:cubicBezTo>
                  <a:close/>
                  <a:moveTo>
                    <a:pt x="1144" y="64060"/>
                  </a:moveTo>
                  <a:cubicBezTo>
                    <a:pt x="1031" y="64060"/>
                    <a:pt x="925" y="64129"/>
                    <a:pt x="882" y="64241"/>
                  </a:cubicBezTo>
                  <a:cubicBezTo>
                    <a:pt x="743" y="64601"/>
                    <a:pt x="619" y="64964"/>
                    <a:pt x="513" y="65321"/>
                  </a:cubicBezTo>
                  <a:cubicBezTo>
                    <a:pt x="460" y="65502"/>
                    <a:pt x="594" y="65682"/>
                    <a:pt x="781" y="65682"/>
                  </a:cubicBezTo>
                  <a:lnTo>
                    <a:pt x="781" y="65682"/>
                  </a:lnTo>
                  <a:cubicBezTo>
                    <a:pt x="905" y="65682"/>
                    <a:pt x="1015" y="65601"/>
                    <a:pt x="1050" y="65482"/>
                  </a:cubicBezTo>
                  <a:cubicBezTo>
                    <a:pt x="1153" y="65138"/>
                    <a:pt x="1273" y="64789"/>
                    <a:pt x="1406" y="64443"/>
                  </a:cubicBezTo>
                  <a:cubicBezTo>
                    <a:pt x="1461" y="64297"/>
                    <a:pt x="1390" y="64135"/>
                    <a:pt x="1245" y="64079"/>
                  </a:cubicBezTo>
                  <a:cubicBezTo>
                    <a:pt x="1211" y="64066"/>
                    <a:pt x="1177" y="64060"/>
                    <a:pt x="1144" y="64060"/>
                  </a:cubicBezTo>
                  <a:close/>
                  <a:moveTo>
                    <a:pt x="781" y="65682"/>
                  </a:moveTo>
                  <a:cubicBezTo>
                    <a:pt x="781" y="65682"/>
                    <a:pt x="781" y="65682"/>
                    <a:pt x="781" y="65682"/>
                  </a:cubicBezTo>
                  <a:lnTo>
                    <a:pt x="782" y="65682"/>
                  </a:lnTo>
                  <a:cubicBezTo>
                    <a:pt x="782" y="65682"/>
                    <a:pt x="782" y="65682"/>
                    <a:pt x="781" y="65682"/>
                  </a:cubicBezTo>
                  <a:close/>
                  <a:moveTo>
                    <a:pt x="102891" y="65220"/>
                  </a:moveTo>
                  <a:cubicBezTo>
                    <a:pt x="102881" y="65220"/>
                    <a:pt x="102872" y="65220"/>
                    <a:pt x="102863" y="65221"/>
                  </a:cubicBezTo>
                  <a:lnTo>
                    <a:pt x="101745" y="65316"/>
                  </a:lnTo>
                  <a:cubicBezTo>
                    <a:pt x="101595" y="65329"/>
                    <a:pt x="101481" y="65457"/>
                    <a:pt x="101487" y="65607"/>
                  </a:cubicBezTo>
                  <a:cubicBezTo>
                    <a:pt x="101493" y="65759"/>
                    <a:pt x="101617" y="65877"/>
                    <a:pt x="101769" y="65877"/>
                  </a:cubicBezTo>
                  <a:cubicBezTo>
                    <a:pt x="101776" y="65877"/>
                    <a:pt x="101785" y="65877"/>
                    <a:pt x="101793" y="65875"/>
                  </a:cubicBezTo>
                  <a:lnTo>
                    <a:pt x="102909" y="65780"/>
                  </a:lnTo>
                  <a:cubicBezTo>
                    <a:pt x="103065" y="65768"/>
                    <a:pt x="103179" y="65631"/>
                    <a:pt x="103166" y="65477"/>
                  </a:cubicBezTo>
                  <a:cubicBezTo>
                    <a:pt x="103154" y="65332"/>
                    <a:pt x="103029" y="65220"/>
                    <a:pt x="102891" y="65220"/>
                  </a:cubicBezTo>
                  <a:close/>
                  <a:moveTo>
                    <a:pt x="140938" y="65227"/>
                  </a:moveTo>
                  <a:cubicBezTo>
                    <a:pt x="140801" y="65227"/>
                    <a:pt x="140682" y="65327"/>
                    <a:pt x="140659" y="65466"/>
                  </a:cubicBezTo>
                  <a:cubicBezTo>
                    <a:pt x="140637" y="65620"/>
                    <a:pt x="140742" y="65763"/>
                    <a:pt x="140896" y="65785"/>
                  </a:cubicBezTo>
                  <a:cubicBezTo>
                    <a:pt x="141269" y="65840"/>
                    <a:pt x="141637" y="65898"/>
                    <a:pt x="141999" y="65957"/>
                  </a:cubicBezTo>
                  <a:cubicBezTo>
                    <a:pt x="142014" y="65959"/>
                    <a:pt x="142031" y="65961"/>
                    <a:pt x="142046" y="65961"/>
                  </a:cubicBezTo>
                  <a:lnTo>
                    <a:pt x="142046" y="65962"/>
                  </a:lnTo>
                  <a:cubicBezTo>
                    <a:pt x="142191" y="65961"/>
                    <a:pt x="142313" y="65849"/>
                    <a:pt x="142325" y="65704"/>
                  </a:cubicBezTo>
                  <a:cubicBezTo>
                    <a:pt x="142336" y="65557"/>
                    <a:pt x="142235" y="65427"/>
                    <a:pt x="142091" y="65404"/>
                  </a:cubicBezTo>
                  <a:cubicBezTo>
                    <a:pt x="141725" y="65343"/>
                    <a:pt x="141354" y="65285"/>
                    <a:pt x="140978" y="65230"/>
                  </a:cubicBezTo>
                  <a:cubicBezTo>
                    <a:pt x="140965" y="65228"/>
                    <a:pt x="140951" y="65227"/>
                    <a:pt x="140938" y="65227"/>
                  </a:cubicBezTo>
                  <a:close/>
                  <a:moveTo>
                    <a:pt x="100095" y="65464"/>
                  </a:moveTo>
                  <a:cubicBezTo>
                    <a:pt x="100086" y="65464"/>
                    <a:pt x="100077" y="65465"/>
                    <a:pt x="100068" y="65466"/>
                  </a:cubicBezTo>
                  <a:lnTo>
                    <a:pt x="98951" y="65570"/>
                  </a:lnTo>
                  <a:cubicBezTo>
                    <a:pt x="98802" y="65583"/>
                    <a:pt x="98689" y="65712"/>
                    <a:pt x="98697" y="65862"/>
                  </a:cubicBezTo>
                  <a:cubicBezTo>
                    <a:pt x="98704" y="66011"/>
                    <a:pt x="98827" y="66129"/>
                    <a:pt x="98976" y="66130"/>
                  </a:cubicBezTo>
                  <a:cubicBezTo>
                    <a:pt x="98985" y="66130"/>
                    <a:pt x="98994" y="66130"/>
                    <a:pt x="99004" y="66129"/>
                  </a:cubicBezTo>
                  <a:lnTo>
                    <a:pt x="100119" y="66025"/>
                  </a:lnTo>
                  <a:cubicBezTo>
                    <a:pt x="100274" y="66011"/>
                    <a:pt x="100388" y="65874"/>
                    <a:pt x="100374" y="65719"/>
                  </a:cubicBezTo>
                  <a:cubicBezTo>
                    <a:pt x="100360" y="65574"/>
                    <a:pt x="100238" y="65464"/>
                    <a:pt x="100095" y="65464"/>
                  </a:cubicBezTo>
                  <a:close/>
                  <a:moveTo>
                    <a:pt x="97302" y="65729"/>
                  </a:moveTo>
                  <a:cubicBezTo>
                    <a:pt x="97293" y="65729"/>
                    <a:pt x="97284" y="65729"/>
                    <a:pt x="97274" y="65730"/>
                  </a:cubicBezTo>
                  <a:lnTo>
                    <a:pt x="96158" y="65842"/>
                  </a:lnTo>
                  <a:cubicBezTo>
                    <a:pt x="96010" y="65858"/>
                    <a:pt x="95899" y="65986"/>
                    <a:pt x="95907" y="66135"/>
                  </a:cubicBezTo>
                  <a:cubicBezTo>
                    <a:pt x="95915" y="66284"/>
                    <a:pt x="96036" y="66401"/>
                    <a:pt x="96185" y="66402"/>
                  </a:cubicBezTo>
                  <a:lnTo>
                    <a:pt x="96185" y="66403"/>
                  </a:lnTo>
                  <a:cubicBezTo>
                    <a:pt x="96195" y="66403"/>
                    <a:pt x="96204" y="66402"/>
                    <a:pt x="96214" y="66401"/>
                  </a:cubicBezTo>
                  <a:lnTo>
                    <a:pt x="97330" y="66289"/>
                  </a:lnTo>
                  <a:cubicBezTo>
                    <a:pt x="97484" y="66274"/>
                    <a:pt x="97596" y="66137"/>
                    <a:pt x="97581" y="65982"/>
                  </a:cubicBezTo>
                  <a:cubicBezTo>
                    <a:pt x="97567" y="65837"/>
                    <a:pt x="97446" y="65729"/>
                    <a:pt x="97302" y="65729"/>
                  </a:cubicBezTo>
                  <a:close/>
                  <a:moveTo>
                    <a:pt x="143695" y="65695"/>
                  </a:moveTo>
                  <a:cubicBezTo>
                    <a:pt x="143563" y="65695"/>
                    <a:pt x="143445" y="65788"/>
                    <a:pt x="143419" y="65923"/>
                  </a:cubicBezTo>
                  <a:cubicBezTo>
                    <a:pt x="143389" y="66077"/>
                    <a:pt x="143492" y="66226"/>
                    <a:pt x="143646" y="66253"/>
                  </a:cubicBezTo>
                  <a:cubicBezTo>
                    <a:pt x="144016" y="66325"/>
                    <a:pt x="144381" y="66399"/>
                    <a:pt x="144739" y="66478"/>
                  </a:cubicBezTo>
                  <a:cubicBezTo>
                    <a:pt x="144758" y="66482"/>
                    <a:pt x="144779" y="66485"/>
                    <a:pt x="144799" y="66485"/>
                  </a:cubicBezTo>
                  <a:cubicBezTo>
                    <a:pt x="144942" y="66485"/>
                    <a:pt x="145062" y="66376"/>
                    <a:pt x="145077" y="66234"/>
                  </a:cubicBezTo>
                  <a:cubicBezTo>
                    <a:pt x="145092" y="66091"/>
                    <a:pt x="144998" y="65959"/>
                    <a:pt x="144858" y="65929"/>
                  </a:cubicBezTo>
                  <a:cubicBezTo>
                    <a:pt x="144496" y="65850"/>
                    <a:pt x="144129" y="65775"/>
                    <a:pt x="143754" y="65701"/>
                  </a:cubicBezTo>
                  <a:cubicBezTo>
                    <a:pt x="143734" y="65697"/>
                    <a:pt x="143714" y="65695"/>
                    <a:pt x="143695" y="65695"/>
                  </a:cubicBezTo>
                  <a:close/>
                  <a:moveTo>
                    <a:pt x="94516" y="66013"/>
                  </a:moveTo>
                  <a:cubicBezTo>
                    <a:pt x="94504" y="66013"/>
                    <a:pt x="94493" y="66013"/>
                    <a:pt x="94482" y="66015"/>
                  </a:cubicBezTo>
                  <a:lnTo>
                    <a:pt x="93361" y="66134"/>
                  </a:lnTo>
                  <a:cubicBezTo>
                    <a:pt x="93214" y="66150"/>
                    <a:pt x="93103" y="66279"/>
                    <a:pt x="93111" y="66428"/>
                  </a:cubicBezTo>
                  <a:cubicBezTo>
                    <a:pt x="93118" y="66577"/>
                    <a:pt x="93242" y="66694"/>
                    <a:pt x="93392" y="66694"/>
                  </a:cubicBezTo>
                  <a:cubicBezTo>
                    <a:pt x="93402" y="66694"/>
                    <a:pt x="93412" y="66694"/>
                    <a:pt x="93422" y="66693"/>
                  </a:cubicBezTo>
                  <a:lnTo>
                    <a:pt x="94541" y="66574"/>
                  </a:lnTo>
                  <a:cubicBezTo>
                    <a:pt x="94695" y="66557"/>
                    <a:pt x="94807" y="66419"/>
                    <a:pt x="94790" y="66265"/>
                  </a:cubicBezTo>
                  <a:cubicBezTo>
                    <a:pt x="94779" y="66121"/>
                    <a:pt x="94657" y="66013"/>
                    <a:pt x="94516" y="66013"/>
                  </a:cubicBezTo>
                  <a:close/>
                  <a:moveTo>
                    <a:pt x="91720" y="66316"/>
                  </a:moveTo>
                  <a:cubicBezTo>
                    <a:pt x="91708" y="66316"/>
                    <a:pt x="91696" y="66316"/>
                    <a:pt x="91685" y="66318"/>
                  </a:cubicBezTo>
                  <a:lnTo>
                    <a:pt x="90567" y="66443"/>
                  </a:lnTo>
                  <a:cubicBezTo>
                    <a:pt x="90419" y="66459"/>
                    <a:pt x="90308" y="66589"/>
                    <a:pt x="90317" y="66738"/>
                  </a:cubicBezTo>
                  <a:cubicBezTo>
                    <a:pt x="90326" y="66887"/>
                    <a:pt x="90449" y="67003"/>
                    <a:pt x="90598" y="67003"/>
                  </a:cubicBezTo>
                  <a:cubicBezTo>
                    <a:pt x="90608" y="67003"/>
                    <a:pt x="90619" y="67003"/>
                    <a:pt x="90630" y="67002"/>
                  </a:cubicBezTo>
                  <a:lnTo>
                    <a:pt x="91747" y="66877"/>
                  </a:lnTo>
                  <a:cubicBezTo>
                    <a:pt x="91900" y="66859"/>
                    <a:pt x="92012" y="66720"/>
                    <a:pt x="91994" y="66566"/>
                  </a:cubicBezTo>
                  <a:cubicBezTo>
                    <a:pt x="91980" y="66423"/>
                    <a:pt x="91860" y="66316"/>
                    <a:pt x="91720" y="66316"/>
                  </a:cubicBezTo>
                  <a:close/>
                  <a:moveTo>
                    <a:pt x="146433" y="66310"/>
                  </a:moveTo>
                  <a:cubicBezTo>
                    <a:pt x="146308" y="66310"/>
                    <a:pt x="146195" y="66394"/>
                    <a:pt x="146163" y="66521"/>
                  </a:cubicBezTo>
                  <a:cubicBezTo>
                    <a:pt x="146124" y="66671"/>
                    <a:pt x="146214" y="66824"/>
                    <a:pt x="146365" y="66863"/>
                  </a:cubicBezTo>
                  <a:cubicBezTo>
                    <a:pt x="146731" y="66956"/>
                    <a:pt x="147088" y="67054"/>
                    <a:pt x="147439" y="67154"/>
                  </a:cubicBezTo>
                  <a:cubicBezTo>
                    <a:pt x="147464" y="67161"/>
                    <a:pt x="147490" y="67165"/>
                    <a:pt x="147516" y="67165"/>
                  </a:cubicBezTo>
                  <a:lnTo>
                    <a:pt x="147516" y="67165"/>
                  </a:lnTo>
                  <a:cubicBezTo>
                    <a:pt x="147656" y="67165"/>
                    <a:pt x="147775" y="67062"/>
                    <a:pt x="147793" y="66924"/>
                  </a:cubicBezTo>
                  <a:cubicBezTo>
                    <a:pt x="147813" y="66785"/>
                    <a:pt x="147728" y="66654"/>
                    <a:pt x="147594" y="66615"/>
                  </a:cubicBezTo>
                  <a:cubicBezTo>
                    <a:pt x="147238" y="66512"/>
                    <a:pt x="146875" y="66413"/>
                    <a:pt x="146504" y="66319"/>
                  </a:cubicBezTo>
                  <a:cubicBezTo>
                    <a:pt x="146480" y="66313"/>
                    <a:pt x="146456" y="66310"/>
                    <a:pt x="146433" y="66310"/>
                  </a:cubicBezTo>
                  <a:close/>
                  <a:moveTo>
                    <a:pt x="147516" y="67165"/>
                  </a:moveTo>
                  <a:cubicBezTo>
                    <a:pt x="147516" y="67165"/>
                    <a:pt x="147515" y="67165"/>
                    <a:pt x="147515" y="67165"/>
                  </a:cubicBezTo>
                  <a:lnTo>
                    <a:pt x="147516" y="67165"/>
                  </a:lnTo>
                  <a:cubicBezTo>
                    <a:pt x="147516" y="67165"/>
                    <a:pt x="147516" y="67165"/>
                    <a:pt x="147516" y="67165"/>
                  </a:cubicBezTo>
                  <a:close/>
                  <a:moveTo>
                    <a:pt x="88925" y="66634"/>
                  </a:moveTo>
                  <a:cubicBezTo>
                    <a:pt x="88914" y="66634"/>
                    <a:pt x="88903" y="66635"/>
                    <a:pt x="88892" y="66636"/>
                  </a:cubicBezTo>
                  <a:lnTo>
                    <a:pt x="87777" y="66769"/>
                  </a:lnTo>
                  <a:cubicBezTo>
                    <a:pt x="87630" y="66787"/>
                    <a:pt x="87521" y="66916"/>
                    <a:pt x="87530" y="67064"/>
                  </a:cubicBezTo>
                  <a:cubicBezTo>
                    <a:pt x="87539" y="67211"/>
                    <a:pt x="87661" y="67328"/>
                    <a:pt x="87809" y="67328"/>
                  </a:cubicBezTo>
                  <a:cubicBezTo>
                    <a:pt x="87821" y="67328"/>
                    <a:pt x="87833" y="67328"/>
                    <a:pt x="87844" y="67327"/>
                  </a:cubicBezTo>
                  <a:lnTo>
                    <a:pt x="88959" y="67194"/>
                  </a:lnTo>
                  <a:cubicBezTo>
                    <a:pt x="89113" y="67176"/>
                    <a:pt x="89222" y="67036"/>
                    <a:pt x="89204" y="66882"/>
                  </a:cubicBezTo>
                  <a:cubicBezTo>
                    <a:pt x="89187" y="66739"/>
                    <a:pt x="89065" y="66634"/>
                    <a:pt x="88925" y="66634"/>
                  </a:cubicBezTo>
                  <a:close/>
                  <a:moveTo>
                    <a:pt x="86146" y="66968"/>
                  </a:moveTo>
                  <a:cubicBezTo>
                    <a:pt x="86133" y="66968"/>
                    <a:pt x="86119" y="66969"/>
                    <a:pt x="86106" y="66971"/>
                  </a:cubicBezTo>
                  <a:lnTo>
                    <a:pt x="84993" y="67109"/>
                  </a:lnTo>
                  <a:cubicBezTo>
                    <a:pt x="84845" y="67128"/>
                    <a:pt x="84737" y="67257"/>
                    <a:pt x="84746" y="67404"/>
                  </a:cubicBezTo>
                  <a:cubicBezTo>
                    <a:pt x="84756" y="67554"/>
                    <a:pt x="84879" y="67669"/>
                    <a:pt x="85028" y="67669"/>
                  </a:cubicBezTo>
                  <a:cubicBezTo>
                    <a:pt x="85039" y="67669"/>
                    <a:pt x="85051" y="67668"/>
                    <a:pt x="85062" y="67666"/>
                  </a:cubicBezTo>
                  <a:lnTo>
                    <a:pt x="86174" y="67529"/>
                  </a:lnTo>
                  <a:cubicBezTo>
                    <a:pt x="86328" y="67510"/>
                    <a:pt x="86437" y="67369"/>
                    <a:pt x="86418" y="67215"/>
                  </a:cubicBezTo>
                  <a:cubicBezTo>
                    <a:pt x="86401" y="67075"/>
                    <a:pt x="86280" y="66968"/>
                    <a:pt x="86146" y="66968"/>
                  </a:cubicBezTo>
                  <a:close/>
                  <a:moveTo>
                    <a:pt x="83363" y="67318"/>
                  </a:moveTo>
                  <a:cubicBezTo>
                    <a:pt x="83351" y="67318"/>
                    <a:pt x="83338" y="67319"/>
                    <a:pt x="83326" y="67321"/>
                  </a:cubicBezTo>
                  <a:lnTo>
                    <a:pt x="82216" y="67463"/>
                  </a:lnTo>
                  <a:cubicBezTo>
                    <a:pt x="82069" y="67482"/>
                    <a:pt x="81962" y="67613"/>
                    <a:pt x="81971" y="67760"/>
                  </a:cubicBezTo>
                  <a:cubicBezTo>
                    <a:pt x="81981" y="67908"/>
                    <a:pt x="82104" y="68022"/>
                    <a:pt x="82252" y="68022"/>
                  </a:cubicBezTo>
                  <a:lnTo>
                    <a:pt x="82252" y="68024"/>
                  </a:lnTo>
                  <a:cubicBezTo>
                    <a:pt x="82265" y="68024"/>
                    <a:pt x="82276" y="68022"/>
                    <a:pt x="82288" y="68020"/>
                  </a:cubicBezTo>
                  <a:lnTo>
                    <a:pt x="83398" y="67877"/>
                  </a:lnTo>
                  <a:cubicBezTo>
                    <a:pt x="83550" y="67857"/>
                    <a:pt x="83659" y="67717"/>
                    <a:pt x="83641" y="67562"/>
                  </a:cubicBezTo>
                  <a:cubicBezTo>
                    <a:pt x="83622" y="67422"/>
                    <a:pt x="83502" y="67318"/>
                    <a:pt x="83363" y="67318"/>
                  </a:cubicBezTo>
                  <a:close/>
                  <a:moveTo>
                    <a:pt x="149121" y="67107"/>
                  </a:moveTo>
                  <a:cubicBezTo>
                    <a:pt x="149004" y="67107"/>
                    <a:pt x="148895" y="67180"/>
                    <a:pt x="148855" y="67297"/>
                  </a:cubicBezTo>
                  <a:cubicBezTo>
                    <a:pt x="148805" y="67445"/>
                    <a:pt x="148883" y="67604"/>
                    <a:pt x="149030" y="67654"/>
                  </a:cubicBezTo>
                  <a:cubicBezTo>
                    <a:pt x="149386" y="67777"/>
                    <a:pt x="149734" y="67903"/>
                    <a:pt x="150072" y="68035"/>
                  </a:cubicBezTo>
                  <a:cubicBezTo>
                    <a:pt x="150105" y="68047"/>
                    <a:pt x="150138" y="68054"/>
                    <a:pt x="150173" y="68054"/>
                  </a:cubicBezTo>
                  <a:cubicBezTo>
                    <a:pt x="150309" y="68052"/>
                    <a:pt x="150424" y="67957"/>
                    <a:pt x="150449" y="67824"/>
                  </a:cubicBezTo>
                  <a:cubicBezTo>
                    <a:pt x="150474" y="67691"/>
                    <a:pt x="150400" y="67560"/>
                    <a:pt x="150275" y="67511"/>
                  </a:cubicBezTo>
                  <a:cubicBezTo>
                    <a:pt x="149930" y="67377"/>
                    <a:pt x="149576" y="67248"/>
                    <a:pt x="149212" y="67122"/>
                  </a:cubicBezTo>
                  <a:cubicBezTo>
                    <a:pt x="149182" y="67112"/>
                    <a:pt x="149151" y="67107"/>
                    <a:pt x="149121" y="67107"/>
                  </a:cubicBezTo>
                  <a:close/>
                  <a:moveTo>
                    <a:pt x="80593" y="67680"/>
                  </a:moveTo>
                  <a:cubicBezTo>
                    <a:pt x="80580" y="67680"/>
                    <a:pt x="80566" y="67681"/>
                    <a:pt x="80552" y="67683"/>
                  </a:cubicBezTo>
                  <a:lnTo>
                    <a:pt x="79445" y="67832"/>
                  </a:lnTo>
                  <a:cubicBezTo>
                    <a:pt x="79299" y="67852"/>
                    <a:pt x="79193" y="67981"/>
                    <a:pt x="79203" y="68129"/>
                  </a:cubicBezTo>
                  <a:cubicBezTo>
                    <a:pt x="79213" y="68276"/>
                    <a:pt x="79334" y="68390"/>
                    <a:pt x="79482" y="68391"/>
                  </a:cubicBezTo>
                  <a:cubicBezTo>
                    <a:pt x="79495" y="68391"/>
                    <a:pt x="79507" y="68390"/>
                    <a:pt x="79520" y="68388"/>
                  </a:cubicBezTo>
                  <a:lnTo>
                    <a:pt x="80626" y="68239"/>
                  </a:lnTo>
                  <a:cubicBezTo>
                    <a:pt x="80782" y="68220"/>
                    <a:pt x="80892" y="68079"/>
                    <a:pt x="80871" y="67923"/>
                  </a:cubicBezTo>
                  <a:cubicBezTo>
                    <a:pt x="80853" y="67782"/>
                    <a:pt x="80731" y="67680"/>
                    <a:pt x="80593" y="67680"/>
                  </a:cubicBezTo>
                  <a:close/>
                  <a:moveTo>
                    <a:pt x="406" y="66759"/>
                  </a:moveTo>
                  <a:cubicBezTo>
                    <a:pt x="271" y="66759"/>
                    <a:pt x="151" y="66858"/>
                    <a:pt x="129" y="66997"/>
                  </a:cubicBezTo>
                  <a:cubicBezTo>
                    <a:pt x="69" y="67376"/>
                    <a:pt x="29" y="67757"/>
                    <a:pt x="8" y="68139"/>
                  </a:cubicBezTo>
                  <a:cubicBezTo>
                    <a:pt x="0" y="68293"/>
                    <a:pt x="118" y="68426"/>
                    <a:pt x="273" y="68435"/>
                  </a:cubicBezTo>
                  <a:lnTo>
                    <a:pt x="288" y="68435"/>
                  </a:lnTo>
                  <a:cubicBezTo>
                    <a:pt x="437" y="68435"/>
                    <a:pt x="560" y="68318"/>
                    <a:pt x="568" y="68169"/>
                  </a:cubicBezTo>
                  <a:cubicBezTo>
                    <a:pt x="589" y="67806"/>
                    <a:pt x="627" y="67443"/>
                    <a:pt x="684" y="67084"/>
                  </a:cubicBezTo>
                  <a:cubicBezTo>
                    <a:pt x="708" y="66931"/>
                    <a:pt x="603" y="66787"/>
                    <a:pt x="450" y="66763"/>
                  </a:cubicBezTo>
                  <a:cubicBezTo>
                    <a:pt x="435" y="66760"/>
                    <a:pt x="421" y="66759"/>
                    <a:pt x="406" y="66759"/>
                  </a:cubicBezTo>
                  <a:close/>
                  <a:moveTo>
                    <a:pt x="77818" y="68057"/>
                  </a:moveTo>
                  <a:cubicBezTo>
                    <a:pt x="77804" y="68057"/>
                    <a:pt x="77790" y="68058"/>
                    <a:pt x="77776" y="68060"/>
                  </a:cubicBezTo>
                  <a:lnTo>
                    <a:pt x="76665" y="68215"/>
                  </a:lnTo>
                  <a:cubicBezTo>
                    <a:pt x="76519" y="68235"/>
                    <a:pt x="76414" y="68366"/>
                    <a:pt x="76424" y="68512"/>
                  </a:cubicBezTo>
                  <a:cubicBezTo>
                    <a:pt x="76434" y="68659"/>
                    <a:pt x="76557" y="68773"/>
                    <a:pt x="76704" y="68774"/>
                  </a:cubicBezTo>
                  <a:lnTo>
                    <a:pt x="76705" y="68774"/>
                  </a:lnTo>
                  <a:cubicBezTo>
                    <a:pt x="76717" y="68774"/>
                    <a:pt x="76730" y="68773"/>
                    <a:pt x="76742" y="68772"/>
                  </a:cubicBezTo>
                  <a:lnTo>
                    <a:pt x="77853" y="68616"/>
                  </a:lnTo>
                  <a:cubicBezTo>
                    <a:pt x="78008" y="68598"/>
                    <a:pt x="78119" y="68455"/>
                    <a:pt x="78096" y="68299"/>
                  </a:cubicBezTo>
                  <a:cubicBezTo>
                    <a:pt x="78077" y="68158"/>
                    <a:pt x="77955" y="68057"/>
                    <a:pt x="77818" y="68057"/>
                  </a:cubicBezTo>
                  <a:close/>
                  <a:moveTo>
                    <a:pt x="75037" y="68448"/>
                  </a:moveTo>
                  <a:cubicBezTo>
                    <a:pt x="75024" y="68448"/>
                    <a:pt x="75011" y="68449"/>
                    <a:pt x="74998" y="68451"/>
                  </a:cubicBezTo>
                  <a:lnTo>
                    <a:pt x="73887" y="68611"/>
                  </a:lnTo>
                  <a:cubicBezTo>
                    <a:pt x="73742" y="68633"/>
                    <a:pt x="73638" y="68762"/>
                    <a:pt x="73648" y="68908"/>
                  </a:cubicBezTo>
                  <a:cubicBezTo>
                    <a:pt x="73659" y="69055"/>
                    <a:pt x="73781" y="69169"/>
                    <a:pt x="73927" y="69169"/>
                  </a:cubicBezTo>
                  <a:cubicBezTo>
                    <a:pt x="73941" y="69169"/>
                    <a:pt x="73955" y="69169"/>
                    <a:pt x="73968" y="69167"/>
                  </a:cubicBezTo>
                  <a:lnTo>
                    <a:pt x="75078" y="69007"/>
                  </a:lnTo>
                  <a:cubicBezTo>
                    <a:pt x="75231" y="68985"/>
                    <a:pt x="75337" y="68843"/>
                    <a:pt x="75316" y="68689"/>
                  </a:cubicBezTo>
                  <a:cubicBezTo>
                    <a:pt x="75295" y="68549"/>
                    <a:pt x="75175" y="68448"/>
                    <a:pt x="75037" y="68448"/>
                  </a:cubicBezTo>
                  <a:close/>
                  <a:moveTo>
                    <a:pt x="151718" y="68154"/>
                  </a:moveTo>
                  <a:cubicBezTo>
                    <a:pt x="151614" y="68154"/>
                    <a:pt x="151514" y="68213"/>
                    <a:pt x="151466" y="68314"/>
                  </a:cubicBezTo>
                  <a:cubicBezTo>
                    <a:pt x="151399" y="68455"/>
                    <a:pt x="151459" y="68621"/>
                    <a:pt x="151600" y="68688"/>
                  </a:cubicBezTo>
                  <a:cubicBezTo>
                    <a:pt x="151939" y="68851"/>
                    <a:pt x="152268" y="69018"/>
                    <a:pt x="152582" y="69189"/>
                  </a:cubicBezTo>
                  <a:cubicBezTo>
                    <a:pt x="152624" y="69213"/>
                    <a:pt x="152670" y="69224"/>
                    <a:pt x="152718" y="69224"/>
                  </a:cubicBezTo>
                  <a:lnTo>
                    <a:pt x="152718" y="69223"/>
                  </a:lnTo>
                  <a:cubicBezTo>
                    <a:pt x="152846" y="69223"/>
                    <a:pt x="152957" y="69137"/>
                    <a:pt x="152990" y="69013"/>
                  </a:cubicBezTo>
                  <a:cubicBezTo>
                    <a:pt x="153021" y="68888"/>
                    <a:pt x="152965" y="68758"/>
                    <a:pt x="152853" y="68697"/>
                  </a:cubicBezTo>
                  <a:cubicBezTo>
                    <a:pt x="152527" y="68519"/>
                    <a:pt x="152190" y="68347"/>
                    <a:pt x="151839" y="68182"/>
                  </a:cubicBezTo>
                  <a:cubicBezTo>
                    <a:pt x="151800" y="68163"/>
                    <a:pt x="151759" y="68154"/>
                    <a:pt x="151718" y="68154"/>
                  </a:cubicBezTo>
                  <a:close/>
                  <a:moveTo>
                    <a:pt x="72268" y="68851"/>
                  </a:moveTo>
                  <a:cubicBezTo>
                    <a:pt x="72253" y="68851"/>
                    <a:pt x="72238" y="68852"/>
                    <a:pt x="72223" y="68855"/>
                  </a:cubicBezTo>
                  <a:lnTo>
                    <a:pt x="71114" y="69020"/>
                  </a:lnTo>
                  <a:cubicBezTo>
                    <a:pt x="70968" y="69041"/>
                    <a:pt x="70864" y="69172"/>
                    <a:pt x="70876" y="69318"/>
                  </a:cubicBezTo>
                  <a:cubicBezTo>
                    <a:pt x="70886" y="69464"/>
                    <a:pt x="71007" y="69578"/>
                    <a:pt x="71155" y="69578"/>
                  </a:cubicBezTo>
                  <a:cubicBezTo>
                    <a:pt x="71169" y="69578"/>
                    <a:pt x="71183" y="69577"/>
                    <a:pt x="71196" y="69575"/>
                  </a:cubicBezTo>
                  <a:lnTo>
                    <a:pt x="72306" y="69410"/>
                  </a:lnTo>
                  <a:cubicBezTo>
                    <a:pt x="72461" y="69390"/>
                    <a:pt x="72569" y="69246"/>
                    <a:pt x="72546" y="69090"/>
                  </a:cubicBezTo>
                  <a:cubicBezTo>
                    <a:pt x="72526" y="68951"/>
                    <a:pt x="72406" y="68851"/>
                    <a:pt x="72268" y="68851"/>
                  </a:cubicBezTo>
                  <a:close/>
                  <a:moveTo>
                    <a:pt x="69491" y="69267"/>
                  </a:moveTo>
                  <a:cubicBezTo>
                    <a:pt x="69477" y="69267"/>
                    <a:pt x="69463" y="69268"/>
                    <a:pt x="69448" y="69271"/>
                  </a:cubicBezTo>
                  <a:lnTo>
                    <a:pt x="68339" y="69440"/>
                  </a:lnTo>
                  <a:cubicBezTo>
                    <a:pt x="68193" y="69462"/>
                    <a:pt x="68089" y="69593"/>
                    <a:pt x="68101" y="69739"/>
                  </a:cubicBezTo>
                  <a:cubicBezTo>
                    <a:pt x="68112" y="69886"/>
                    <a:pt x="68235" y="69999"/>
                    <a:pt x="68381" y="69999"/>
                  </a:cubicBezTo>
                  <a:cubicBezTo>
                    <a:pt x="68396" y="69999"/>
                    <a:pt x="68410" y="69998"/>
                    <a:pt x="68424" y="69995"/>
                  </a:cubicBezTo>
                  <a:lnTo>
                    <a:pt x="69532" y="69826"/>
                  </a:lnTo>
                  <a:cubicBezTo>
                    <a:pt x="69686" y="69802"/>
                    <a:pt x="69791" y="69659"/>
                    <a:pt x="69768" y="69506"/>
                  </a:cubicBezTo>
                  <a:cubicBezTo>
                    <a:pt x="69746" y="69367"/>
                    <a:pt x="69627" y="69267"/>
                    <a:pt x="69491" y="69267"/>
                  </a:cubicBezTo>
                  <a:close/>
                  <a:moveTo>
                    <a:pt x="66721" y="69695"/>
                  </a:moveTo>
                  <a:cubicBezTo>
                    <a:pt x="66706" y="69695"/>
                    <a:pt x="66692" y="69696"/>
                    <a:pt x="66677" y="69698"/>
                  </a:cubicBezTo>
                  <a:lnTo>
                    <a:pt x="65569" y="69874"/>
                  </a:lnTo>
                  <a:cubicBezTo>
                    <a:pt x="65425" y="69896"/>
                    <a:pt x="65322" y="70026"/>
                    <a:pt x="65333" y="70172"/>
                  </a:cubicBezTo>
                  <a:cubicBezTo>
                    <a:pt x="65345" y="70318"/>
                    <a:pt x="65466" y="70431"/>
                    <a:pt x="65612" y="70431"/>
                  </a:cubicBezTo>
                  <a:lnTo>
                    <a:pt x="65612" y="70431"/>
                  </a:lnTo>
                  <a:cubicBezTo>
                    <a:pt x="65627" y="70431"/>
                    <a:pt x="65641" y="70430"/>
                    <a:pt x="65655" y="70428"/>
                  </a:cubicBezTo>
                  <a:lnTo>
                    <a:pt x="66765" y="70253"/>
                  </a:lnTo>
                  <a:cubicBezTo>
                    <a:pt x="66918" y="70229"/>
                    <a:pt x="67023" y="70085"/>
                    <a:pt x="66999" y="69932"/>
                  </a:cubicBezTo>
                  <a:cubicBezTo>
                    <a:pt x="66976" y="69794"/>
                    <a:pt x="66857" y="69695"/>
                    <a:pt x="66721" y="69695"/>
                  </a:cubicBezTo>
                  <a:close/>
                  <a:moveTo>
                    <a:pt x="65612" y="70431"/>
                  </a:moveTo>
                  <a:lnTo>
                    <a:pt x="65612" y="70431"/>
                  </a:lnTo>
                  <a:cubicBezTo>
                    <a:pt x="65612" y="70431"/>
                    <a:pt x="65612" y="70431"/>
                    <a:pt x="65612" y="70431"/>
                  </a:cubicBezTo>
                  <a:lnTo>
                    <a:pt x="65613" y="70431"/>
                  </a:lnTo>
                  <a:cubicBezTo>
                    <a:pt x="65613" y="70431"/>
                    <a:pt x="65612" y="70431"/>
                    <a:pt x="65612" y="70431"/>
                  </a:cubicBezTo>
                  <a:close/>
                  <a:moveTo>
                    <a:pt x="154148" y="69545"/>
                  </a:moveTo>
                  <a:cubicBezTo>
                    <a:pt x="154059" y="69545"/>
                    <a:pt x="153972" y="69586"/>
                    <a:pt x="153917" y="69664"/>
                  </a:cubicBezTo>
                  <a:cubicBezTo>
                    <a:pt x="153828" y="69792"/>
                    <a:pt x="153859" y="69968"/>
                    <a:pt x="153987" y="70055"/>
                  </a:cubicBezTo>
                  <a:cubicBezTo>
                    <a:pt x="154294" y="70270"/>
                    <a:pt x="154588" y="70494"/>
                    <a:pt x="154857" y="70721"/>
                  </a:cubicBezTo>
                  <a:cubicBezTo>
                    <a:pt x="154907" y="70762"/>
                    <a:pt x="154971" y="70786"/>
                    <a:pt x="155037" y="70786"/>
                  </a:cubicBezTo>
                  <a:lnTo>
                    <a:pt x="155037" y="70786"/>
                  </a:lnTo>
                  <a:cubicBezTo>
                    <a:pt x="155300" y="70785"/>
                    <a:pt x="155418" y="70459"/>
                    <a:pt x="155217" y="70291"/>
                  </a:cubicBezTo>
                  <a:cubicBezTo>
                    <a:pt x="154935" y="70053"/>
                    <a:pt x="154629" y="69818"/>
                    <a:pt x="154308" y="69595"/>
                  </a:cubicBezTo>
                  <a:cubicBezTo>
                    <a:pt x="154259" y="69561"/>
                    <a:pt x="154203" y="69545"/>
                    <a:pt x="154148" y="69545"/>
                  </a:cubicBezTo>
                  <a:close/>
                  <a:moveTo>
                    <a:pt x="155037" y="70786"/>
                  </a:moveTo>
                  <a:cubicBezTo>
                    <a:pt x="155037" y="70786"/>
                    <a:pt x="155037" y="70786"/>
                    <a:pt x="155036" y="70786"/>
                  </a:cubicBezTo>
                  <a:lnTo>
                    <a:pt x="155038" y="70786"/>
                  </a:lnTo>
                  <a:cubicBezTo>
                    <a:pt x="155037" y="70786"/>
                    <a:pt x="155037" y="70786"/>
                    <a:pt x="155037" y="70786"/>
                  </a:cubicBezTo>
                  <a:close/>
                  <a:moveTo>
                    <a:pt x="63948" y="70135"/>
                  </a:moveTo>
                  <a:cubicBezTo>
                    <a:pt x="63934" y="70135"/>
                    <a:pt x="63920" y="70136"/>
                    <a:pt x="63906" y="70138"/>
                  </a:cubicBezTo>
                  <a:lnTo>
                    <a:pt x="62799" y="70317"/>
                  </a:lnTo>
                  <a:cubicBezTo>
                    <a:pt x="62655" y="70341"/>
                    <a:pt x="62553" y="70471"/>
                    <a:pt x="62565" y="70617"/>
                  </a:cubicBezTo>
                  <a:cubicBezTo>
                    <a:pt x="62576" y="70762"/>
                    <a:pt x="62698" y="70875"/>
                    <a:pt x="62843" y="70875"/>
                  </a:cubicBezTo>
                  <a:cubicBezTo>
                    <a:pt x="62858" y="70875"/>
                    <a:pt x="62873" y="70874"/>
                    <a:pt x="62889" y="70871"/>
                  </a:cubicBezTo>
                  <a:lnTo>
                    <a:pt x="63996" y="70692"/>
                  </a:lnTo>
                  <a:cubicBezTo>
                    <a:pt x="64148" y="70667"/>
                    <a:pt x="64249" y="70523"/>
                    <a:pt x="64225" y="70371"/>
                  </a:cubicBezTo>
                  <a:cubicBezTo>
                    <a:pt x="64203" y="70233"/>
                    <a:pt x="64084" y="70135"/>
                    <a:pt x="63948" y="70135"/>
                  </a:cubicBezTo>
                  <a:close/>
                  <a:moveTo>
                    <a:pt x="351" y="69550"/>
                  </a:moveTo>
                  <a:cubicBezTo>
                    <a:pt x="337" y="69550"/>
                    <a:pt x="323" y="69551"/>
                    <a:pt x="310" y="69553"/>
                  </a:cubicBezTo>
                  <a:cubicBezTo>
                    <a:pt x="155" y="69571"/>
                    <a:pt x="46" y="69712"/>
                    <a:pt x="65" y="69866"/>
                  </a:cubicBezTo>
                  <a:cubicBezTo>
                    <a:pt x="113" y="70248"/>
                    <a:pt x="184" y="70628"/>
                    <a:pt x="282" y="71002"/>
                  </a:cubicBezTo>
                  <a:cubicBezTo>
                    <a:pt x="313" y="71126"/>
                    <a:pt x="425" y="71212"/>
                    <a:pt x="553" y="71212"/>
                  </a:cubicBezTo>
                  <a:cubicBezTo>
                    <a:pt x="577" y="71212"/>
                    <a:pt x="602" y="71208"/>
                    <a:pt x="624" y="71202"/>
                  </a:cubicBezTo>
                  <a:cubicBezTo>
                    <a:pt x="775" y="71163"/>
                    <a:pt x="865" y="71010"/>
                    <a:pt x="826" y="70860"/>
                  </a:cubicBezTo>
                  <a:cubicBezTo>
                    <a:pt x="734" y="70510"/>
                    <a:pt x="667" y="70156"/>
                    <a:pt x="623" y="69796"/>
                  </a:cubicBezTo>
                  <a:cubicBezTo>
                    <a:pt x="605" y="69657"/>
                    <a:pt x="489" y="69550"/>
                    <a:pt x="351" y="69550"/>
                  </a:cubicBezTo>
                  <a:close/>
                  <a:moveTo>
                    <a:pt x="61184" y="70585"/>
                  </a:moveTo>
                  <a:cubicBezTo>
                    <a:pt x="61168" y="70585"/>
                    <a:pt x="61152" y="70586"/>
                    <a:pt x="61136" y="70589"/>
                  </a:cubicBezTo>
                  <a:lnTo>
                    <a:pt x="60031" y="70772"/>
                  </a:lnTo>
                  <a:cubicBezTo>
                    <a:pt x="59886" y="70796"/>
                    <a:pt x="59785" y="70926"/>
                    <a:pt x="59796" y="71073"/>
                  </a:cubicBezTo>
                  <a:cubicBezTo>
                    <a:pt x="59809" y="71218"/>
                    <a:pt x="59930" y="71330"/>
                    <a:pt x="60076" y="71330"/>
                  </a:cubicBezTo>
                  <a:cubicBezTo>
                    <a:pt x="60092" y="71330"/>
                    <a:pt x="60107" y="71329"/>
                    <a:pt x="60122" y="71326"/>
                  </a:cubicBezTo>
                  <a:lnTo>
                    <a:pt x="61229" y="71143"/>
                  </a:lnTo>
                  <a:cubicBezTo>
                    <a:pt x="61382" y="71117"/>
                    <a:pt x="61486" y="70973"/>
                    <a:pt x="61459" y="70820"/>
                  </a:cubicBezTo>
                  <a:cubicBezTo>
                    <a:pt x="61437" y="70683"/>
                    <a:pt x="61319" y="70585"/>
                    <a:pt x="61184" y="70585"/>
                  </a:cubicBezTo>
                  <a:close/>
                  <a:moveTo>
                    <a:pt x="58418" y="71048"/>
                  </a:moveTo>
                  <a:cubicBezTo>
                    <a:pt x="58402" y="71048"/>
                    <a:pt x="58386" y="71049"/>
                    <a:pt x="58370" y="71052"/>
                  </a:cubicBezTo>
                  <a:lnTo>
                    <a:pt x="57264" y="71240"/>
                  </a:lnTo>
                  <a:cubicBezTo>
                    <a:pt x="57120" y="71263"/>
                    <a:pt x="57019" y="71394"/>
                    <a:pt x="57031" y="71539"/>
                  </a:cubicBezTo>
                  <a:cubicBezTo>
                    <a:pt x="57044" y="71686"/>
                    <a:pt x="57165" y="71797"/>
                    <a:pt x="57311" y="71797"/>
                  </a:cubicBezTo>
                  <a:cubicBezTo>
                    <a:pt x="57327" y="71797"/>
                    <a:pt x="57343" y="71796"/>
                    <a:pt x="57358" y="71794"/>
                  </a:cubicBezTo>
                  <a:lnTo>
                    <a:pt x="58464" y="71606"/>
                  </a:lnTo>
                  <a:cubicBezTo>
                    <a:pt x="58617" y="71579"/>
                    <a:pt x="58721" y="71434"/>
                    <a:pt x="58695" y="71281"/>
                  </a:cubicBezTo>
                  <a:cubicBezTo>
                    <a:pt x="58671" y="71144"/>
                    <a:pt x="58552" y="71048"/>
                    <a:pt x="58418" y="71048"/>
                  </a:cubicBezTo>
                  <a:close/>
                  <a:moveTo>
                    <a:pt x="55653" y="71520"/>
                  </a:moveTo>
                  <a:cubicBezTo>
                    <a:pt x="55637" y="71520"/>
                    <a:pt x="55621" y="71521"/>
                    <a:pt x="55605" y="71524"/>
                  </a:cubicBezTo>
                  <a:lnTo>
                    <a:pt x="54500" y="71717"/>
                  </a:lnTo>
                  <a:cubicBezTo>
                    <a:pt x="54357" y="71742"/>
                    <a:pt x="54255" y="71873"/>
                    <a:pt x="54268" y="72018"/>
                  </a:cubicBezTo>
                  <a:cubicBezTo>
                    <a:pt x="54280" y="72162"/>
                    <a:pt x="54402" y="72274"/>
                    <a:pt x="54549" y="72275"/>
                  </a:cubicBezTo>
                  <a:cubicBezTo>
                    <a:pt x="54565" y="72274"/>
                    <a:pt x="54581" y="72272"/>
                    <a:pt x="54597" y="72270"/>
                  </a:cubicBezTo>
                  <a:lnTo>
                    <a:pt x="55702" y="72078"/>
                  </a:lnTo>
                  <a:cubicBezTo>
                    <a:pt x="55854" y="72051"/>
                    <a:pt x="55956" y="71905"/>
                    <a:pt x="55930" y="71754"/>
                  </a:cubicBezTo>
                  <a:cubicBezTo>
                    <a:pt x="55906" y="71617"/>
                    <a:pt x="55787" y="71520"/>
                    <a:pt x="55653" y="71520"/>
                  </a:cubicBezTo>
                  <a:close/>
                  <a:moveTo>
                    <a:pt x="52889" y="72005"/>
                  </a:moveTo>
                  <a:cubicBezTo>
                    <a:pt x="52874" y="72005"/>
                    <a:pt x="52858" y="72007"/>
                    <a:pt x="52843" y="72009"/>
                  </a:cubicBezTo>
                  <a:lnTo>
                    <a:pt x="51737" y="72206"/>
                  </a:lnTo>
                  <a:cubicBezTo>
                    <a:pt x="51594" y="72232"/>
                    <a:pt x="51495" y="72363"/>
                    <a:pt x="51508" y="72507"/>
                  </a:cubicBezTo>
                  <a:cubicBezTo>
                    <a:pt x="51520" y="72652"/>
                    <a:pt x="51641" y="72762"/>
                    <a:pt x="51786" y="72764"/>
                  </a:cubicBezTo>
                  <a:lnTo>
                    <a:pt x="51786" y="72762"/>
                  </a:lnTo>
                  <a:cubicBezTo>
                    <a:pt x="51789" y="72763"/>
                    <a:pt x="51793" y="72763"/>
                    <a:pt x="51796" y="72763"/>
                  </a:cubicBezTo>
                  <a:cubicBezTo>
                    <a:pt x="51810" y="72763"/>
                    <a:pt x="51823" y="72761"/>
                    <a:pt x="51836" y="72759"/>
                  </a:cubicBezTo>
                  <a:lnTo>
                    <a:pt x="52940" y="72562"/>
                  </a:lnTo>
                  <a:cubicBezTo>
                    <a:pt x="53091" y="72533"/>
                    <a:pt x="53191" y="72389"/>
                    <a:pt x="53165" y="72237"/>
                  </a:cubicBezTo>
                  <a:cubicBezTo>
                    <a:pt x="53140" y="72101"/>
                    <a:pt x="53022" y="72005"/>
                    <a:pt x="52889" y="72005"/>
                  </a:cubicBezTo>
                  <a:close/>
                  <a:moveTo>
                    <a:pt x="156231" y="71402"/>
                  </a:moveTo>
                  <a:cubicBezTo>
                    <a:pt x="156167" y="71402"/>
                    <a:pt x="156102" y="71424"/>
                    <a:pt x="156049" y="71469"/>
                  </a:cubicBezTo>
                  <a:cubicBezTo>
                    <a:pt x="155931" y="71571"/>
                    <a:pt x="155917" y="71747"/>
                    <a:pt x="156019" y="71865"/>
                  </a:cubicBezTo>
                  <a:cubicBezTo>
                    <a:pt x="156253" y="72140"/>
                    <a:pt x="156469" y="72429"/>
                    <a:pt x="156666" y="72731"/>
                  </a:cubicBezTo>
                  <a:cubicBezTo>
                    <a:pt x="156717" y="72810"/>
                    <a:pt x="156806" y="72859"/>
                    <a:pt x="156901" y="72859"/>
                  </a:cubicBezTo>
                  <a:cubicBezTo>
                    <a:pt x="157124" y="72859"/>
                    <a:pt x="157258" y="72612"/>
                    <a:pt x="157137" y="72425"/>
                  </a:cubicBezTo>
                  <a:cubicBezTo>
                    <a:pt x="156928" y="72102"/>
                    <a:pt x="156696" y="71794"/>
                    <a:pt x="156445" y="71500"/>
                  </a:cubicBezTo>
                  <a:cubicBezTo>
                    <a:pt x="156390" y="71435"/>
                    <a:pt x="156311" y="71402"/>
                    <a:pt x="156231" y="71402"/>
                  </a:cubicBezTo>
                  <a:close/>
                  <a:moveTo>
                    <a:pt x="50131" y="72500"/>
                  </a:moveTo>
                  <a:cubicBezTo>
                    <a:pt x="50114" y="72500"/>
                    <a:pt x="50097" y="72501"/>
                    <a:pt x="50080" y="72504"/>
                  </a:cubicBezTo>
                  <a:lnTo>
                    <a:pt x="48976" y="72706"/>
                  </a:lnTo>
                  <a:cubicBezTo>
                    <a:pt x="48833" y="72732"/>
                    <a:pt x="48734" y="72863"/>
                    <a:pt x="48747" y="73008"/>
                  </a:cubicBezTo>
                  <a:cubicBezTo>
                    <a:pt x="48761" y="73152"/>
                    <a:pt x="48882" y="73264"/>
                    <a:pt x="49028" y="73264"/>
                  </a:cubicBezTo>
                  <a:cubicBezTo>
                    <a:pt x="49044" y="73264"/>
                    <a:pt x="49061" y="73261"/>
                    <a:pt x="49078" y="73259"/>
                  </a:cubicBezTo>
                  <a:lnTo>
                    <a:pt x="50181" y="73058"/>
                  </a:lnTo>
                  <a:cubicBezTo>
                    <a:pt x="50334" y="73029"/>
                    <a:pt x="50435" y="72884"/>
                    <a:pt x="50408" y="72731"/>
                  </a:cubicBezTo>
                  <a:cubicBezTo>
                    <a:pt x="50383" y="72595"/>
                    <a:pt x="50264" y="72500"/>
                    <a:pt x="50131" y="72500"/>
                  </a:cubicBezTo>
                  <a:close/>
                  <a:moveTo>
                    <a:pt x="1140" y="72222"/>
                  </a:moveTo>
                  <a:cubicBezTo>
                    <a:pt x="1098" y="72222"/>
                    <a:pt x="1055" y="72231"/>
                    <a:pt x="1015" y="72251"/>
                  </a:cubicBezTo>
                  <a:cubicBezTo>
                    <a:pt x="877" y="72320"/>
                    <a:pt x="821" y="72488"/>
                    <a:pt x="889" y="72627"/>
                  </a:cubicBezTo>
                  <a:cubicBezTo>
                    <a:pt x="1062" y="72973"/>
                    <a:pt x="1258" y="73306"/>
                    <a:pt x="1478" y="73625"/>
                  </a:cubicBezTo>
                  <a:cubicBezTo>
                    <a:pt x="1530" y="73701"/>
                    <a:pt x="1616" y="73746"/>
                    <a:pt x="1709" y="73746"/>
                  </a:cubicBezTo>
                  <a:lnTo>
                    <a:pt x="1709" y="73746"/>
                  </a:lnTo>
                  <a:cubicBezTo>
                    <a:pt x="1935" y="73746"/>
                    <a:pt x="2068" y="73492"/>
                    <a:pt x="1940" y="73306"/>
                  </a:cubicBezTo>
                  <a:cubicBezTo>
                    <a:pt x="1736" y="73009"/>
                    <a:pt x="1553" y="72699"/>
                    <a:pt x="1391" y="72376"/>
                  </a:cubicBezTo>
                  <a:cubicBezTo>
                    <a:pt x="1342" y="72279"/>
                    <a:pt x="1243" y="72222"/>
                    <a:pt x="1140" y="72222"/>
                  </a:cubicBezTo>
                  <a:close/>
                  <a:moveTo>
                    <a:pt x="1709" y="73746"/>
                  </a:moveTo>
                  <a:lnTo>
                    <a:pt x="1709" y="73746"/>
                  </a:lnTo>
                  <a:cubicBezTo>
                    <a:pt x="1709" y="73746"/>
                    <a:pt x="1709" y="73746"/>
                    <a:pt x="1708" y="73746"/>
                  </a:cubicBezTo>
                  <a:lnTo>
                    <a:pt x="1710" y="73746"/>
                  </a:lnTo>
                  <a:cubicBezTo>
                    <a:pt x="1709" y="73746"/>
                    <a:pt x="1709" y="73746"/>
                    <a:pt x="1709" y="73746"/>
                  </a:cubicBezTo>
                  <a:close/>
                  <a:moveTo>
                    <a:pt x="47374" y="73007"/>
                  </a:moveTo>
                  <a:cubicBezTo>
                    <a:pt x="47357" y="73007"/>
                    <a:pt x="47339" y="73009"/>
                    <a:pt x="47322" y="73012"/>
                  </a:cubicBezTo>
                  <a:lnTo>
                    <a:pt x="46218" y="73217"/>
                  </a:lnTo>
                  <a:cubicBezTo>
                    <a:pt x="46076" y="73244"/>
                    <a:pt x="45977" y="73375"/>
                    <a:pt x="45991" y="73519"/>
                  </a:cubicBezTo>
                  <a:cubicBezTo>
                    <a:pt x="46003" y="73664"/>
                    <a:pt x="46125" y="73774"/>
                    <a:pt x="46269" y="73774"/>
                  </a:cubicBezTo>
                  <a:cubicBezTo>
                    <a:pt x="46287" y="73774"/>
                    <a:pt x="46304" y="73773"/>
                    <a:pt x="46322" y="73770"/>
                  </a:cubicBezTo>
                  <a:lnTo>
                    <a:pt x="47423" y="73565"/>
                  </a:lnTo>
                  <a:cubicBezTo>
                    <a:pt x="47576" y="73536"/>
                    <a:pt x="47677" y="73389"/>
                    <a:pt x="47649" y="73236"/>
                  </a:cubicBezTo>
                  <a:cubicBezTo>
                    <a:pt x="47623" y="73102"/>
                    <a:pt x="47506" y="73007"/>
                    <a:pt x="47374" y="73007"/>
                  </a:cubicBezTo>
                  <a:close/>
                  <a:moveTo>
                    <a:pt x="44616" y="73525"/>
                  </a:moveTo>
                  <a:cubicBezTo>
                    <a:pt x="44599" y="73525"/>
                    <a:pt x="44581" y="73526"/>
                    <a:pt x="44563" y="73529"/>
                  </a:cubicBezTo>
                  <a:lnTo>
                    <a:pt x="43462" y="73740"/>
                  </a:lnTo>
                  <a:cubicBezTo>
                    <a:pt x="43319" y="73768"/>
                    <a:pt x="43221" y="73898"/>
                    <a:pt x="43235" y="74042"/>
                  </a:cubicBezTo>
                  <a:cubicBezTo>
                    <a:pt x="43249" y="74187"/>
                    <a:pt x="43369" y="74297"/>
                    <a:pt x="43514" y="74298"/>
                  </a:cubicBezTo>
                  <a:cubicBezTo>
                    <a:pt x="43532" y="74297"/>
                    <a:pt x="43549" y="74295"/>
                    <a:pt x="43567" y="74292"/>
                  </a:cubicBezTo>
                  <a:lnTo>
                    <a:pt x="44669" y="74081"/>
                  </a:lnTo>
                  <a:cubicBezTo>
                    <a:pt x="44820" y="74052"/>
                    <a:pt x="44920" y="73905"/>
                    <a:pt x="44892" y="73753"/>
                  </a:cubicBezTo>
                  <a:cubicBezTo>
                    <a:pt x="44866" y="73618"/>
                    <a:pt x="44749" y="73525"/>
                    <a:pt x="44616" y="73525"/>
                  </a:cubicBezTo>
                  <a:close/>
                  <a:moveTo>
                    <a:pt x="41863" y="74054"/>
                  </a:moveTo>
                  <a:cubicBezTo>
                    <a:pt x="41845" y="74054"/>
                    <a:pt x="41827" y="74056"/>
                    <a:pt x="41808" y="74060"/>
                  </a:cubicBezTo>
                  <a:lnTo>
                    <a:pt x="40706" y="74274"/>
                  </a:lnTo>
                  <a:cubicBezTo>
                    <a:pt x="40564" y="74303"/>
                    <a:pt x="40467" y="74433"/>
                    <a:pt x="40481" y="74577"/>
                  </a:cubicBezTo>
                  <a:cubicBezTo>
                    <a:pt x="40495" y="74721"/>
                    <a:pt x="40615" y="74830"/>
                    <a:pt x="40761" y="74830"/>
                  </a:cubicBezTo>
                  <a:lnTo>
                    <a:pt x="40762" y="74832"/>
                  </a:lnTo>
                  <a:cubicBezTo>
                    <a:pt x="40779" y="74832"/>
                    <a:pt x="40797" y="74829"/>
                    <a:pt x="40815" y="74825"/>
                  </a:cubicBezTo>
                  <a:lnTo>
                    <a:pt x="41915" y="74611"/>
                  </a:lnTo>
                  <a:cubicBezTo>
                    <a:pt x="42067" y="74581"/>
                    <a:pt x="42167" y="74433"/>
                    <a:pt x="42137" y="74281"/>
                  </a:cubicBezTo>
                  <a:cubicBezTo>
                    <a:pt x="42111" y="74147"/>
                    <a:pt x="41994" y="74054"/>
                    <a:pt x="41863" y="74054"/>
                  </a:cubicBezTo>
                  <a:close/>
                  <a:moveTo>
                    <a:pt x="157754" y="73752"/>
                  </a:moveTo>
                  <a:cubicBezTo>
                    <a:pt x="157709" y="73752"/>
                    <a:pt x="157662" y="73763"/>
                    <a:pt x="157619" y="73786"/>
                  </a:cubicBezTo>
                  <a:cubicBezTo>
                    <a:pt x="157485" y="73859"/>
                    <a:pt x="157435" y="74027"/>
                    <a:pt x="157505" y="74162"/>
                  </a:cubicBezTo>
                  <a:cubicBezTo>
                    <a:pt x="157686" y="74491"/>
                    <a:pt x="157856" y="74818"/>
                    <a:pt x="158021" y="75145"/>
                  </a:cubicBezTo>
                  <a:cubicBezTo>
                    <a:pt x="158068" y="75240"/>
                    <a:pt x="158165" y="75300"/>
                    <a:pt x="158271" y="75300"/>
                  </a:cubicBezTo>
                  <a:lnTo>
                    <a:pt x="158272" y="75302"/>
                  </a:lnTo>
                  <a:cubicBezTo>
                    <a:pt x="158480" y="75300"/>
                    <a:pt x="158616" y="75081"/>
                    <a:pt x="158523" y="74896"/>
                  </a:cubicBezTo>
                  <a:cubicBezTo>
                    <a:pt x="158356" y="74561"/>
                    <a:pt x="158181" y="74226"/>
                    <a:pt x="157998" y="73893"/>
                  </a:cubicBezTo>
                  <a:cubicBezTo>
                    <a:pt x="157946" y="73803"/>
                    <a:pt x="157852" y="73752"/>
                    <a:pt x="157754" y="73752"/>
                  </a:cubicBezTo>
                  <a:close/>
                  <a:moveTo>
                    <a:pt x="39110" y="74597"/>
                  </a:moveTo>
                  <a:cubicBezTo>
                    <a:pt x="39092" y="74597"/>
                    <a:pt x="39073" y="74598"/>
                    <a:pt x="39054" y="74602"/>
                  </a:cubicBezTo>
                  <a:lnTo>
                    <a:pt x="37954" y="74823"/>
                  </a:lnTo>
                  <a:cubicBezTo>
                    <a:pt x="37813" y="74851"/>
                    <a:pt x="37716" y="74982"/>
                    <a:pt x="37730" y="75125"/>
                  </a:cubicBezTo>
                  <a:cubicBezTo>
                    <a:pt x="37744" y="75269"/>
                    <a:pt x="37864" y="75378"/>
                    <a:pt x="38008" y="75378"/>
                  </a:cubicBezTo>
                  <a:lnTo>
                    <a:pt x="38010" y="75378"/>
                  </a:lnTo>
                  <a:cubicBezTo>
                    <a:pt x="38027" y="75378"/>
                    <a:pt x="38046" y="75377"/>
                    <a:pt x="38064" y="75373"/>
                  </a:cubicBezTo>
                  <a:lnTo>
                    <a:pt x="39164" y="75153"/>
                  </a:lnTo>
                  <a:cubicBezTo>
                    <a:pt x="39316" y="75122"/>
                    <a:pt x="39415" y="74975"/>
                    <a:pt x="39385" y="74823"/>
                  </a:cubicBezTo>
                  <a:cubicBezTo>
                    <a:pt x="39358" y="74689"/>
                    <a:pt x="39242" y="74597"/>
                    <a:pt x="39110" y="74597"/>
                  </a:cubicBezTo>
                  <a:close/>
                  <a:moveTo>
                    <a:pt x="2785" y="74458"/>
                  </a:moveTo>
                  <a:cubicBezTo>
                    <a:pt x="2712" y="74458"/>
                    <a:pt x="2639" y="74487"/>
                    <a:pt x="2584" y="74543"/>
                  </a:cubicBezTo>
                  <a:cubicBezTo>
                    <a:pt x="2473" y="74656"/>
                    <a:pt x="2478" y="74839"/>
                    <a:pt x="2594" y="74946"/>
                  </a:cubicBezTo>
                  <a:cubicBezTo>
                    <a:pt x="2870" y="75214"/>
                    <a:pt x="3161" y="75466"/>
                    <a:pt x="3465" y="75700"/>
                  </a:cubicBezTo>
                  <a:cubicBezTo>
                    <a:pt x="3514" y="75738"/>
                    <a:pt x="3575" y="75759"/>
                    <a:pt x="3636" y="75759"/>
                  </a:cubicBezTo>
                  <a:cubicBezTo>
                    <a:pt x="3904" y="75759"/>
                    <a:pt x="4021" y="75420"/>
                    <a:pt x="3808" y="75255"/>
                  </a:cubicBezTo>
                  <a:cubicBezTo>
                    <a:pt x="3521" y="75035"/>
                    <a:pt x="3246" y="74797"/>
                    <a:pt x="2987" y="74543"/>
                  </a:cubicBezTo>
                  <a:cubicBezTo>
                    <a:pt x="2931" y="74487"/>
                    <a:pt x="2858" y="74458"/>
                    <a:pt x="2785" y="74458"/>
                  </a:cubicBezTo>
                  <a:close/>
                  <a:moveTo>
                    <a:pt x="36359" y="75152"/>
                  </a:moveTo>
                  <a:cubicBezTo>
                    <a:pt x="36340" y="75152"/>
                    <a:pt x="36322" y="75154"/>
                    <a:pt x="36303" y="75158"/>
                  </a:cubicBezTo>
                  <a:lnTo>
                    <a:pt x="35203" y="75384"/>
                  </a:lnTo>
                  <a:cubicBezTo>
                    <a:pt x="35063" y="75414"/>
                    <a:pt x="34967" y="75545"/>
                    <a:pt x="34982" y="75688"/>
                  </a:cubicBezTo>
                  <a:cubicBezTo>
                    <a:pt x="34997" y="75832"/>
                    <a:pt x="35117" y="75940"/>
                    <a:pt x="35260" y="75941"/>
                  </a:cubicBezTo>
                  <a:lnTo>
                    <a:pt x="35261" y="75941"/>
                  </a:lnTo>
                  <a:cubicBezTo>
                    <a:pt x="35280" y="75941"/>
                    <a:pt x="35299" y="75938"/>
                    <a:pt x="35317" y="75935"/>
                  </a:cubicBezTo>
                  <a:lnTo>
                    <a:pt x="36415" y="75708"/>
                  </a:lnTo>
                  <a:cubicBezTo>
                    <a:pt x="36568" y="75676"/>
                    <a:pt x="36666" y="75529"/>
                    <a:pt x="36635" y="75377"/>
                  </a:cubicBezTo>
                  <a:cubicBezTo>
                    <a:pt x="36607" y="75244"/>
                    <a:pt x="36490" y="75152"/>
                    <a:pt x="36359" y="75152"/>
                  </a:cubicBezTo>
                  <a:close/>
                  <a:moveTo>
                    <a:pt x="33610" y="75724"/>
                  </a:moveTo>
                  <a:cubicBezTo>
                    <a:pt x="33591" y="75724"/>
                    <a:pt x="33573" y="75725"/>
                    <a:pt x="33554" y="75729"/>
                  </a:cubicBezTo>
                  <a:lnTo>
                    <a:pt x="32456" y="75963"/>
                  </a:lnTo>
                  <a:cubicBezTo>
                    <a:pt x="32316" y="75994"/>
                    <a:pt x="32221" y="76125"/>
                    <a:pt x="32236" y="76267"/>
                  </a:cubicBezTo>
                  <a:cubicBezTo>
                    <a:pt x="32251" y="76410"/>
                    <a:pt x="32371" y="76519"/>
                    <a:pt x="32515" y="76519"/>
                  </a:cubicBezTo>
                  <a:cubicBezTo>
                    <a:pt x="32535" y="76519"/>
                    <a:pt x="32555" y="76516"/>
                    <a:pt x="32574" y="76512"/>
                  </a:cubicBezTo>
                  <a:lnTo>
                    <a:pt x="33671" y="76279"/>
                  </a:lnTo>
                  <a:cubicBezTo>
                    <a:pt x="33821" y="76245"/>
                    <a:pt x="33916" y="76098"/>
                    <a:pt x="33885" y="75947"/>
                  </a:cubicBezTo>
                  <a:cubicBezTo>
                    <a:pt x="33856" y="75814"/>
                    <a:pt x="33740" y="75724"/>
                    <a:pt x="33610" y="75724"/>
                  </a:cubicBezTo>
                  <a:close/>
                  <a:moveTo>
                    <a:pt x="30876" y="76313"/>
                  </a:moveTo>
                  <a:cubicBezTo>
                    <a:pt x="30854" y="76313"/>
                    <a:pt x="30832" y="76315"/>
                    <a:pt x="30809" y="76321"/>
                  </a:cubicBezTo>
                  <a:lnTo>
                    <a:pt x="29713" y="76564"/>
                  </a:lnTo>
                  <a:cubicBezTo>
                    <a:pt x="29572" y="76594"/>
                    <a:pt x="29478" y="76725"/>
                    <a:pt x="29495" y="76868"/>
                  </a:cubicBezTo>
                  <a:cubicBezTo>
                    <a:pt x="29510" y="77010"/>
                    <a:pt x="29630" y="77118"/>
                    <a:pt x="29773" y="77118"/>
                  </a:cubicBezTo>
                  <a:cubicBezTo>
                    <a:pt x="29793" y="77118"/>
                    <a:pt x="29814" y="77115"/>
                    <a:pt x="29834" y="77112"/>
                  </a:cubicBezTo>
                  <a:lnTo>
                    <a:pt x="30928" y="76868"/>
                  </a:lnTo>
                  <a:cubicBezTo>
                    <a:pt x="31084" y="76838"/>
                    <a:pt x="31183" y="76687"/>
                    <a:pt x="31149" y="76534"/>
                  </a:cubicBezTo>
                  <a:cubicBezTo>
                    <a:pt x="31120" y="76402"/>
                    <a:pt x="31004" y="76313"/>
                    <a:pt x="30876" y="76313"/>
                  </a:cubicBezTo>
                  <a:close/>
                  <a:moveTo>
                    <a:pt x="5047" y="76120"/>
                  </a:moveTo>
                  <a:cubicBezTo>
                    <a:pt x="4948" y="76120"/>
                    <a:pt x="4852" y="76172"/>
                    <a:pt x="4802" y="76264"/>
                  </a:cubicBezTo>
                  <a:cubicBezTo>
                    <a:pt x="4728" y="76397"/>
                    <a:pt x="4773" y="76566"/>
                    <a:pt x="4906" y="76643"/>
                  </a:cubicBezTo>
                  <a:cubicBezTo>
                    <a:pt x="5230" y="76823"/>
                    <a:pt x="5574" y="76996"/>
                    <a:pt x="5928" y="77155"/>
                  </a:cubicBezTo>
                  <a:cubicBezTo>
                    <a:pt x="5965" y="77172"/>
                    <a:pt x="6003" y="77180"/>
                    <a:pt x="6044" y="77180"/>
                  </a:cubicBezTo>
                  <a:cubicBezTo>
                    <a:pt x="6175" y="77180"/>
                    <a:pt x="6290" y="77088"/>
                    <a:pt x="6318" y="76959"/>
                  </a:cubicBezTo>
                  <a:cubicBezTo>
                    <a:pt x="6346" y="76828"/>
                    <a:pt x="6279" y="76697"/>
                    <a:pt x="6159" y="76643"/>
                  </a:cubicBezTo>
                  <a:cubicBezTo>
                    <a:pt x="5819" y="76490"/>
                    <a:pt x="5490" y="76324"/>
                    <a:pt x="5179" y="76153"/>
                  </a:cubicBezTo>
                  <a:cubicBezTo>
                    <a:pt x="5137" y="76130"/>
                    <a:pt x="5091" y="76120"/>
                    <a:pt x="5047" y="76120"/>
                  </a:cubicBezTo>
                  <a:close/>
                  <a:moveTo>
                    <a:pt x="28135" y="76915"/>
                  </a:moveTo>
                  <a:cubicBezTo>
                    <a:pt x="28114" y="76915"/>
                    <a:pt x="28093" y="76917"/>
                    <a:pt x="28072" y="76922"/>
                  </a:cubicBezTo>
                  <a:cubicBezTo>
                    <a:pt x="27704" y="77000"/>
                    <a:pt x="27339" y="77074"/>
                    <a:pt x="26978" y="77144"/>
                  </a:cubicBezTo>
                  <a:cubicBezTo>
                    <a:pt x="26836" y="77172"/>
                    <a:pt x="26738" y="77303"/>
                    <a:pt x="26752" y="77446"/>
                  </a:cubicBezTo>
                  <a:cubicBezTo>
                    <a:pt x="26766" y="77590"/>
                    <a:pt x="26886" y="77701"/>
                    <a:pt x="27030" y="77701"/>
                  </a:cubicBezTo>
                  <a:lnTo>
                    <a:pt x="27030" y="77699"/>
                  </a:lnTo>
                  <a:cubicBezTo>
                    <a:pt x="27034" y="77700"/>
                    <a:pt x="27037" y="77700"/>
                    <a:pt x="27041" y="77700"/>
                  </a:cubicBezTo>
                  <a:cubicBezTo>
                    <a:pt x="27056" y="77700"/>
                    <a:pt x="27070" y="77698"/>
                    <a:pt x="27086" y="77696"/>
                  </a:cubicBezTo>
                  <a:cubicBezTo>
                    <a:pt x="27448" y="77624"/>
                    <a:pt x="27816" y="77550"/>
                    <a:pt x="28187" y="77472"/>
                  </a:cubicBezTo>
                  <a:cubicBezTo>
                    <a:pt x="28343" y="77442"/>
                    <a:pt x="28443" y="77292"/>
                    <a:pt x="28410" y="77139"/>
                  </a:cubicBezTo>
                  <a:cubicBezTo>
                    <a:pt x="28382" y="77006"/>
                    <a:pt x="28266" y="76915"/>
                    <a:pt x="28135" y="76915"/>
                  </a:cubicBezTo>
                  <a:close/>
                  <a:moveTo>
                    <a:pt x="158978" y="76266"/>
                  </a:moveTo>
                  <a:cubicBezTo>
                    <a:pt x="158941" y="76266"/>
                    <a:pt x="158904" y="76274"/>
                    <a:pt x="158868" y="76289"/>
                  </a:cubicBezTo>
                  <a:cubicBezTo>
                    <a:pt x="158725" y="76349"/>
                    <a:pt x="158658" y="76514"/>
                    <a:pt x="158719" y="76657"/>
                  </a:cubicBezTo>
                  <a:cubicBezTo>
                    <a:pt x="158864" y="77000"/>
                    <a:pt x="159002" y="77343"/>
                    <a:pt x="159130" y="77687"/>
                  </a:cubicBezTo>
                  <a:cubicBezTo>
                    <a:pt x="159170" y="77796"/>
                    <a:pt x="159275" y="77870"/>
                    <a:pt x="159393" y="77870"/>
                  </a:cubicBezTo>
                  <a:cubicBezTo>
                    <a:pt x="159588" y="77869"/>
                    <a:pt x="159724" y="77673"/>
                    <a:pt x="159656" y="77490"/>
                  </a:cubicBezTo>
                  <a:cubicBezTo>
                    <a:pt x="159525" y="77140"/>
                    <a:pt x="159384" y="76789"/>
                    <a:pt x="159235" y="76437"/>
                  </a:cubicBezTo>
                  <a:cubicBezTo>
                    <a:pt x="159190" y="76330"/>
                    <a:pt x="159087" y="76266"/>
                    <a:pt x="158978" y="76266"/>
                  </a:cubicBezTo>
                  <a:close/>
                  <a:moveTo>
                    <a:pt x="7610" y="77223"/>
                  </a:moveTo>
                  <a:cubicBezTo>
                    <a:pt x="7492" y="77223"/>
                    <a:pt x="7382" y="77298"/>
                    <a:pt x="7343" y="77416"/>
                  </a:cubicBezTo>
                  <a:cubicBezTo>
                    <a:pt x="7296" y="77563"/>
                    <a:pt x="7376" y="77722"/>
                    <a:pt x="7522" y="77770"/>
                  </a:cubicBezTo>
                  <a:cubicBezTo>
                    <a:pt x="7873" y="77885"/>
                    <a:pt x="8237" y="77991"/>
                    <a:pt x="8614" y="78090"/>
                  </a:cubicBezTo>
                  <a:cubicBezTo>
                    <a:pt x="8638" y="78097"/>
                    <a:pt x="8662" y="78099"/>
                    <a:pt x="8686" y="78099"/>
                  </a:cubicBezTo>
                  <a:cubicBezTo>
                    <a:pt x="8827" y="78099"/>
                    <a:pt x="8946" y="77994"/>
                    <a:pt x="8964" y="77855"/>
                  </a:cubicBezTo>
                  <a:cubicBezTo>
                    <a:pt x="8981" y="77714"/>
                    <a:pt x="8894" y="77583"/>
                    <a:pt x="8757" y="77548"/>
                  </a:cubicBezTo>
                  <a:cubicBezTo>
                    <a:pt x="8391" y="77451"/>
                    <a:pt x="8038" y="77347"/>
                    <a:pt x="7698" y="77237"/>
                  </a:cubicBezTo>
                  <a:cubicBezTo>
                    <a:pt x="7669" y="77227"/>
                    <a:pt x="7639" y="77223"/>
                    <a:pt x="7610" y="77223"/>
                  </a:cubicBezTo>
                  <a:close/>
                  <a:moveTo>
                    <a:pt x="25375" y="77445"/>
                  </a:moveTo>
                  <a:cubicBezTo>
                    <a:pt x="25360" y="77445"/>
                    <a:pt x="25345" y="77446"/>
                    <a:pt x="25330" y="77449"/>
                  </a:cubicBezTo>
                  <a:cubicBezTo>
                    <a:pt x="24959" y="77513"/>
                    <a:pt x="24590" y="77574"/>
                    <a:pt x="24228" y="77632"/>
                  </a:cubicBezTo>
                  <a:cubicBezTo>
                    <a:pt x="24084" y="77654"/>
                    <a:pt x="23981" y="77785"/>
                    <a:pt x="23992" y="77930"/>
                  </a:cubicBezTo>
                  <a:cubicBezTo>
                    <a:pt x="24004" y="78077"/>
                    <a:pt x="24125" y="78189"/>
                    <a:pt x="24272" y="78189"/>
                  </a:cubicBezTo>
                  <a:cubicBezTo>
                    <a:pt x="24287" y="78189"/>
                    <a:pt x="24301" y="78188"/>
                    <a:pt x="24316" y="78186"/>
                  </a:cubicBezTo>
                  <a:cubicBezTo>
                    <a:pt x="24682" y="78128"/>
                    <a:pt x="25051" y="78067"/>
                    <a:pt x="25426" y="78001"/>
                  </a:cubicBezTo>
                  <a:cubicBezTo>
                    <a:pt x="25577" y="77974"/>
                    <a:pt x="25677" y="77828"/>
                    <a:pt x="25651" y="77678"/>
                  </a:cubicBezTo>
                  <a:cubicBezTo>
                    <a:pt x="25627" y="77542"/>
                    <a:pt x="25509" y="77445"/>
                    <a:pt x="25375" y="77445"/>
                  </a:cubicBezTo>
                  <a:close/>
                  <a:moveTo>
                    <a:pt x="22608" y="77870"/>
                  </a:moveTo>
                  <a:cubicBezTo>
                    <a:pt x="22596" y="77870"/>
                    <a:pt x="22584" y="77871"/>
                    <a:pt x="22571" y="77872"/>
                  </a:cubicBezTo>
                  <a:cubicBezTo>
                    <a:pt x="22196" y="77922"/>
                    <a:pt x="21828" y="77968"/>
                    <a:pt x="21464" y="78010"/>
                  </a:cubicBezTo>
                  <a:cubicBezTo>
                    <a:pt x="21317" y="78026"/>
                    <a:pt x="21208" y="78156"/>
                    <a:pt x="21216" y="78305"/>
                  </a:cubicBezTo>
                  <a:cubicBezTo>
                    <a:pt x="21224" y="78453"/>
                    <a:pt x="21347" y="78569"/>
                    <a:pt x="21496" y="78569"/>
                  </a:cubicBezTo>
                  <a:cubicBezTo>
                    <a:pt x="21506" y="78569"/>
                    <a:pt x="21517" y="78569"/>
                    <a:pt x="21528" y="78568"/>
                  </a:cubicBezTo>
                  <a:cubicBezTo>
                    <a:pt x="21896" y="78525"/>
                    <a:pt x="22268" y="78479"/>
                    <a:pt x="22645" y="78429"/>
                  </a:cubicBezTo>
                  <a:cubicBezTo>
                    <a:pt x="22799" y="78409"/>
                    <a:pt x="22907" y="78267"/>
                    <a:pt x="22887" y="78114"/>
                  </a:cubicBezTo>
                  <a:cubicBezTo>
                    <a:pt x="22867" y="77972"/>
                    <a:pt x="22747" y="77870"/>
                    <a:pt x="22608" y="77870"/>
                  </a:cubicBezTo>
                  <a:close/>
                  <a:moveTo>
                    <a:pt x="10327" y="77898"/>
                  </a:moveTo>
                  <a:cubicBezTo>
                    <a:pt x="10194" y="77898"/>
                    <a:pt x="10075" y="77993"/>
                    <a:pt x="10050" y="78129"/>
                  </a:cubicBezTo>
                  <a:cubicBezTo>
                    <a:pt x="10023" y="78281"/>
                    <a:pt x="10124" y="78427"/>
                    <a:pt x="10276" y="78455"/>
                  </a:cubicBezTo>
                  <a:cubicBezTo>
                    <a:pt x="10640" y="78520"/>
                    <a:pt x="11013" y="78579"/>
                    <a:pt x="11395" y="78632"/>
                  </a:cubicBezTo>
                  <a:cubicBezTo>
                    <a:pt x="11407" y="78634"/>
                    <a:pt x="11420" y="78634"/>
                    <a:pt x="11433" y="78634"/>
                  </a:cubicBezTo>
                  <a:lnTo>
                    <a:pt x="11433" y="78634"/>
                  </a:lnTo>
                  <a:cubicBezTo>
                    <a:pt x="11581" y="78633"/>
                    <a:pt x="11702" y="78519"/>
                    <a:pt x="11712" y="78372"/>
                  </a:cubicBezTo>
                  <a:cubicBezTo>
                    <a:pt x="11722" y="78224"/>
                    <a:pt x="11617" y="78095"/>
                    <a:pt x="11472" y="78075"/>
                  </a:cubicBezTo>
                  <a:cubicBezTo>
                    <a:pt x="11096" y="78024"/>
                    <a:pt x="10731" y="77968"/>
                    <a:pt x="10378" y="77902"/>
                  </a:cubicBezTo>
                  <a:cubicBezTo>
                    <a:pt x="10361" y="77899"/>
                    <a:pt x="10344" y="77898"/>
                    <a:pt x="10327" y="77898"/>
                  </a:cubicBezTo>
                  <a:close/>
                  <a:moveTo>
                    <a:pt x="11433" y="78634"/>
                  </a:moveTo>
                  <a:cubicBezTo>
                    <a:pt x="11433" y="78634"/>
                    <a:pt x="11433" y="78634"/>
                    <a:pt x="11433" y="78634"/>
                  </a:cubicBezTo>
                  <a:lnTo>
                    <a:pt x="11434" y="78634"/>
                  </a:lnTo>
                  <a:cubicBezTo>
                    <a:pt x="11434" y="78634"/>
                    <a:pt x="11433" y="78634"/>
                    <a:pt x="11433" y="78634"/>
                  </a:cubicBezTo>
                  <a:close/>
                  <a:moveTo>
                    <a:pt x="19831" y="78175"/>
                  </a:moveTo>
                  <a:cubicBezTo>
                    <a:pt x="19820" y="78175"/>
                    <a:pt x="19809" y="78175"/>
                    <a:pt x="19798" y="78177"/>
                  </a:cubicBezTo>
                  <a:cubicBezTo>
                    <a:pt x="19422" y="78209"/>
                    <a:pt x="19051" y="78236"/>
                    <a:pt x="18686" y="78260"/>
                  </a:cubicBezTo>
                  <a:cubicBezTo>
                    <a:pt x="18535" y="78270"/>
                    <a:pt x="18419" y="78397"/>
                    <a:pt x="18424" y="78548"/>
                  </a:cubicBezTo>
                  <a:cubicBezTo>
                    <a:pt x="18429" y="78699"/>
                    <a:pt x="18552" y="78820"/>
                    <a:pt x="18703" y="78821"/>
                  </a:cubicBezTo>
                  <a:lnTo>
                    <a:pt x="18705" y="78821"/>
                  </a:lnTo>
                  <a:cubicBezTo>
                    <a:pt x="18710" y="78821"/>
                    <a:pt x="18716" y="78820"/>
                    <a:pt x="18722" y="78820"/>
                  </a:cubicBezTo>
                  <a:cubicBezTo>
                    <a:pt x="19091" y="78796"/>
                    <a:pt x="19465" y="78768"/>
                    <a:pt x="19845" y="78737"/>
                  </a:cubicBezTo>
                  <a:cubicBezTo>
                    <a:pt x="20001" y="78723"/>
                    <a:pt x="20115" y="78587"/>
                    <a:pt x="20102" y="78433"/>
                  </a:cubicBezTo>
                  <a:cubicBezTo>
                    <a:pt x="20089" y="78290"/>
                    <a:pt x="19970" y="78175"/>
                    <a:pt x="19831" y="78175"/>
                  </a:cubicBezTo>
                  <a:close/>
                  <a:moveTo>
                    <a:pt x="13106" y="78250"/>
                  </a:moveTo>
                  <a:cubicBezTo>
                    <a:pt x="12960" y="78250"/>
                    <a:pt x="12836" y="78361"/>
                    <a:pt x="12824" y="78509"/>
                  </a:cubicBezTo>
                  <a:cubicBezTo>
                    <a:pt x="12812" y="78664"/>
                    <a:pt x="12928" y="78798"/>
                    <a:pt x="13082" y="78811"/>
                  </a:cubicBezTo>
                  <a:cubicBezTo>
                    <a:pt x="13449" y="78839"/>
                    <a:pt x="13825" y="78861"/>
                    <a:pt x="14209" y="78879"/>
                  </a:cubicBezTo>
                  <a:lnTo>
                    <a:pt x="14223" y="78879"/>
                  </a:lnTo>
                  <a:cubicBezTo>
                    <a:pt x="14374" y="78879"/>
                    <a:pt x="14499" y="78757"/>
                    <a:pt x="14502" y="78604"/>
                  </a:cubicBezTo>
                  <a:cubicBezTo>
                    <a:pt x="14506" y="78453"/>
                    <a:pt x="14387" y="78325"/>
                    <a:pt x="14235" y="78318"/>
                  </a:cubicBezTo>
                  <a:cubicBezTo>
                    <a:pt x="13857" y="78301"/>
                    <a:pt x="13487" y="78278"/>
                    <a:pt x="13125" y="78251"/>
                  </a:cubicBezTo>
                  <a:cubicBezTo>
                    <a:pt x="13119" y="78250"/>
                    <a:pt x="13112" y="78250"/>
                    <a:pt x="13106" y="78250"/>
                  </a:cubicBezTo>
                  <a:close/>
                  <a:moveTo>
                    <a:pt x="17035" y="78335"/>
                  </a:moveTo>
                  <a:cubicBezTo>
                    <a:pt x="17029" y="78335"/>
                    <a:pt x="17023" y="78336"/>
                    <a:pt x="17018" y="78336"/>
                  </a:cubicBezTo>
                  <a:cubicBezTo>
                    <a:pt x="16639" y="78346"/>
                    <a:pt x="16268" y="78351"/>
                    <a:pt x="15903" y="78351"/>
                  </a:cubicBezTo>
                  <a:cubicBezTo>
                    <a:pt x="15751" y="78355"/>
                    <a:pt x="15629" y="78480"/>
                    <a:pt x="15629" y="78632"/>
                  </a:cubicBezTo>
                  <a:cubicBezTo>
                    <a:pt x="15629" y="78785"/>
                    <a:pt x="15751" y="78910"/>
                    <a:pt x="15903" y="78913"/>
                  </a:cubicBezTo>
                  <a:cubicBezTo>
                    <a:pt x="16273" y="78913"/>
                    <a:pt x="16649" y="78908"/>
                    <a:pt x="17031" y="78897"/>
                  </a:cubicBezTo>
                  <a:cubicBezTo>
                    <a:pt x="17187" y="78892"/>
                    <a:pt x="17308" y="78765"/>
                    <a:pt x="17306" y="78609"/>
                  </a:cubicBezTo>
                  <a:cubicBezTo>
                    <a:pt x="17301" y="78460"/>
                    <a:pt x="17181" y="78335"/>
                    <a:pt x="17035" y="78335"/>
                  </a:cubicBezTo>
                  <a:close/>
                  <a:moveTo>
                    <a:pt x="159929" y="78899"/>
                  </a:moveTo>
                  <a:cubicBezTo>
                    <a:pt x="159902" y="78899"/>
                    <a:pt x="159875" y="78903"/>
                    <a:pt x="159848" y="78911"/>
                  </a:cubicBezTo>
                  <a:cubicBezTo>
                    <a:pt x="159700" y="78955"/>
                    <a:pt x="159616" y="79113"/>
                    <a:pt x="159661" y="79261"/>
                  </a:cubicBezTo>
                  <a:cubicBezTo>
                    <a:pt x="159768" y="79618"/>
                    <a:pt x="159864" y="79974"/>
                    <a:pt x="159953" y="80329"/>
                  </a:cubicBezTo>
                  <a:cubicBezTo>
                    <a:pt x="159984" y="80454"/>
                    <a:pt x="160096" y="80542"/>
                    <a:pt x="160225" y="80542"/>
                  </a:cubicBezTo>
                  <a:lnTo>
                    <a:pt x="160226" y="80543"/>
                  </a:lnTo>
                  <a:cubicBezTo>
                    <a:pt x="160249" y="80542"/>
                    <a:pt x="160271" y="80539"/>
                    <a:pt x="160293" y="80534"/>
                  </a:cubicBezTo>
                  <a:cubicBezTo>
                    <a:pt x="160443" y="80497"/>
                    <a:pt x="160535" y="80345"/>
                    <a:pt x="160498" y="80195"/>
                  </a:cubicBezTo>
                  <a:cubicBezTo>
                    <a:pt x="160408" y="79830"/>
                    <a:pt x="160308" y="79465"/>
                    <a:pt x="160198" y="79101"/>
                  </a:cubicBezTo>
                  <a:cubicBezTo>
                    <a:pt x="160162" y="78978"/>
                    <a:pt x="160050" y="78899"/>
                    <a:pt x="159929" y="78899"/>
                  </a:cubicBezTo>
                  <a:close/>
                  <a:moveTo>
                    <a:pt x="160570" y="81626"/>
                  </a:moveTo>
                  <a:cubicBezTo>
                    <a:pt x="160554" y="81626"/>
                    <a:pt x="160538" y="81627"/>
                    <a:pt x="160522" y="81630"/>
                  </a:cubicBezTo>
                  <a:cubicBezTo>
                    <a:pt x="160369" y="81656"/>
                    <a:pt x="160266" y="81801"/>
                    <a:pt x="160293" y="81954"/>
                  </a:cubicBezTo>
                  <a:cubicBezTo>
                    <a:pt x="160355" y="82322"/>
                    <a:pt x="160409" y="82686"/>
                    <a:pt x="160453" y="83051"/>
                  </a:cubicBezTo>
                  <a:cubicBezTo>
                    <a:pt x="160470" y="83191"/>
                    <a:pt x="160589" y="83298"/>
                    <a:pt x="160731" y="83298"/>
                  </a:cubicBezTo>
                  <a:cubicBezTo>
                    <a:pt x="160743" y="83298"/>
                    <a:pt x="160754" y="83298"/>
                    <a:pt x="160765" y="83295"/>
                  </a:cubicBezTo>
                  <a:cubicBezTo>
                    <a:pt x="160919" y="83278"/>
                    <a:pt x="161028" y="83138"/>
                    <a:pt x="161010" y="82983"/>
                  </a:cubicBezTo>
                  <a:cubicBezTo>
                    <a:pt x="160966" y="82610"/>
                    <a:pt x="160911" y="82235"/>
                    <a:pt x="160847" y="81859"/>
                  </a:cubicBezTo>
                  <a:cubicBezTo>
                    <a:pt x="160823" y="81722"/>
                    <a:pt x="160704" y="81626"/>
                    <a:pt x="160570" y="81626"/>
                  </a:cubicBezTo>
                  <a:close/>
                  <a:moveTo>
                    <a:pt x="160863" y="84412"/>
                  </a:moveTo>
                  <a:cubicBezTo>
                    <a:pt x="160861" y="84412"/>
                    <a:pt x="160858" y="84412"/>
                    <a:pt x="160856" y="84412"/>
                  </a:cubicBezTo>
                  <a:cubicBezTo>
                    <a:pt x="160700" y="84418"/>
                    <a:pt x="160581" y="84550"/>
                    <a:pt x="160587" y="84704"/>
                  </a:cubicBezTo>
                  <a:cubicBezTo>
                    <a:pt x="160600" y="85007"/>
                    <a:pt x="160606" y="85310"/>
                    <a:pt x="160606" y="85610"/>
                  </a:cubicBezTo>
                  <a:lnTo>
                    <a:pt x="160606" y="85811"/>
                  </a:lnTo>
                  <a:cubicBezTo>
                    <a:pt x="160604" y="85966"/>
                    <a:pt x="160729" y="86093"/>
                    <a:pt x="160884" y="86094"/>
                  </a:cubicBezTo>
                  <a:lnTo>
                    <a:pt x="160887" y="86094"/>
                  </a:lnTo>
                  <a:cubicBezTo>
                    <a:pt x="161041" y="86094"/>
                    <a:pt x="161166" y="85970"/>
                    <a:pt x="161168" y="85816"/>
                  </a:cubicBezTo>
                  <a:lnTo>
                    <a:pt x="161169" y="85610"/>
                  </a:lnTo>
                  <a:cubicBezTo>
                    <a:pt x="161169" y="85302"/>
                    <a:pt x="161161" y="84991"/>
                    <a:pt x="161149" y="84680"/>
                  </a:cubicBezTo>
                  <a:cubicBezTo>
                    <a:pt x="161143" y="84529"/>
                    <a:pt x="161027" y="84412"/>
                    <a:pt x="160863" y="84412"/>
                  </a:cubicBezTo>
                  <a:close/>
                  <a:moveTo>
                    <a:pt x="160814" y="87210"/>
                  </a:moveTo>
                  <a:cubicBezTo>
                    <a:pt x="160667" y="87210"/>
                    <a:pt x="160538" y="87317"/>
                    <a:pt x="160525" y="87466"/>
                  </a:cubicBezTo>
                  <a:cubicBezTo>
                    <a:pt x="160493" y="87834"/>
                    <a:pt x="160451" y="88201"/>
                    <a:pt x="160399" y="88567"/>
                  </a:cubicBezTo>
                  <a:cubicBezTo>
                    <a:pt x="160378" y="88720"/>
                    <a:pt x="160486" y="88861"/>
                    <a:pt x="160639" y="88884"/>
                  </a:cubicBezTo>
                  <a:cubicBezTo>
                    <a:pt x="160652" y="88885"/>
                    <a:pt x="160665" y="88887"/>
                    <a:pt x="160679" y="88887"/>
                  </a:cubicBezTo>
                  <a:cubicBezTo>
                    <a:pt x="160819" y="88885"/>
                    <a:pt x="160937" y="88782"/>
                    <a:pt x="160956" y="88645"/>
                  </a:cubicBezTo>
                  <a:cubicBezTo>
                    <a:pt x="161008" y="88270"/>
                    <a:pt x="161051" y="87894"/>
                    <a:pt x="161085" y="87515"/>
                  </a:cubicBezTo>
                  <a:cubicBezTo>
                    <a:pt x="161099" y="87361"/>
                    <a:pt x="160985" y="87225"/>
                    <a:pt x="160829" y="87211"/>
                  </a:cubicBezTo>
                  <a:cubicBezTo>
                    <a:pt x="160824" y="87211"/>
                    <a:pt x="160819" y="87210"/>
                    <a:pt x="160814" y="87210"/>
                  </a:cubicBezTo>
                  <a:close/>
                  <a:moveTo>
                    <a:pt x="160381" y="89980"/>
                  </a:moveTo>
                  <a:cubicBezTo>
                    <a:pt x="160252" y="89980"/>
                    <a:pt x="160137" y="90068"/>
                    <a:pt x="160107" y="90199"/>
                  </a:cubicBezTo>
                  <a:cubicBezTo>
                    <a:pt x="160028" y="90558"/>
                    <a:pt x="159941" y="90917"/>
                    <a:pt x="159844" y="91272"/>
                  </a:cubicBezTo>
                  <a:cubicBezTo>
                    <a:pt x="159803" y="91421"/>
                    <a:pt x="159890" y="91575"/>
                    <a:pt x="160041" y="91616"/>
                  </a:cubicBezTo>
                  <a:cubicBezTo>
                    <a:pt x="160065" y="91623"/>
                    <a:pt x="160090" y="91626"/>
                    <a:pt x="160115" y="91626"/>
                  </a:cubicBezTo>
                  <a:cubicBezTo>
                    <a:pt x="160241" y="91626"/>
                    <a:pt x="160352" y="91541"/>
                    <a:pt x="160386" y="91419"/>
                  </a:cubicBezTo>
                  <a:cubicBezTo>
                    <a:pt x="160485" y="91056"/>
                    <a:pt x="160575" y="90689"/>
                    <a:pt x="160655" y="90320"/>
                  </a:cubicBezTo>
                  <a:cubicBezTo>
                    <a:pt x="160688" y="90169"/>
                    <a:pt x="160592" y="90021"/>
                    <a:pt x="160441" y="89987"/>
                  </a:cubicBezTo>
                  <a:cubicBezTo>
                    <a:pt x="160421" y="89983"/>
                    <a:pt x="160401" y="89980"/>
                    <a:pt x="160381" y="89980"/>
                  </a:cubicBezTo>
                  <a:close/>
                  <a:moveTo>
                    <a:pt x="159616" y="92662"/>
                  </a:moveTo>
                  <a:cubicBezTo>
                    <a:pt x="159498" y="92662"/>
                    <a:pt x="159389" y="92737"/>
                    <a:pt x="159350" y="92855"/>
                  </a:cubicBezTo>
                  <a:cubicBezTo>
                    <a:pt x="159227" y="93202"/>
                    <a:pt x="159097" y="93548"/>
                    <a:pt x="158958" y="93890"/>
                  </a:cubicBezTo>
                  <a:cubicBezTo>
                    <a:pt x="158883" y="94074"/>
                    <a:pt x="159019" y="94276"/>
                    <a:pt x="159219" y="94277"/>
                  </a:cubicBezTo>
                  <a:cubicBezTo>
                    <a:pt x="159333" y="94276"/>
                    <a:pt x="159436" y="94207"/>
                    <a:pt x="159478" y="94102"/>
                  </a:cubicBezTo>
                  <a:cubicBezTo>
                    <a:pt x="159620" y="93751"/>
                    <a:pt x="159754" y="93397"/>
                    <a:pt x="159879" y="93041"/>
                  </a:cubicBezTo>
                  <a:cubicBezTo>
                    <a:pt x="159934" y="92893"/>
                    <a:pt x="159858" y="92729"/>
                    <a:pt x="159710" y="92678"/>
                  </a:cubicBezTo>
                  <a:cubicBezTo>
                    <a:pt x="159679" y="92667"/>
                    <a:pt x="159647" y="92662"/>
                    <a:pt x="159616" y="92662"/>
                  </a:cubicBezTo>
                  <a:close/>
                  <a:moveTo>
                    <a:pt x="158536" y="95245"/>
                  </a:moveTo>
                  <a:cubicBezTo>
                    <a:pt x="158431" y="95245"/>
                    <a:pt x="158329" y="95305"/>
                    <a:pt x="158282" y="95408"/>
                  </a:cubicBezTo>
                  <a:cubicBezTo>
                    <a:pt x="158121" y="95738"/>
                    <a:pt x="157952" y="96067"/>
                    <a:pt x="157775" y="96394"/>
                  </a:cubicBezTo>
                  <a:cubicBezTo>
                    <a:pt x="157673" y="96581"/>
                    <a:pt x="157809" y="96808"/>
                    <a:pt x="158022" y="96809"/>
                  </a:cubicBezTo>
                  <a:lnTo>
                    <a:pt x="158023" y="96809"/>
                  </a:lnTo>
                  <a:cubicBezTo>
                    <a:pt x="158126" y="96809"/>
                    <a:pt x="158221" y="96752"/>
                    <a:pt x="158270" y="96661"/>
                  </a:cubicBezTo>
                  <a:cubicBezTo>
                    <a:pt x="158449" y="96328"/>
                    <a:pt x="158622" y="95992"/>
                    <a:pt x="158786" y="95653"/>
                  </a:cubicBezTo>
                  <a:cubicBezTo>
                    <a:pt x="158858" y="95513"/>
                    <a:pt x="158800" y="95342"/>
                    <a:pt x="158660" y="95273"/>
                  </a:cubicBezTo>
                  <a:cubicBezTo>
                    <a:pt x="158620" y="95254"/>
                    <a:pt x="158578" y="95245"/>
                    <a:pt x="158536" y="95245"/>
                  </a:cubicBezTo>
                  <a:close/>
                  <a:moveTo>
                    <a:pt x="157176" y="97699"/>
                  </a:moveTo>
                  <a:cubicBezTo>
                    <a:pt x="157083" y="97699"/>
                    <a:pt x="156991" y="97745"/>
                    <a:pt x="156938" y="97830"/>
                  </a:cubicBezTo>
                  <a:cubicBezTo>
                    <a:pt x="156742" y="98144"/>
                    <a:pt x="156540" y="98453"/>
                    <a:pt x="156331" y="98760"/>
                  </a:cubicBezTo>
                  <a:cubicBezTo>
                    <a:pt x="156204" y="98946"/>
                    <a:pt x="156339" y="99198"/>
                    <a:pt x="156563" y="99199"/>
                  </a:cubicBezTo>
                  <a:lnTo>
                    <a:pt x="156564" y="99199"/>
                  </a:lnTo>
                  <a:cubicBezTo>
                    <a:pt x="156656" y="99199"/>
                    <a:pt x="156743" y="99153"/>
                    <a:pt x="156795" y="99076"/>
                  </a:cubicBezTo>
                  <a:cubicBezTo>
                    <a:pt x="157009" y="98763"/>
                    <a:pt x="157216" y="98447"/>
                    <a:pt x="157414" y="98129"/>
                  </a:cubicBezTo>
                  <a:cubicBezTo>
                    <a:pt x="157495" y="97997"/>
                    <a:pt x="157457" y="97824"/>
                    <a:pt x="157325" y="97741"/>
                  </a:cubicBezTo>
                  <a:cubicBezTo>
                    <a:pt x="157278" y="97713"/>
                    <a:pt x="157227" y="97699"/>
                    <a:pt x="157176" y="97699"/>
                  </a:cubicBezTo>
                  <a:close/>
                  <a:moveTo>
                    <a:pt x="155576" y="99998"/>
                  </a:moveTo>
                  <a:cubicBezTo>
                    <a:pt x="155492" y="99998"/>
                    <a:pt x="155409" y="100036"/>
                    <a:pt x="155353" y="100108"/>
                  </a:cubicBezTo>
                  <a:cubicBezTo>
                    <a:pt x="155129" y="100400"/>
                    <a:pt x="154898" y="100689"/>
                    <a:pt x="154662" y="100976"/>
                  </a:cubicBezTo>
                  <a:cubicBezTo>
                    <a:pt x="154510" y="101159"/>
                    <a:pt x="154640" y="101436"/>
                    <a:pt x="154877" y="101436"/>
                  </a:cubicBezTo>
                  <a:lnTo>
                    <a:pt x="154878" y="101436"/>
                  </a:lnTo>
                  <a:cubicBezTo>
                    <a:pt x="154961" y="101436"/>
                    <a:pt x="155041" y="101398"/>
                    <a:pt x="155094" y="101335"/>
                  </a:cubicBezTo>
                  <a:cubicBezTo>
                    <a:pt x="155336" y="101043"/>
                    <a:pt x="155570" y="100748"/>
                    <a:pt x="155800" y="100450"/>
                  </a:cubicBezTo>
                  <a:cubicBezTo>
                    <a:pt x="155894" y="100327"/>
                    <a:pt x="155871" y="100150"/>
                    <a:pt x="155747" y="100056"/>
                  </a:cubicBezTo>
                  <a:cubicBezTo>
                    <a:pt x="155696" y="100017"/>
                    <a:pt x="155636" y="99998"/>
                    <a:pt x="155576" y="99998"/>
                  </a:cubicBezTo>
                  <a:close/>
                  <a:moveTo>
                    <a:pt x="153773" y="102141"/>
                  </a:moveTo>
                  <a:cubicBezTo>
                    <a:pt x="153697" y="102141"/>
                    <a:pt x="153622" y="102172"/>
                    <a:pt x="153566" y="102232"/>
                  </a:cubicBezTo>
                  <a:cubicBezTo>
                    <a:pt x="153317" y="102504"/>
                    <a:pt x="153061" y="102772"/>
                    <a:pt x="152800" y="103038"/>
                  </a:cubicBezTo>
                  <a:cubicBezTo>
                    <a:pt x="152626" y="103216"/>
                    <a:pt x="152752" y="103515"/>
                    <a:pt x="153001" y="103517"/>
                  </a:cubicBezTo>
                  <a:cubicBezTo>
                    <a:pt x="153076" y="103517"/>
                    <a:pt x="153149" y="103485"/>
                    <a:pt x="153201" y="103433"/>
                  </a:cubicBezTo>
                  <a:cubicBezTo>
                    <a:pt x="153466" y="103162"/>
                    <a:pt x="153725" y="102889"/>
                    <a:pt x="153980" y="102613"/>
                  </a:cubicBezTo>
                  <a:cubicBezTo>
                    <a:pt x="154085" y="102499"/>
                    <a:pt x="154078" y="102321"/>
                    <a:pt x="153964" y="102216"/>
                  </a:cubicBezTo>
                  <a:cubicBezTo>
                    <a:pt x="153910" y="102166"/>
                    <a:pt x="153841" y="102141"/>
                    <a:pt x="153773" y="102141"/>
                  </a:cubicBezTo>
                  <a:close/>
                  <a:moveTo>
                    <a:pt x="151800" y="104122"/>
                  </a:moveTo>
                  <a:cubicBezTo>
                    <a:pt x="151730" y="104122"/>
                    <a:pt x="151659" y="104149"/>
                    <a:pt x="151605" y="104202"/>
                  </a:cubicBezTo>
                  <a:cubicBezTo>
                    <a:pt x="151333" y="104453"/>
                    <a:pt x="151057" y="104701"/>
                    <a:pt x="150778" y="104945"/>
                  </a:cubicBezTo>
                  <a:cubicBezTo>
                    <a:pt x="150582" y="105116"/>
                    <a:pt x="150702" y="105438"/>
                    <a:pt x="150962" y="105438"/>
                  </a:cubicBezTo>
                  <a:lnTo>
                    <a:pt x="150963" y="105438"/>
                  </a:lnTo>
                  <a:cubicBezTo>
                    <a:pt x="151031" y="105438"/>
                    <a:pt x="151096" y="105413"/>
                    <a:pt x="151147" y="105369"/>
                  </a:cubicBezTo>
                  <a:cubicBezTo>
                    <a:pt x="151432" y="105120"/>
                    <a:pt x="151713" y="104868"/>
                    <a:pt x="151986" y="104613"/>
                  </a:cubicBezTo>
                  <a:cubicBezTo>
                    <a:pt x="152104" y="104508"/>
                    <a:pt x="152112" y="104328"/>
                    <a:pt x="152006" y="104212"/>
                  </a:cubicBezTo>
                  <a:cubicBezTo>
                    <a:pt x="151950" y="104153"/>
                    <a:pt x="151875" y="104122"/>
                    <a:pt x="151800" y="104122"/>
                  </a:cubicBezTo>
                  <a:close/>
                  <a:moveTo>
                    <a:pt x="149675" y="105951"/>
                  </a:moveTo>
                  <a:cubicBezTo>
                    <a:pt x="149612" y="105951"/>
                    <a:pt x="149549" y="105972"/>
                    <a:pt x="149497" y="106016"/>
                  </a:cubicBezTo>
                  <a:cubicBezTo>
                    <a:pt x="149208" y="106246"/>
                    <a:pt x="148915" y="106474"/>
                    <a:pt x="148617" y="106699"/>
                  </a:cubicBezTo>
                  <a:cubicBezTo>
                    <a:pt x="148401" y="106860"/>
                    <a:pt x="148517" y="107204"/>
                    <a:pt x="148786" y="107204"/>
                  </a:cubicBezTo>
                  <a:cubicBezTo>
                    <a:pt x="148847" y="107204"/>
                    <a:pt x="148906" y="107184"/>
                    <a:pt x="148955" y="107146"/>
                  </a:cubicBezTo>
                  <a:cubicBezTo>
                    <a:pt x="149257" y="106919"/>
                    <a:pt x="149554" y="106689"/>
                    <a:pt x="149846" y="106454"/>
                  </a:cubicBezTo>
                  <a:cubicBezTo>
                    <a:pt x="149972" y="106359"/>
                    <a:pt x="149993" y="106180"/>
                    <a:pt x="149895" y="106057"/>
                  </a:cubicBezTo>
                  <a:cubicBezTo>
                    <a:pt x="149840" y="105987"/>
                    <a:pt x="149758" y="105951"/>
                    <a:pt x="149675" y="105951"/>
                  </a:cubicBezTo>
                  <a:close/>
                  <a:moveTo>
                    <a:pt x="147423" y="107626"/>
                  </a:moveTo>
                  <a:cubicBezTo>
                    <a:pt x="147368" y="107626"/>
                    <a:pt x="147313" y="107642"/>
                    <a:pt x="147264" y="107676"/>
                  </a:cubicBezTo>
                  <a:cubicBezTo>
                    <a:pt x="146960" y="107887"/>
                    <a:pt x="146652" y="108094"/>
                    <a:pt x="146340" y="108298"/>
                  </a:cubicBezTo>
                  <a:cubicBezTo>
                    <a:pt x="146106" y="108451"/>
                    <a:pt x="146214" y="108814"/>
                    <a:pt x="146494" y="108814"/>
                  </a:cubicBezTo>
                  <a:cubicBezTo>
                    <a:pt x="146549" y="108814"/>
                    <a:pt x="146601" y="108798"/>
                    <a:pt x="146647" y="108768"/>
                  </a:cubicBezTo>
                  <a:cubicBezTo>
                    <a:pt x="146964" y="108561"/>
                    <a:pt x="147276" y="108351"/>
                    <a:pt x="147583" y="108138"/>
                  </a:cubicBezTo>
                  <a:cubicBezTo>
                    <a:pt x="147711" y="108050"/>
                    <a:pt x="147742" y="107874"/>
                    <a:pt x="147654" y="107748"/>
                  </a:cubicBezTo>
                  <a:cubicBezTo>
                    <a:pt x="147600" y="107669"/>
                    <a:pt x="147512" y="107626"/>
                    <a:pt x="147423" y="107626"/>
                  </a:cubicBezTo>
                  <a:close/>
                  <a:moveTo>
                    <a:pt x="145069" y="109146"/>
                  </a:moveTo>
                  <a:cubicBezTo>
                    <a:pt x="145019" y="109146"/>
                    <a:pt x="144970" y="109159"/>
                    <a:pt x="144925" y="109187"/>
                  </a:cubicBezTo>
                  <a:cubicBezTo>
                    <a:pt x="144607" y="109378"/>
                    <a:pt x="144287" y="109566"/>
                    <a:pt x="143963" y="109751"/>
                  </a:cubicBezTo>
                  <a:cubicBezTo>
                    <a:pt x="143853" y="109813"/>
                    <a:pt x="143798" y="109944"/>
                    <a:pt x="143830" y="110066"/>
                  </a:cubicBezTo>
                  <a:cubicBezTo>
                    <a:pt x="143863" y="110191"/>
                    <a:pt x="143975" y="110276"/>
                    <a:pt x="144102" y="110276"/>
                  </a:cubicBezTo>
                  <a:cubicBezTo>
                    <a:pt x="144151" y="110276"/>
                    <a:pt x="144199" y="110263"/>
                    <a:pt x="144240" y="110238"/>
                  </a:cubicBezTo>
                  <a:cubicBezTo>
                    <a:pt x="144570" y="110051"/>
                    <a:pt x="144894" y="109862"/>
                    <a:pt x="145214" y="109669"/>
                  </a:cubicBezTo>
                  <a:cubicBezTo>
                    <a:pt x="145347" y="109589"/>
                    <a:pt x="145391" y="109416"/>
                    <a:pt x="145311" y="109283"/>
                  </a:cubicBezTo>
                  <a:cubicBezTo>
                    <a:pt x="145258" y="109195"/>
                    <a:pt x="145164" y="109146"/>
                    <a:pt x="145069" y="109146"/>
                  </a:cubicBezTo>
                  <a:close/>
                  <a:moveTo>
                    <a:pt x="142628" y="110518"/>
                  </a:moveTo>
                  <a:cubicBezTo>
                    <a:pt x="142584" y="110518"/>
                    <a:pt x="142539" y="110529"/>
                    <a:pt x="142497" y="110552"/>
                  </a:cubicBezTo>
                  <a:cubicBezTo>
                    <a:pt x="142168" y="110723"/>
                    <a:pt x="141838" y="110892"/>
                    <a:pt x="141502" y="111058"/>
                  </a:cubicBezTo>
                  <a:cubicBezTo>
                    <a:pt x="141385" y="111116"/>
                    <a:pt x="141322" y="111246"/>
                    <a:pt x="141353" y="111372"/>
                  </a:cubicBezTo>
                  <a:cubicBezTo>
                    <a:pt x="141383" y="111500"/>
                    <a:pt x="141495" y="111591"/>
                    <a:pt x="141627" y="111591"/>
                  </a:cubicBezTo>
                  <a:cubicBezTo>
                    <a:pt x="141670" y="111591"/>
                    <a:pt x="141712" y="111581"/>
                    <a:pt x="141751" y="111560"/>
                  </a:cubicBezTo>
                  <a:cubicBezTo>
                    <a:pt x="142090" y="111394"/>
                    <a:pt x="142424" y="111223"/>
                    <a:pt x="142756" y="111049"/>
                  </a:cubicBezTo>
                  <a:cubicBezTo>
                    <a:pt x="142895" y="110979"/>
                    <a:pt x="142951" y="110807"/>
                    <a:pt x="142878" y="110669"/>
                  </a:cubicBezTo>
                  <a:cubicBezTo>
                    <a:pt x="142827" y="110574"/>
                    <a:pt x="142730" y="110518"/>
                    <a:pt x="142628" y="110518"/>
                  </a:cubicBezTo>
                  <a:close/>
                  <a:moveTo>
                    <a:pt x="140105" y="111747"/>
                  </a:moveTo>
                  <a:cubicBezTo>
                    <a:pt x="140067" y="111747"/>
                    <a:pt x="140028" y="111755"/>
                    <a:pt x="139991" y="111771"/>
                  </a:cubicBezTo>
                  <a:cubicBezTo>
                    <a:pt x="139654" y="111924"/>
                    <a:pt x="139313" y="112073"/>
                    <a:pt x="138971" y="112220"/>
                  </a:cubicBezTo>
                  <a:cubicBezTo>
                    <a:pt x="138848" y="112272"/>
                    <a:pt x="138779" y="112403"/>
                    <a:pt x="138806" y="112534"/>
                  </a:cubicBezTo>
                  <a:cubicBezTo>
                    <a:pt x="138832" y="112665"/>
                    <a:pt x="138947" y="112759"/>
                    <a:pt x="139080" y="112759"/>
                  </a:cubicBezTo>
                  <a:cubicBezTo>
                    <a:pt x="139118" y="112759"/>
                    <a:pt x="139155" y="112751"/>
                    <a:pt x="139189" y="112737"/>
                  </a:cubicBezTo>
                  <a:cubicBezTo>
                    <a:pt x="139536" y="112589"/>
                    <a:pt x="139881" y="112439"/>
                    <a:pt x="140223" y="112284"/>
                  </a:cubicBezTo>
                  <a:cubicBezTo>
                    <a:pt x="140364" y="112220"/>
                    <a:pt x="140426" y="112054"/>
                    <a:pt x="140364" y="111913"/>
                  </a:cubicBezTo>
                  <a:cubicBezTo>
                    <a:pt x="140315" y="111809"/>
                    <a:pt x="140212" y="111747"/>
                    <a:pt x="140105" y="111747"/>
                  </a:cubicBezTo>
                  <a:close/>
                  <a:moveTo>
                    <a:pt x="137523" y="112831"/>
                  </a:moveTo>
                  <a:cubicBezTo>
                    <a:pt x="137489" y="112831"/>
                    <a:pt x="137454" y="112837"/>
                    <a:pt x="137421" y="112850"/>
                  </a:cubicBezTo>
                  <a:cubicBezTo>
                    <a:pt x="137076" y="112984"/>
                    <a:pt x="136728" y="113115"/>
                    <a:pt x="136377" y="113242"/>
                  </a:cubicBezTo>
                  <a:cubicBezTo>
                    <a:pt x="136249" y="113289"/>
                    <a:pt x="136173" y="113420"/>
                    <a:pt x="136196" y="113554"/>
                  </a:cubicBezTo>
                  <a:cubicBezTo>
                    <a:pt x="136220" y="113689"/>
                    <a:pt x="136337" y="113786"/>
                    <a:pt x="136472" y="113786"/>
                  </a:cubicBezTo>
                  <a:cubicBezTo>
                    <a:pt x="136475" y="113786"/>
                    <a:pt x="136478" y="113787"/>
                    <a:pt x="136481" y="113787"/>
                  </a:cubicBezTo>
                  <a:cubicBezTo>
                    <a:pt x="136511" y="113787"/>
                    <a:pt x="136541" y="113780"/>
                    <a:pt x="136569" y="113770"/>
                  </a:cubicBezTo>
                  <a:cubicBezTo>
                    <a:pt x="136925" y="113642"/>
                    <a:pt x="137275" y="113509"/>
                    <a:pt x="137625" y="113374"/>
                  </a:cubicBezTo>
                  <a:cubicBezTo>
                    <a:pt x="137769" y="113318"/>
                    <a:pt x="137841" y="113155"/>
                    <a:pt x="137784" y="113011"/>
                  </a:cubicBezTo>
                  <a:cubicBezTo>
                    <a:pt x="137741" y="112899"/>
                    <a:pt x="137635" y="112831"/>
                    <a:pt x="137523" y="112831"/>
                  </a:cubicBezTo>
                  <a:close/>
                  <a:moveTo>
                    <a:pt x="134877" y="113776"/>
                  </a:moveTo>
                  <a:cubicBezTo>
                    <a:pt x="134851" y="113776"/>
                    <a:pt x="134823" y="113780"/>
                    <a:pt x="134796" y="113788"/>
                  </a:cubicBezTo>
                  <a:cubicBezTo>
                    <a:pt x="134444" y="113903"/>
                    <a:pt x="134091" y="114014"/>
                    <a:pt x="133735" y="114124"/>
                  </a:cubicBezTo>
                  <a:cubicBezTo>
                    <a:pt x="133601" y="114164"/>
                    <a:pt x="133518" y="114296"/>
                    <a:pt x="133538" y="114434"/>
                  </a:cubicBezTo>
                  <a:cubicBezTo>
                    <a:pt x="133559" y="114571"/>
                    <a:pt x="133677" y="114674"/>
                    <a:pt x="133816" y="114674"/>
                  </a:cubicBezTo>
                  <a:cubicBezTo>
                    <a:pt x="133844" y="114674"/>
                    <a:pt x="133871" y="114669"/>
                    <a:pt x="133899" y="114661"/>
                  </a:cubicBezTo>
                  <a:cubicBezTo>
                    <a:pt x="134259" y="114551"/>
                    <a:pt x="134616" y="114438"/>
                    <a:pt x="134971" y="114322"/>
                  </a:cubicBezTo>
                  <a:cubicBezTo>
                    <a:pt x="135115" y="114271"/>
                    <a:pt x="135191" y="114115"/>
                    <a:pt x="135145" y="113969"/>
                  </a:cubicBezTo>
                  <a:cubicBezTo>
                    <a:pt x="135106" y="113851"/>
                    <a:pt x="134996" y="113776"/>
                    <a:pt x="134877" y="11377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52;p40"/>
            <p:cNvSpPr/>
            <p:nvPr/>
          </p:nvSpPr>
          <p:spPr>
            <a:xfrm>
              <a:off x="4955475" y="3756950"/>
              <a:ext cx="28775" cy="17700"/>
            </a:xfrm>
            <a:custGeom>
              <a:avLst/>
              <a:gdLst/>
              <a:ahLst/>
              <a:cxnLst/>
              <a:rect l="l" t="t" r="r" b="b"/>
              <a:pathLst>
                <a:path w="1151" h="708" extrusionOk="0">
                  <a:moveTo>
                    <a:pt x="840" y="1"/>
                  </a:moveTo>
                  <a:cubicBezTo>
                    <a:pt x="816" y="1"/>
                    <a:pt x="791" y="4"/>
                    <a:pt x="766" y="11"/>
                  </a:cubicBezTo>
                  <a:cubicBezTo>
                    <a:pt x="587" y="60"/>
                    <a:pt x="406" y="107"/>
                    <a:pt x="226" y="156"/>
                  </a:cubicBezTo>
                  <a:cubicBezTo>
                    <a:pt x="89" y="191"/>
                    <a:pt x="0" y="323"/>
                    <a:pt x="19" y="463"/>
                  </a:cubicBezTo>
                  <a:cubicBezTo>
                    <a:pt x="36" y="602"/>
                    <a:pt x="155" y="708"/>
                    <a:pt x="297" y="708"/>
                  </a:cubicBezTo>
                  <a:cubicBezTo>
                    <a:pt x="321" y="708"/>
                    <a:pt x="345" y="705"/>
                    <a:pt x="369" y="699"/>
                  </a:cubicBezTo>
                  <a:cubicBezTo>
                    <a:pt x="552" y="650"/>
                    <a:pt x="733" y="602"/>
                    <a:pt x="914" y="552"/>
                  </a:cubicBezTo>
                  <a:cubicBezTo>
                    <a:pt x="1063" y="512"/>
                    <a:pt x="1151" y="357"/>
                    <a:pt x="1111" y="207"/>
                  </a:cubicBezTo>
                  <a:cubicBezTo>
                    <a:pt x="1076" y="83"/>
                    <a:pt x="963" y="1"/>
                    <a:pt x="84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853;p40"/>
            <p:cNvSpPr/>
            <p:nvPr/>
          </p:nvSpPr>
          <p:spPr>
            <a:xfrm>
              <a:off x="2421875" y="4342150"/>
              <a:ext cx="3503700" cy="1044600"/>
            </a:xfrm>
            <a:custGeom>
              <a:avLst/>
              <a:gdLst/>
              <a:ahLst/>
              <a:cxnLst/>
              <a:rect l="l" t="t" r="r" b="b"/>
              <a:pathLst>
                <a:path w="140148" h="41784" extrusionOk="0">
                  <a:moveTo>
                    <a:pt x="57854" y="0"/>
                  </a:moveTo>
                  <a:cubicBezTo>
                    <a:pt x="57827" y="0"/>
                    <a:pt x="57799" y="4"/>
                    <a:pt x="57772" y="12"/>
                  </a:cubicBezTo>
                  <a:lnTo>
                    <a:pt x="57345" y="145"/>
                  </a:lnTo>
                  <a:cubicBezTo>
                    <a:pt x="57213" y="188"/>
                    <a:pt x="57132" y="318"/>
                    <a:pt x="57153" y="455"/>
                  </a:cubicBezTo>
                  <a:cubicBezTo>
                    <a:pt x="57174" y="591"/>
                    <a:pt x="57291" y="692"/>
                    <a:pt x="57428" y="694"/>
                  </a:cubicBezTo>
                  <a:lnTo>
                    <a:pt x="57429" y="693"/>
                  </a:lnTo>
                  <a:cubicBezTo>
                    <a:pt x="57456" y="693"/>
                    <a:pt x="57484" y="689"/>
                    <a:pt x="57512" y="682"/>
                  </a:cubicBezTo>
                  <a:lnTo>
                    <a:pt x="57939" y="549"/>
                  </a:lnTo>
                  <a:cubicBezTo>
                    <a:pt x="58086" y="501"/>
                    <a:pt x="58167" y="344"/>
                    <a:pt x="58122" y="198"/>
                  </a:cubicBezTo>
                  <a:cubicBezTo>
                    <a:pt x="58084" y="78"/>
                    <a:pt x="57973" y="0"/>
                    <a:pt x="57854" y="0"/>
                  </a:cubicBezTo>
                  <a:close/>
                  <a:moveTo>
                    <a:pt x="55820" y="638"/>
                  </a:moveTo>
                  <a:cubicBezTo>
                    <a:pt x="55792" y="638"/>
                    <a:pt x="55764" y="643"/>
                    <a:pt x="55736" y="652"/>
                  </a:cubicBezTo>
                  <a:lnTo>
                    <a:pt x="54665" y="997"/>
                  </a:lnTo>
                  <a:cubicBezTo>
                    <a:pt x="54532" y="1040"/>
                    <a:pt x="54451" y="1172"/>
                    <a:pt x="54472" y="1309"/>
                  </a:cubicBezTo>
                  <a:cubicBezTo>
                    <a:pt x="54495" y="1446"/>
                    <a:pt x="54613" y="1546"/>
                    <a:pt x="54752" y="1546"/>
                  </a:cubicBezTo>
                  <a:lnTo>
                    <a:pt x="54752" y="1545"/>
                  </a:lnTo>
                  <a:cubicBezTo>
                    <a:pt x="54781" y="1545"/>
                    <a:pt x="54811" y="1540"/>
                    <a:pt x="54838" y="1531"/>
                  </a:cubicBezTo>
                  <a:lnTo>
                    <a:pt x="55907" y="1187"/>
                  </a:lnTo>
                  <a:cubicBezTo>
                    <a:pt x="56055" y="1139"/>
                    <a:pt x="56137" y="981"/>
                    <a:pt x="56089" y="833"/>
                  </a:cubicBezTo>
                  <a:cubicBezTo>
                    <a:pt x="56050" y="714"/>
                    <a:pt x="55940" y="638"/>
                    <a:pt x="55820" y="638"/>
                  </a:cubicBezTo>
                  <a:close/>
                  <a:moveTo>
                    <a:pt x="53159" y="1506"/>
                  </a:moveTo>
                  <a:cubicBezTo>
                    <a:pt x="53126" y="1506"/>
                    <a:pt x="53093" y="1512"/>
                    <a:pt x="53061" y="1524"/>
                  </a:cubicBezTo>
                  <a:cubicBezTo>
                    <a:pt x="52706" y="1642"/>
                    <a:pt x="52350" y="1761"/>
                    <a:pt x="51993" y="1881"/>
                  </a:cubicBezTo>
                  <a:cubicBezTo>
                    <a:pt x="51864" y="1925"/>
                    <a:pt x="51784" y="2056"/>
                    <a:pt x="51806" y="2192"/>
                  </a:cubicBezTo>
                  <a:cubicBezTo>
                    <a:pt x="51829" y="2328"/>
                    <a:pt x="51946" y="2427"/>
                    <a:pt x="52083" y="2427"/>
                  </a:cubicBezTo>
                  <a:cubicBezTo>
                    <a:pt x="52113" y="2427"/>
                    <a:pt x="52144" y="2422"/>
                    <a:pt x="52172" y="2412"/>
                  </a:cubicBezTo>
                  <a:cubicBezTo>
                    <a:pt x="52528" y="2292"/>
                    <a:pt x="52884" y="2174"/>
                    <a:pt x="53238" y="2056"/>
                  </a:cubicBezTo>
                  <a:cubicBezTo>
                    <a:pt x="53389" y="2011"/>
                    <a:pt x="53475" y="1850"/>
                    <a:pt x="53424" y="1699"/>
                  </a:cubicBezTo>
                  <a:cubicBezTo>
                    <a:pt x="53385" y="1580"/>
                    <a:pt x="53276" y="1506"/>
                    <a:pt x="53159" y="1506"/>
                  </a:cubicBezTo>
                  <a:close/>
                  <a:moveTo>
                    <a:pt x="50492" y="2408"/>
                  </a:moveTo>
                  <a:cubicBezTo>
                    <a:pt x="50460" y="2408"/>
                    <a:pt x="50428" y="2413"/>
                    <a:pt x="50396" y="2425"/>
                  </a:cubicBezTo>
                  <a:lnTo>
                    <a:pt x="49334" y="2792"/>
                  </a:lnTo>
                  <a:cubicBezTo>
                    <a:pt x="49204" y="2837"/>
                    <a:pt x="49126" y="2969"/>
                    <a:pt x="49149" y="3104"/>
                  </a:cubicBezTo>
                  <a:cubicBezTo>
                    <a:pt x="49172" y="3240"/>
                    <a:pt x="49288" y="3339"/>
                    <a:pt x="49425" y="3339"/>
                  </a:cubicBezTo>
                  <a:cubicBezTo>
                    <a:pt x="49456" y="3339"/>
                    <a:pt x="49488" y="3334"/>
                    <a:pt x="49518" y="3324"/>
                  </a:cubicBezTo>
                  <a:lnTo>
                    <a:pt x="50579" y="2956"/>
                  </a:lnTo>
                  <a:cubicBezTo>
                    <a:pt x="50729" y="2907"/>
                    <a:pt x="50810" y="2746"/>
                    <a:pt x="50759" y="2597"/>
                  </a:cubicBezTo>
                  <a:cubicBezTo>
                    <a:pt x="50718" y="2481"/>
                    <a:pt x="50609" y="2408"/>
                    <a:pt x="50492" y="2408"/>
                  </a:cubicBezTo>
                  <a:close/>
                  <a:moveTo>
                    <a:pt x="139834" y="2291"/>
                  </a:moveTo>
                  <a:cubicBezTo>
                    <a:pt x="139758" y="2291"/>
                    <a:pt x="139682" y="2322"/>
                    <a:pt x="139627" y="2382"/>
                  </a:cubicBezTo>
                  <a:cubicBezTo>
                    <a:pt x="139624" y="2386"/>
                    <a:pt x="139386" y="2646"/>
                    <a:pt x="138844" y="3152"/>
                  </a:cubicBezTo>
                  <a:cubicBezTo>
                    <a:pt x="138658" y="3326"/>
                    <a:pt x="138781" y="3637"/>
                    <a:pt x="139034" y="3637"/>
                  </a:cubicBezTo>
                  <a:lnTo>
                    <a:pt x="139035" y="3637"/>
                  </a:lnTo>
                  <a:cubicBezTo>
                    <a:pt x="139105" y="3637"/>
                    <a:pt x="139174" y="3611"/>
                    <a:pt x="139227" y="3562"/>
                  </a:cubicBezTo>
                  <a:cubicBezTo>
                    <a:pt x="139790" y="3038"/>
                    <a:pt x="140032" y="2772"/>
                    <a:pt x="140043" y="2761"/>
                  </a:cubicBezTo>
                  <a:cubicBezTo>
                    <a:pt x="140147" y="2647"/>
                    <a:pt x="140138" y="2469"/>
                    <a:pt x="140024" y="2365"/>
                  </a:cubicBezTo>
                  <a:cubicBezTo>
                    <a:pt x="139970" y="2315"/>
                    <a:pt x="139902" y="2291"/>
                    <a:pt x="139834" y="2291"/>
                  </a:cubicBezTo>
                  <a:close/>
                  <a:moveTo>
                    <a:pt x="47834" y="3336"/>
                  </a:moveTo>
                  <a:cubicBezTo>
                    <a:pt x="47803" y="3336"/>
                    <a:pt x="47772" y="3342"/>
                    <a:pt x="47741" y="3352"/>
                  </a:cubicBezTo>
                  <a:lnTo>
                    <a:pt x="46682" y="3731"/>
                  </a:lnTo>
                  <a:cubicBezTo>
                    <a:pt x="46552" y="3777"/>
                    <a:pt x="46476" y="3910"/>
                    <a:pt x="46500" y="4044"/>
                  </a:cubicBezTo>
                  <a:cubicBezTo>
                    <a:pt x="46524" y="4178"/>
                    <a:pt x="46640" y="4276"/>
                    <a:pt x="46777" y="4276"/>
                  </a:cubicBezTo>
                  <a:cubicBezTo>
                    <a:pt x="46809" y="4276"/>
                    <a:pt x="46841" y="4271"/>
                    <a:pt x="46872" y="4260"/>
                  </a:cubicBezTo>
                  <a:lnTo>
                    <a:pt x="47929" y="3883"/>
                  </a:lnTo>
                  <a:cubicBezTo>
                    <a:pt x="48075" y="3830"/>
                    <a:pt x="48152" y="3670"/>
                    <a:pt x="48100" y="3523"/>
                  </a:cubicBezTo>
                  <a:cubicBezTo>
                    <a:pt x="48059" y="3408"/>
                    <a:pt x="47950" y="3336"/>
                    <a:pt x="47834" y="3336"/>
                  </a:cubicBezTo>
                  <a:close/>
                  <a:moveTo>
                    <a:pt x="45198" y="4289"/>
                  </a:moveTo>
                  <a:cubicBezTo>
                    <a:pt x="45164" y="4289"/>
                    <a:pt x="45130" y="4296"/>
                    <a:pt x="45096" y="4309"/>
                  </a:cubicBezTo>
                  <a:cubicBezTo>
                    <a:pt x="44744" y="4438"/>
                    <a:pt x="44392" y="4567"/>
                    <a:pt x="44040" y="4698"/>
                  </a:cubicBezTo>
                  <a:cubicBezTo>
                    <a:pt x="43913" y="4745"/>
                    <a:pt x="43838" y="4876"/>
                    <a:pt x="43862" y="5011"/>
                  </a:cubicBezTo>
                  <a:cubicBezTo>
                    <a:pt x="43885" y="5145"/>
                    <a:pt x="44002" y="5241"/>
                    <a:pt x="44137" y="5242"/>
                  </a:cubicBezTo>
                  <a:cubicBezTo>
                    <a:pt x="44171" y="5242"/>
                    <a:pt x="44204" y="5236"/>
                    <a:pt x="44235" y="5225"/>
                  </a:cubicBezTo>
                  <a:cubicBezTo>
                    <a:pt x="44586" y="5093"/>
                    <a:pt x="44937" y="4964"/>
                    <a:pt x="45288" y="4836"/>
                  </a:cubicBezTo>
                  <a:cubicBezTo>
                    <a:pt x="45437" y="4785"/>
                    <a:pt x="45515" y="4622"/>
                    <a:pt x="45461" y="4474"/>
                  </a:cubicBezTo>
                  <a:cubicBezTo>
                    <a:pt x="45419" y="4360"/>
                    <a:pt x="45312" y="4289"/>
                    <a:pt x="45198" y="4289"/>
                  </a:cubicBezTo>
                  <a:close/>
                  <a:moveTo>
                    <a:pt x="137780" y="4193"/>
                  </a:moveTo>
                  <a:cubicBezTo>
                    <a:pt x="137714" y="4193"/>
                    <a:pt x="137649" y="4216"/>
                    <a:pt x="137595" y="4262"/>
                  </a:cubicBezTo>
                  <a:cubicBezTo>
                    <a:pt x="137338" y="4483"/>
                    <a:pt x="137054" y="4724"/>
                    <a:pt x="136740" y="4983"/>
                  </a:cubicBezTo>
                  <a:cubicBezTo>
                    <a:pt x="136537" y="5150"/>
                    <a:pt x="136656" y="5479"/>
                    <a:pt x="136920" y="5479"/>
                  </a:cubicBezTo>
                  <a:cubicBezTo>
                    <a:pt x="136985" y="5479"/>
                    <a:pt x="137048" y="5456"/>
                    <a:pt x="137099" y="5414"/>
                  </a:cubicBezTo>
                  <a:cubicBezTo>
                    <a:pt x="137414" y="5152"/>
                    <a:pt x="137701" y="4910"/>
                    <a:pt x="137960" y="4688"/>
                  </a:cubicBezTo>
                  <a:cubicBezTo>
                    <a:pt x="138079" y="4588"/>
                    <a:pt x="138094" y="4409"/>
                    <a:pt x="137993" y="4291"/>
                  </a:cubicBezTo>
                  <a:cubicBezTo>
                    <a:pt x="137937" y="4226"/>
                    <a:pt x="137859" y="4193"/>
                    <a:pt x="137780" y="4193"/>
                  </a:cubicBezTo>
                  <a:close/>
                  <a:moveTo>
                    <a:pt x="42559" y="5270"/>
                  </a:moveTo>
                  <a:cubicBezTo>
                    <a:pt x="42526" y="5270"/>
                    <a:pt x="42492" y="5276"/>
                    <a:pt x="42459" y="5289"/>
                  </a:cubicBezTo>
                  <a:lnTo>
                    <a:pt x="41408" y="5690"/>
                  </a:lnTo>
                  <a:cubicBezTo>
                    <a:pt x="41281" y="5739"/>
                    <a:pt x="41207" y="5870"/>
                    <a:pt x="41232" y="6003"/>
                  </a:cubicBezTo>
                  <a:cubicBezTo>
                    <a:pt x="41257" y="6136"/>
                    <a:pt x="41372" y="6233"/>
                    <a:pt x="41508" y="6233"/>
                  </a:cubicBezTo>
                  <a:cubicBezTo>
                    <a:pt x="41543" y="6233"/>
                    <a:pt x="41577" y="6226"/>
                    <a:pt x="41608" y="6214"/>
                  </a:cubicBezTo>
                  <a:lnTo>
                    <a:pt x="42658" y="5814"/>
                  </a:lnTo>
                  <a:cubicBezTo>
                    <a:pt x="42804" y="5759"/>
                    <a:pt x="42876" y="5597"/>
                    <a:pt x="42821" y="5452"/>
                  </a:cubicBezTo>
                  <a:cubicBezTo>
                    <a:pt x="42779" y="5339"/>
                    <a:pt x="42672" y="5270"/>
                    <a:pt x="42559" y="5270"/>
                  </a:cubicBezTo>
                  <a:close/>
                  <a:moveTo>
                    <a:pt x="135614" y="5972"/>
                  </a:moveTo>
                  <a:cubicBezTo>
                    <a:pt x="135551" y="5972"/>
                    <a:pt x="135487" y="5993"/>
                    <a:pt x="135435" y="6037"/>
                  </a:cubicBezTo>
                  <a:cubicBezTo>
                    <a:pt x="135158" y="6256"/>
                    <a:pt x="134864" y="6486"/>
                    <a:pt x="134553" y="6724"/>
                  </a:cubicBezTo>
                  <a:cubicBezTo>
                    <a:pt x="134340" y="6888"/>
                    <a:pt x="134456" y="7228"/>
                    <a:pt x="134724" y="7228"/>
                  </a:cubicBezTo>
                  <a:cubicBezTo>
                    <a:pt x="134785" y="7228"/>
                    <a:pt x="134845" y="7208"/>
                    <a:pt x="134896" y="7170"/>
                  </a:cubicBezTo>
                  <a:cubicBezTo>
                    <a:pt x="135208" y="6929"/>
                    <a:pt x="135503" y="6698"/>
                    <a:pt x="135784" y="6477"/>
                  </a:cubicBezTo>
                  <a:cubicBezTo>
                    <a:pt x="135910" y="6382"/>
                    <a:pt x="135932" y="6201"/>
                    <a:pt x="135834" y="6078"/>
                  </a:cubicBezTo>
                  <a:cubicBezTo>
                    <a:pt x="135779" y="6008"/>
                    <a:pt x="135697" y="5972"/>
                    <a:pt x="135614" y="5972"/>
                  </a:cubicBezTo>
                  <a:close/>
                  <a:moveTo>
                    <a:pt x="39927" y="6283"/>
                  </a:moveTo>
                  <a:cubicBezTo>
                    <a:pt x="39895" y="6283"/>
                    <a:pt x="39862" y="6289"/>
                    <a:pt x="39830" y="6300"/>
                  </a:cubicBezTo>
                  <a:lnTo>
                    <a:pt x="38781" y="6713"/>
                  </a:lnTo>
                  <a:cubicBezTo>
                    <a:pt x="38655" y="6763"/>
                    <a:pt x="38583" y="6894"/>
                    <a:pt x="38608" y="7026"/>
                  </a:cubicBezTo>
                  <a:cubicBezTo>
                    <a:pt x="38633" y="7159"/>
                    <a:pt x="38749" y="7255"/>
                    <a:pt x="38883" y="7255"/>
                  </a:cubicBezTo>
                  <a:cubicBezTo>
                    <a:pt x="38920" y="7255"/>
                    <a:pt x="38955" y="7248"/>
                    <a:pt x="38987" y="7235"/>
                  </a:cubicBezTo>
                  <a:lnTo>
                    <a:pt x="40035" y="6824"/>
                  </a:lnTo>
                  <a:cubicBezTo>
                    <a:pt x="40176" y="6765"/>
                    <a:pt x="40244" y="6604"/>
                    <a:pt x="40189" y="6462"/>
                  </a:cubicBezTo>
                  <a:cubicBezTo>
                    <a:pt x="40145" y="6351"/>
                    <a:pt x="40040" y="6283"/>
                    <a:pt x="39927" y="6283"/>
                  </a:cubicBezTo>
                  <a:close/>
                  <a:moveTo>
                    <a:pt x="37311" y="7320"/>
                  </a:moveTo>
                  <a:cubicBezTo>
                    <a:pt x="37278" y="7320"/>
                    <a:pt x="37244" y="7326"/>
                    <a:pt x="37211" y="7338"/>
                  </a:cubicBezTo>
                  <a:lnTo>
                    <a:pt x="36169" y="7760"/>
                  </a:lnTo>
                  <a:cubicBezTo>
                    <a:pt x="36045" y="7811"/>
                    <a:pt x="35974" y="7942"/>
                    <a:pt x="35999" y="8074"/>
                  </a:cubicBezTo>
                  <a:cubicBezTo>
                    <a:pt x="36026" y="8205"/>
                    <a:pt x="36141" y="8301"/>
                    <a:pt x="36275" y="8301"/>
                  </a:cubicBezTo>
                  <a:cubicBezTo>
                    <a:pt x="36312" y="8301"/>
                    <a:pt x="36348" y="8293"/>
                    <a:pt x="36382" y="8279"/>
                  </a:cubicBezTo>
                  <a:lnTo>
                    <a:pt x="37422" y="7858"/>
                  </a:lnTo>
                  <a:cubicBezTo>
                    <a:pt x="37561" y="7798"/>
                    <a:pt x="37628" y="7638"/>
                    <a:pt x="37571" y="7496"/>
                  </a:cubicBezTo>
                  <a:cubicBezTo>
                    <a:pt x="37528" y="7387"/>
                    <a:pt x="37422" y="7320"/>
                    <a:pt x="37311" y="7320"/>
                  </a:cubicBezTo>
                  <a:close/>
                  <a:moveTo>
                    <a:pt x="133383" y="7684"/>
                  </a:moveTo>
                  <a:cubicBezTo>
                    <a:pt x="133324" y="7684"/>
                    <a:pt x="133265" y="7703"/>
                    <a:pt x="133215" y="7740"/>
                  </a:cubicBezTo>
                  <a:cubicBezTo>
                    <a:pt x="132925" y="7956"/>
                    <a:pt x="132627" y="8178"/>
                    <a:pt x="132314" y="8406"/>
                  </a:cubicBezTo>
                  <a:cubicBezTo>
                    <a:pt x="132094" y="8566"/>
                    <a:pt x="132208" y="8912"/>
                    <a:pt x="132479" y="8913"/>
                  </a:cubicBezTo>
                  <a:cubicBezTo>
                    <a:pt x="132539" y="8913"/>
                    <a:pt x="132597" y="8895"/>
                    <a:pt x="132645" y="8860"/>
                  </a:cubicBezTo>
                  <a:cubicBezTo>
                    <a:pt x="132958" y="8630"/>
                    <a:pt x="133260" y="8407"/>
                    <a:pt x="133551" y="8190"/>
                  </a:cubicBezTo>
                  <a:cubicBezTo>
                    <a:pt x="133675" y="8098"/>
                    <a:pt x="133700" y="7921"/>
                    <a:pt x="133607" y="7797"/>
                  </a:cubicBezTo>
                  <a:cubicBezTo>
                    <a:pt x="133552" y="7723"/>
                    <a:pt x="133468" y="7684"/>
                    <a:pt x="133383" y="7684"/>
                  </a:cubicBezTo>
                  <a:close/>
                  <a:moveTo>
                    <a:pt x="34713" y="8382"/>
                  </a:moveTo>
                  <a:cubicBezTo>
                    <a:pt x="34679" y="8382"/>
                    <a:pt x="34644" y="8389"/>
                    <a:pt x="34611" y="8402"/>
                  </a:cubicBezTo>
                  <a:cubicBezTo>
                    <a:pt x="34264" y="8545"/>
                    <a:pt x="33919" y="8689"/>
                    <a:pt x="33574" y="8834"/>
                  </a:cubicBezTo>
                  <a:cubicBezTo>
                    <a:pt x="33451" y="8886"/>
                    <a:pt x="33381" y="9017"/>
                    <a:pt x="33409" y="9149"/>
                  </a:cubicBezTo>
                  <a:cubicBezTo>
                    <a:pt x="33435" y="9280"/>
                    <a:pt x="33549" y="9373"/>
                    <a:pt x="33682" y="9373"/>
                  </a:cubicBezTo>
                  <a:cubicBezTo>
                    <a:pt x="33683" y="9373"/>
                    <a:pt x="33684" y="9373"/>
                    <a:pt x="33685" y="9373"/>
                  </a:cubicBezTo>
                  <a:cubicBezTo>
                    <a:pt x="33721" y="9373"/>
                    <a:pt x="33759" y="9366"/>
                    <a:pt x="33792" y="9352"/>
                  </a:cubicBezTo>
                  <a:cubicBezTo>
                    <a:pt x="34136" y="9208"/>
                    <a:pt x="34480" y="9064"/>
                    <a:pt x="34825" y="8921"/>
                  </a:cubicBezTo>
                  <a:cubicBezTo>
                    <a:pt x="34965" y="8860"/>
                    <a:pt x="35031" y="8697"/>
                    <a:pt x="34972" y="8555"/>
                  </a:cubicBezTo>
                  <a:cubicBezTo>
                    <a:pt x="34928" y="8448"/>
                    <a:pt x="34823" y="8382"/>
                    <a:pt x="34713" y="8382"/>
                  </a:cubicBezTo>
                  <a:close/>
                  <a:moveTo>
                    <a:pt x="32133" y="9471"/>
                  </a:moveTo>
                  <a:cubicBezTo>
                    <a:pt x="32096" y="9471"/>
                    <a:pt x="32059" y="9478"/>
                    <a:pt x="32023" y="9494"/>
                  </a:cubicBezTo>
                  <a:cubicBezTo>
                    <a:pt x="31677" y="9642"/>
                    <a:pt x="31332" y="9791"/>
                    <a:pt x="30989" y="9940"/>
                  </a:cubicBezTo>
                  <a:cubicBezTo>
                    <a:pt x="30866" y="9993"/>
                    <a:pt x="30798" y="10124"/>
                    <a:pt x="30826" y="10254"/>
                  </a:cubicBezTo>
                  <a:cubicBezTo>
                    <a:pt x="30853" y="10384"/>
                    <a:pt x="30966" y="10478"/>
                    <a:pt x="31099" y="10478"/>
                  </a:cubicBezTo>
                  <a:cubicBezTo>
                    <a:pt x="31100" y="10478"/>
                    <a:pt x="31101" y="10478"/>
                    <a:pt x="31101" y="10478"/>
                  </a:cubicBezTo>
                  <a:cubicBezTo>
                    <a:pt x="31139" y="10478"/>
                    <a:pt x="31178" y="10470"/>
                    <a:pt x="31213" y="10455"/>
                  </a:cubicBezTo>
                  <a:cubicBezTo>
                    <a:pt x="31555" y="10306"/>
                    <a:pt x="31899" y="10158"/>
                    <a:pt x="32243" y="10010"/>
                  </a:cubicBezTo>
                  <a:cubicBezTo>
                    <a:pt x="32386" y="9950"/>
                    <a:pt x="32453" y="9784"/>
                    <a:pt x="32391" y="9642"/>
                  </a:cubicBezTo>
                  <a:cubicBezTo>
                    <a:pt x="32345" y="9535"/>
                    <a:pt x="32242" y="9471"/>
                    <a:pt x="32133" y="9471"/>
                  </a:cubicBezTo>
                  <a:close/>
                  <a:moveTo>
                    <a:pt x="131120" y="9334"/>
                  </a:moveTo>
                  <a:cubicBezTo>
                    <a:pt x="131062" y="9334"/>
                    <a:pt x="131002" y="9353"/>
                    <a:pt x="130951" y="9391"/>
                  </a:cubicBezTo>
                  <a:cubicBezTo>
                    <a:pt x="130656" y="9602"/>
                    <a:pt x="130351" y="9818"/>
                    <a:pt x="130038" y="10038"/>
                  </a:cubicBezTo>
                  <a:cubicBezTo>
                    <a:pt x="129812" y="10196"/>
                    <a:pt x="129925" y="10549"/>
                    <a:pt x="130199" y="10549"/>
                  </a:cubicBezTo>
                  <a:cubicBezTo>
                    <a:pt x="130257" y="10549"/>
                    <a:pt x="130313" y="10531"/>
                    <a:pt x="130361" y="10498"/>
                  </a:cubicBezTo>
                  <a:cubicBezTo>
                    <a:pt x="130676" y="10276"/>
                    <a:pt x="130981" y="10059"/>
                    <a:pt x="131278" y="9848"/>
                  </a:cubicBezTo>
                  <a:cubicBezTo>
                    <a:pt x="131409" y="9759"/>
                    <a:pt x="131440" y="9580"/>
                    <a:pt x="131349" y="9452"/>
                  </a:cubicBezTo>
                  <a:cubicBezTo>
                    <a:pt x="131294" y="9375"/>
                    <a:pt x="131208" y="9334"/>
                    <a:pt x="131120" y="9334"/>
                  </a:cubicBezTo>
                  <a:close/>
                  <a:moveTo>
                    <a:pt x="29563" y="10592"/>
                  </a:moveTo>
                  <a:cubicBezTo>
                    <a:pt x="29523" y="10592"/>
                    <a:pt x="29482" y="10601"/>
                    <a:pt x="29443" y="10619"/>
                  </a:cubicBezTo>
                  <a:cubicBezTo>
                    <a:pt x="29099" y="10771"/>
                    <a:pt x="28756" y="10924"/>
                    <a:pt x="28416" y="11077"/>
                  </a:cubicBezTo>
                  <a:cubicBezTo>
                    <a:pt x="28294" y="11132"/>
                    <a:pt x="28228" y="11262"/>
                    <a:pt x="28256" y="11393"/>
                  </a:cubicBezTo>
                  <a:cubicBezTo>
                    <a:pt x="28284" y="11522"/>
                    <a:pt x="28398" y="11614"/>
                    <a:pt x="28531" y="11614"/>
                  </a:cubicBezTo>
                  <a:cubicBezTo>
                    <a:pt x="28570" y="11614"/>
                    <a:pt x="28610" y="11606"/>
                    <a:pt x="28645" y="11589"/>
                  </a:cubicBezTo>
                  <a:cubicBezTo>
                    <a:pt x="28986" y="11436"/>
                    <a:pt x="29327" y="11283"/>
                    <a:pt x="29670" y="11132"/>
                  </a:cubicBezTo>
                  <a:cubicBezTo>
                    <a:pt x="29816" y="11072"/>
                    <a:pt x="29883" y="10904"/>
                    <a:pt x="29819" y="10760"/>
                  </a:cubicBezTo>
                  <a:cubicBezTo>
                    <a:pt x="29773" y="10655"/>
                    <a:pt x="29670" y="10592"/>
                    <a:pt x="29563" y="10592"/>
                  </a:cubicBezTo>
                  <a:close/>
                  <a:moveTo>
                    <a:pt x="128811" y="10952"/>
                  </a:moveTo>
                  <a:cubicBezTo>
                    <a:pt x="128758" y="10952"/>
                    <a:pt x="128705" y="10967"/>
                    <a:pt x="128658" y="10998"/>
                  </a:cubicBezTo>
                  <a:cubicBezTo>
                    <a:pt x="128356" y="11206"/>
                    <a:pt x="128047" y="11416"/>
                    <a:pt x="127732" y="11629"/>
                  </a:cubicBezTo>
                  <a:cubicBezTo>
                    <a:pt x="127502" y="11785"/>
                    <a:pt x="127611" y="12142"/>
                    <a:pt x="127888" y="12143"/>
                  </a:cubicBezTo>
                  <a:lnTo>
                    <a:pt x="127889" y="12143"/>
                  </a:lnTo>
                  <a:cubicBezTo>
                    <a:pt x="127945" y="12143"/>
                    <a:pt x="128000" y="12127"/>
                    <a:pt x="128046" y="12094"/>
                  </a:cubicBezTo>
                  <a:cubicBezTo>
                    <a:pt x="128363" y="11880"/>
                    <a:pt x="128673" y="11669"/>
                    <a:pt x="128975" y="11461"/>
                  </a:cubicBezTo>
                  <a:cubicBezTo>
                    <a:pt x="129099" y="11371"/>
                    <a:pt x="129129" y="11200"/>
                    <a:pt x="129043" y="11074"/>
                  </a:cubicBezTo>
                  <a:cubicBezTo>
                    <a:pt x="128988" y="10995"/>
                    <a:pt x="128900" y="10952"/>
                    <a:pt x="128811" y="10952"/>
                  </a:cubicBezTo>
                  <a:close/>
                  <a:moveTo>
                    <a:pt x="26994" y="11750"/>
                  </a:moveTo>
                  <a:cubicBezTo>
                    <a:pt x="26955" y="11750"/>
                    <a:pt x="26916" y="11758"/>
                    <a:pt x="26878" y="11776"/>
                  </a:cubicBezTo>
                  <a:cubicBezTo>
                    <a:pt x="26536" y="11934"/>
                    <a:pt x="26195" y="12092"/>
                    <a:pt x="25856" y="12250"/>
                  </a:cubicBezTo>
                  <a:cubicBezTo>
                    <a:pt x="25737" y="12305"/>
                    <a:pt x="25672" y="12437"/>
                    <a:pt x="25701" y="12564"/>
                  </a:cubicBezTo>
                  <a:cubicBezTo>
                    <a:pt x="25730" y="12693"/>
                    <a:pt x="25844" y="12785"/>
                    <a:pt x="25975" y="12785"/>
                  </a:cubicBezTo>
                  <a:cubicBezTo>
                    <a:pt x="26017" y="12785"/>
                    <a:pt x="26057" y="12775"/>
                    <a:pt x="26094" y="12759"/>
                  </a:cubicBezTo>
                  <a:cubicBezTo>
                    <a:pt x="26432" y="12601"/>
                    <a:pt x="26771" y="12443"/>
                    <a:pt x="27112" y="12286"/>
                  </a:cubicBezTo>
                  <a:cubicBezTo>
                    <a:pt x="27254" y="12221"/>
                    <a:pt x="27315" y="12054"/>
                    <a:pt x="27250" y="11914"/>
                  </a:cubicBezTo>
                  <a:cubicBezTo>
                    <a:pt x="27202" y="11811"/>
                    <a:pt x="27100" y="11750"/>
                    <a:pt x="26994" y="11750"/>
                  </a:cubicBezTo>
                  <a:close/>
                  <a:moveTo>
                    <a:pt x="126491" y="12521"/>
                  </a:moveTo>
                  <a:cubicBezTo>
                    <a:pt x="126437" y="12521"/>
                    <a:pt x="126383" y="12536"/>
                    <a:pt x="126335" y="12568"/>
                  </a:cubicBezTo>
                  <a:lnTo>
                    <a:pt x="125399" y="13189"/>
                  </a:lnTo>
                  <a:cubicBezTo>
                    <a:pt x="125167" y="13341"/>
                    <a:pt x="125276" y="13702"/>
                    <a:pt x="125555" y="13704"/>
                  </a:cubicBezTo>
                  <a:cubicBezTo>
                    <a:pt x="125610" y="13704"/>
                    <a:pt x="125664" y="13687"/>
                    <a:pt x="125709" y="13656"/>
                  </a:cubicBezTo>
                  <a:lnTo>
                    <a:pt x="126646" y="13036"/>
                  </a:lnTo>
                  <a:cubicBezTo>
                    <a:pt x="126775" y="12949"/>
                    <a:pt x="126810" y="12775"/>
                    <a:pt x="126724" y="12646"/>
                  </a:cubicBezTo>
                  <a:cubicBezTo>
                    <a:pt x="126670" y="12565"/>
                    <a:pt x="126581" y="12521"/>
                    <a:pt x="126491" y="12521"/>
                  </a:cubicBezTo>
                  <a:close/>
                  <a:moveTo>
                    <a:pt x="24456" y="12940"/>
                  </a:moveTo>
                  <a:cubicBezTo>
                    <a:pt x="24414" y="12940"/>
                    <a:pt x="24370" y="12950"/>
                    <a:pt x="24330" y="12970"/>
                  </a:cubicBezTo>
                  <a:cubicBezTo>
                    <a:pt x="23989" y="13132"/>
                    <a:pt x="23650" y="13295"/>
                    <a:pt x="23315" y="13458"/>
                  </a:cubicBezTo>
                  <a:cubicBezTo>
                    <a:pt x="23197" y="13514"/>
                    <a:pt x="23134" y="13646"/>
                    <a:pt x="23163" y="13774"/>
                  </a:cubicBezTo>
                  <a:cubicBezTo>
                    <a:pt x="23193" y="13900"/>
                    <a:pt x="23305" y="13991"/>
                    <a:pt x="23435" y="13991"/>
                  </a:cubicBezTo>
                  <a:cubicBezTo>
                    <a:pt x="23436" y="13991"/>
                    <a:pt x="23436" y="13991"/>
                    <a:pt x="23437" y="13991"/>
                  </a:cubicBezTo>
                  <a:cubicBezTo>
                    <a:pt x="23480" y="13991"/>
                    <a:pt x="23521" y="13981"/>
                    <a:pt x="23560" y="13962"/>
                  </a:cubicBezTo>
                  <a:cubicBezTo>
                    <a:pt x="23895" y="13800"/>
                    <a:pt x="24232" y="13638"/>
                    <a:pt x="24570" y="13477"/>
                  </a:cubicBezTo>
                  <a:cubicBezTo>
                    <a:pt x="24715" y="13412"/>
                    <a:pt x="24776" y="13242"/>
                    <a:pt x="24708" y="13100"/>
                  </a:cubicBezTo>
                  <a:cubicBezTo>
                    <a:pt x="24661" y="12999"/>
                    <a:pt x="24561" y="12940"/>
                    <a:pt x="24456" y="12940"/>
                  </a:cubicBezTo>
                  <a:close/>
                  <a:moveTo>
                    <a:pt x="124146" y="14060"/>
                  </a:moveTo>
                  <a:cubicBezTo>
                    <a:pt x="124092" y="14060"/>
                    <a:pt x="124038" y="14075"/>
                    <a:pt x="123990" y="14107"/>
                  </a:cubicBezTo>
                  <a:lnTo>
                    <a:pt x="123048" y="14715"/>
                  </a:lnTo>
                  <a:cubicBezTo>
                    <a:pt x="122943" y="14783"/>
                    <a:pt x="122895" y="14911"/>
                    <a:pt x="122930" y="15030"/>
                  </a:cubicBezTo>
                  <a:cubicBezTo>
                    <a:pt x="122965" y="15150"/>
                    <a:pt x="123075" y="15231"/>
                    <a:pt x="123200" y="15231"/>
                  </a:cubicBezTo>
                  <a:cubicBezTo>
                    <a:pt x="123253" y="15231"/>
                    <a:pt x="123306" y="15216"/>
                    <a:pt x="123350" y="15188"/>
                  </a:cubicBezTo>
                  <a:lnTo>
                    <a:pt x="124295" y="14578"/>
                  </a:lnTo>
                  <a:cubicBezTo>
                    <a:pt x="124428" y="14496"/>
                    <a:pt x="124467" y="14320"/>
                    <a:pt x="124383" y="14189"/>
                  </a:cubicBezTo>
                  <a:cubicBezTo>
                    <a:pt x="124329" y="14105"/>
                    <a:pt x="124238" y="14060"/>
                    <a:pt x="124146" y="14060"/>
                  </a:cubicBezTo>
                  <a:close/>
                  <a:moveTo>
                    <a:pt x="21924" y="14172"/>
                  </a:moveTo>
                  <a:cubicBezTo>
                    <a:pt x="21882" y="14172"/>
                    <a:pt x="21839" y="14181"/>
                    <a:pt x="21799" y="14201"/>
                  </a:cubicBezTo>
                  <a:cubicBezTo>
                    <a:pt x="21461" y="14369"/>
                    <a:pt x="21125" y="14537"/>
                    <a:pt x="20792" y="14706"/>
                  </a:cubicBezTo>
                  <a:cubicBezTo>
                    <a:pt x="20676" y="14764"/>
                    <a:pt x="20615" y="14896"/>
                    <a:pt x="20646" y="15022"/>
                  </a:cubicBezTo>
                  <a:cubicBezTo>
                    <a:pt x="20676" y="15147"/>
                    <a:pt x="20789" y="15238"/>
                    <a:pt x="20919" y="15238"/>
                  </a:cubicBezTo>
                  <a:cubicBezTo>
                    <a:pt x="20963" y="15238"/>
                    <a:pt x="21007" y="15226"/>
                    <a:pt x="21047" y="15208"/>
                  </a:cubicBezTo>
                  <a:cubicBezTo>
                    <a:pt x="21378" y="15040"/>
                    <a:pt x="21713" y="14872"/>
                    <a:pt x="22050" y="14704"/>
                  </a:cubicBezTo>
                  <a:cubicBezTo>
                    <a:pt x="22188" y="14635"/>
                    <a:pt x="22244" y="14466"/>
                    <a:pt x="22175" y="14327"/>
                  </a:cubicBezTo>
                  <a:cubicBezTo>
                    <a:pt x="22126" y="14229"/>
                    <a:pt x="22027" y="14172"/>
                    <a:pt x="21924" y="14172"/>
                  </a:cubicBezTo>
                  <a:close/>
                  <a:moveTo>
                    <a:pt x="19419" y="15445"/>
                  </a:moveTo>
                  <a:cubicBezTo>
                    <a:pt x="19375" y="15445"/>
                    <a:pt x="19331" y="15456"/>
                    <a:pt x="19289" y="15477"/>
                  </a:cubicBezTo>
                  <a:cubicBezTo>
                    <a:pt x="18953" y="15651"/>
                    <a:pt x="18621" y="15826"/>
                    <a:pt x="18291" y="16000"/>
                  </a:cubicBezTo>
                  <a:cubicBezTo>
                    <a:pt x="18177" y="16060"/>
                    <a:pt x="18120" y="16190"/>
                    <a:pt x="18151" y="16316"/>
                  </a:cubicBezTo>
                  <a:cubicBezTo>
                    <a:pt x="18182" y="16441"/>
                    <a:pt x="18294" y="16529"/>
                    <a:pt x="18423" y="16529"/>
                  </a:cubicBezTo>
                  <a:lnTo>
                    <a:pt x="18424" y="16529"/>
                  </a:lnTo>
                  <a:cubicBezTo>
                    <a:pt x="18469" y="16529"/>
                    <a:pt x="18514" y="16517"/>
                    <a:pt x="18554" y="16496"/>
                  </a:cubicBezTo>
                  <a:cubicBezTo>
                    <a:pt x="18883" y="16322"/>
                    <a:pt x="19214" y="16149"/>
                    <a:pt x="19548" y="15975"/>
                  </a:cubicBezTo>
                  <a:cubicBezTo>
                    <a:pt x="19685" y="15903"/>
                    <a:pt x="19739" y="15734"/>
                    <a:pt x="19667" y="15596"/>
                  </a:cubicBezTo>
                  <a:cubicBezTo>
                    <a:pt x="19618" y="15500"/>
                    <a:pt x="19520" y="15445"/>
                    <a:pt x="19419" y="15445"/>
                  </a:cubicBezTo>
                  <a:close/>
                  <a:moveTo>
                    <a:pt x="121781" y="15572"/>
                  </a:moveTo>
                  <a:cubicBezTo>
                    <a:pt x="121729" y="15572"/>
                    <a:pt x="121675" y="15587"/>
                    <a:pt x="121628" y="15617"/>
                  </a:cubicBezTo>
                  <a:lnTo>
                    <a:pt x="120678" y="16214"/>
                  </a:lnTo>
                  <a:cubicBezTo>
                    <a:pt x="120571" y="16280"/>
                    <a:pt x="120522" y="16408"/>
                    <a:pt x="120556" y="16529"/>
                  </a:cubicBezTo>
                  <a:cubicBezTo>
                    <a:pt x="120591" y="16650"/>
                    <a:pt x="120702" y="16733"/>
                    <a:pt x="120827" y="16733"/>
                  </a:cubicBezTo>
                  <a:cubicBezTo>
                    <a:pt x="120880" y="16733"/>
                    <a:pt x="120931" y="16718"/>
                    <a:pt x="120975" y="16690"/>
                  </a:cubicBezTo>
                  <a:lnTo>
                    <a:pt x="121927" y="16092"/>
                  </a:lnTo>
                  <a:cubicBezTo>
                    <a:pt x="122060" y="16010"/>
                    <a:pt x="122102" y="15836"/>
                    <a:pt x="122018" y="15703"/>
                  </a:cubicBezTo>
                  <a:cubicBezTo>
                    <a:pt x="121965" y="15618"/>
                    <a:pt x="121874" y="15572"/>
                    <a:pt x="121781" y="15572"/>
                  </a:cubicBezTo>
                  <a:close/>
                  <a:moveTo>
                    <a:pt x="16933" y="16768"/>
                  </a:moveTo>
                  <a:cubicBezTo>
                    <a:pt x="16889" y="16768"/>
                    <a:pt x="16844" y="16779"/>
                    <a:pt x="16802" y="16801"/>
                  </a:cubicBezTo>
                  <a:cubicBezTo>
                    <a:pt x="16471" y="16981"/>
                    <a:pt x="16142" y="17163"/>
                    <a:pt x="15817" y="17346"/>
                  </a:cubicBezTo>
                  <a:cubicBezTo>
                    <a:pt x="15706" y="17407"/>
                    <a:pt x="15650" y="17538"/>
                    <a:pt x="15683" y="17662"/>
                  </a:cubicBezTo>
                  <a:cubicBezTo>
                    <a:pt x="15716" y="17784"/>
                    <a:pt x="15827" y="17871"/>
                    <a:pt x="15955" y="17871"/>
                  </a:cubicBezTo>
                  <a:cubicBezTo>
                    <a:pt x="16003" y="17871"/>
                    <a:pt x="16050" y="17858"/>
                    <a:pt x="16092" y="17836"/>
                  </a:cubicBezTo>
                  <a:cubicBezTo>
                    <a:pt x="16415" y="17654"/>
                    <a:pt x="16742" y="17474"/>
                    <a:pt x="17073" y="17293"/>
                  </a:cubicBezTo>
                  <a:cubicBezTo>
                    <a:pt x="17205" y="17217"/>
                    <a:pt x="17252" y="17049"/>
                    <a:pt x="17178" y="16915"/>
                  </a:cubicBezTo>
                  <a:cubicBezTo>
                    <a:pt x="17128" y="16822"/>
                    <a:pt x="17032" y="16768"/>
                    <a:pt x="16933" y="16768"/>
                  </a:cubicBezTo>
                  <a:close/>
                  <a:moveTo>
                    <a:pt x="119397" y="17059"/>
                  </a:moveTo>
                  <a:cubicBezTo>
                    <a:pt x="119346" y="17059"/>
                    <a:pt x="119295" y="17073"/>
                    <a:pt x="119249" y="17101"/>
                  </a:cubicBezTo>
                  <a:lnTo>
                    <a:pt x="118293" y="17688"/>
                  </a:lnTo>
                  <a:cubicBezTo>
                    <a:pt x="118185" y="17753"/>
                    <a:pt x="118135" y="17882"/>
                    <a:pt x="118169" y="18004"/>
                  </a:cubicBezTo>
                  <a:cubicBezTo>
                    <a:pt x="118203" y="18125"/>
                    <a:pt x="118314" y="18208"/>
                    <a:pt x="118439" y="18208"/>
                  </a:cubicBezTo>
                  <a:cubicBezTo>
                    <a:pt x="118492" y="18208"/>
                    <a:pt x="118542" y="18194"/>
                    <a:pt x="118586" y="18168"/>
                  </a:cubicBezTo>
                  <a:lnTo>
                    <a:pt x="119544" y="17579"/>
                  </a:lnTo>
                  <a:cubicBezTo>
                    <a:pt x="119676" y="17497"/>
                    <a:pt x="119717" y="17325"/>
                    <a:pt x="119635" y="17193"/>
                  </a:cubicBezTo>
                  <a:cubicBezTo>
                    <a:pt x="119582" y="17106"/>
                    <a:pt x="119490" y="17059"/>
                    <a:pt x="119397" y="17059"/>
                  </a:cubicBezTo>
                  <a:close/>
                  <a:moveTo>
                    <a:pt x="14495" y="18139"/>
                  </a:moveTo>
                  <a:cubicBezTo>
                    <a:pt x="14445" y="18139"/>
                    <a:pt x="14394" y="18153"/>
                    <a:pt x="14348" y="18182"/>
                  </a:cubicBezTo>
                  <a:cubicBezTo>
                    <a:pt x="14020" y="18371"/>
                    <a:pt x="13695" y="18562"/>
                    <a:pt x="13376" y="18752"/>
                  </a:cubicBezTo>
                  <a:cubicBezTo>
                    <a:pt x="13267" y="18816"/>
                    <a:pt x="13215" y="18945"/>
                    <a:pt x="13248" y="19068"/>
                  </a:cubicBezTo>
                  <a:cubicBezTo>
                    <a:pt x="13282" y="19189"/>
                    <a:pt x="13393" y="19273"/>
                    <a:pt x="13520" y="19273"/>
                  </a:cubicBezTo>
                  <a:cubicBezTo>
                    <a:pt x="13570" y="19273"/>
                    <a:pt x="13620" y="19260"/>
                    <a:pt x="13663" y="19235"/>
                  </a:cubicBezTo>
                  <a:cubicBezTo>
                    <a:pt x="13981" y="19044"/>
                    <a:pt x="14303" y="18856"/>
                    <a:pt x="14629" y="18667"/>
                  </a:cubicBezTo>
                  <a:cubicBezTo>
                    <a:pt x="14768" y="18592"/>
                    <a:pt x="14817" y="18416"/>
                    <a:pt x="14738" y="18280"/>
                  </a:cubicBezTo>
                  <a:cubicBezTo>
                    <a:pt x="14686" y="18190"/>
                    <a:pt x="14592" y="18139"/>
                    <a:pt x="14495" y="18139"/>
                  </a:cubicBezTo>
                  <a:close/>
                  <a:moveTo>
                    <a:pt x="116999" y="18522"/>
                  </a:moveTo>
                  <a:cubicBezTo>
                    <a:pt x="116950" y="18522"/>
                    <a:pt x="116899" y="18535"/>
                    <a:pt x="116854" y="18563"/>
                  </a:cubicBezTo>
                  <a:cubicBezTo>
                    <a:pt x="116538" y="18755"/>
                    <a:pt x="116217" y="18946"/>
                    <a:pt x="115894" y="19141"/>
                  </a:cubicBezTo>
                  <a:cubicBezTo>
                    <a:pt x="115785" y="19206"/>
                    <a:pt x="115733" y="19335"/>
                    <a:pt x="115767" y="19456"/>
                  </a:cubicBezTo>
                  <a:cubicBezTo>
                    <a:pt x="115801" y="19578"/>
                    <a:pt x="115911" y="19662"/>
                    <a:pt x="116038" y="19663"/>
                  </a:cubicBezTo>
                  <a:cubicBezTo>
                    <a:pt x="116089" y="19663"/>
                    <a:pt x="116138" y="19649"/>
                    <a:pt x="116182" y="19623"/>
                  </a:cubicBezTo>
                  <a:cubicBezTo>
                    <a:pt x="116507" y="19429"/>
                    <a:pt x="116828" y="19236"/>
                    <a:pt x="117145" y="19044"/>
                  </a:cubicBezTo>
                  <a:cubicBezTo>
                    <a:pt x="117278" y="18963"/>
                    <a:pt x="117320" y="18791"/>
                    <a:pt x="117240" y="18658"/>
                  </a:cubicBezTo>
                  <a:cubicBezTo>
                    <a:pt x="117187" y="18571"/>
                    <a:pt x="117094" y="18522"/>
                    <a:pt x="116999" y="18522"/>
                  </a:cubicBezTo>
                  <a:close/>
                  <a:moveTo>
                    <a:pt x="12077" y="19587"/>
                  </a:moveTo>
                  <a:cubicBezTo>
                    <a:pt x="12027" y="19587"/>
                    <a:pt x="11975" y="19601"/>
                    <a:pt x="11929" y="19629"/>
                  </a:cubicBezTo>
                  <a:cubicBezTo>
                    <a:pt x="11606" y="19830"/>
                    <a:pt x="11288" y="20029"/>
                    <a:pt x="10974" y="20230"/>
                  </a:cubicBezTo>
                  <a:cubicBezTo>
                    <a:pt x="10869" y="20296"/>
                    <a:pt x="10821" y="20425"/>
                    <a:pt x="10856" y="20544"/>
                  </a:cubicBezTo>
                  <a:cubicBezTo>
                    <a:pt x="10892" y="20665"/>
                    <a:pt x="11001" y="20747"/>
                    <a:pt x="11126" y="20747"/>
                  </a:cubicBezTo>
                  <a:cubicBezTo>
                    <a:pt x="11180" y="20747"/>
                    <a:pt x="11231" y="20731"/>
                    <a:pt x="11276" y="20703"/>
                  </a:cubicBezTo>
                  <a:cubicBezTo>
                    <a:pt x="11587" y="20504"/>
                    <a:pt x="11904" y="20305"/>
                    <a:pt x="12225" y="20107"/>
                  </a:cubicBezTo>
                  <a:cubicBezTo>
                    <a:pt x="12357" y="20024"/>
                    <a:pt x="12397" y="19851"/>
                    <a:pt x="12315" y="19720"/>
                  </a:cubicBezTo>
                  <a:cubicBezTo>
                    <a:pt x="12262" y="19634"/>
                    <a:pt x="12171" y="19587"/>
                    <a:pt x="12077" y="19587"/>
                  </a:cubicBezTo>
                  <a:close/>
                  <a:moveTo>
                    <a:pt x="114590" y="19964"/>
                  </a:moveTo>
                  <a:cubicBezTo>
                    <a:pt x="114541" y="19964"/>
                    <a:pt x="114491" y="19977"/>
                    <a:pt x="114446" y="20004"/>
                  </a:cubicBezTo>
                  <a:lnTo>
                    <a:pt x="114099" y="20208"/>
                  </a:lnTo>
                  <a:cubicBezTo>
                    <a:pt x="113896" y="20329"/>
                    <a:pt x="113689" y="20450"/>
                    <a:pt x="113480" y="20571"/>
                  </a:cubicBezTo>
                  <a:cubicBezTo>
                    <a:pt x="113370" y="20635"/>
                    <a:pt x="113317" y="20764"/>
                    <a:pt x="113350" y="20886"/>
                  </a:cubicBezTo>
                  <a:cubicBezTo>
                    <a:pt x="113382" y="21009"/>
                    <a:pt x="113494" y="21095"/>
                    <a:pt x="113620" y="21095"/>
                  </a:cubicBezTo>
                  <a:lnTo>
                    <a:pt x="113622" y="21095"/>
                  </a:lnTo>
                  <a:cubicBezTo>
                    <a:pt x="113671" y="21095"/>
                    <a:pt x="113718" y="21082"/>
                    <a:pt x="113761" y="21057"/>
                  </a:cubicBezTo>
                  <a:cubicBezTo>
                    <a:pt x="113971" y="20935"/>
                    <a:pt x="114179" y="20814"/>
                    <a:pt x="114385" y="20692"/>
                  </a:cubicBezTo>
                  <a:lnTo>
                    <a:pt x="114733" y="20487"/>
                  </a:lnTo>
                  <a:cubicBezTo>
                    <a:pt x="114866" y="20408"/>
                    <a:pt x="114910" y="20235"/>
                    <a:pt x="114831" y="20102"/>
                  </a:cubicBezTo>
                  <a:cubicBezTo>
                    <a:pt x="114779" y="20013"/>
                    <a:pt x="114686" y="19964"/>
                    <a:pt x="114590" y="19964"/>
                  </a:cubicBezTo>
                  <a:close/>
                  <a:moveTo>
                    <a:pt x="9719" y="21107"/>
                  </a:moveTo>
                  <a:cubicBezTo>
                    <a:pt x="9664" y="21107"/>
                    <a:pt x="9608" y="21123"/>
                    <a:pt x="9559" y="21157"/>
                  </a:cubicBezTo>
                  <a:cubicBezTo>
                    <a:pt x="9242" y="21370"/>
                    <a:pt x="8931" y="21583"/>
                    <a:pt x="8627" y="21796"/>
                  </a:cubicBezTo>
                  <a:cubicBezTo>
                    <a:pt x="8403" y="21953"/>
                    <a:pt x="8514" y="22306"/>
                    <a:pt x="8787" y="22306"/>
                  </a:cubicBezTo>
                  <a:cubicBezTo>
                    <a:pt x="8788" y="22306"/>
                    <a:pt x="8788" y="22306"/>
                    <a:pt x="8789" y="22306"/>
                  </a:cubicBezTo>
                  <a:cubicBezTo>
                    <a:pt x="8846" y="22306"/>
                    <a:pt x="8903" y="22289"/>
                    <a:pt x="8949" y="22256"/>
                  </a:cubicBezTo>
                  <a:cubicBezTo>
                    <a:pt x="9251" y="22046"/>
                    <a:pt x="9558" y="21835"/>
                    <a:pt x="9873" y="21623"/>
                  </a:cubicBezTo>
                  <a:cubicBezTo>
                    <a:pt x="10003" y="21538"/>
                    <a:pt x="10039" y="21361"/>
                    <a:pt x="9952" y="21231"/>
                  </a:cubicBezTo>
                  <a:cubicBezTo>
                    <a:pt x="9898" y="21150"/>
                    <a:pt x="9809" y="21107"/>
                    <a:pt x="9719" y="21107"/>
                  </a:cubicBezTo>
                  <a:close/>
                  <a:moveTo>
                    <a:pt x="112147" y="21361"/>
                  </a:moveTo>
                  <a:cubicBezTo>
                    <a:pt x="112103" y="21361"/>
                    <a:pt x="112059" y="21371"/>
                    <a:pt x="112017" y="21393"/>
                  </a:cubicBezTo>
                  <a:cubicBezTo>
                    <a:pt x="111694" y="21571"/>
                    <a:pt x="111364" y="21748"/>
                    <a:pt x="111031" y="21925"/>
                  </a:cubicBezTo>
                  <a:cubicBezTo>
                    <a:pt x="110917" y="21986"/>
                    <a:pt x="110859" y="22116"/>
                    <a:pt x="110889" y="22241"/>
                  </a:cubicBezTo>
                  <a:cubicBezTo>
                    <a:pt x="110921" y="22367"/>
                    <a:pt x="111034" y="22454"/>
                    <a:pt x="111163" y="22454"/>
                  </a:cubicBezTo>
                  <a:cubicBezTo>
                    <a:pt x="111208" y="22454"/>
                    <a:pt x="111253" y="22443"/>
                    <a:pt x="111294" y="22421"/>
                  </a:cubicBezTo>
                  <a:cubicBezTo>
                    <a:pt x="111630" y="22243"/>
                    <a:pt x="111961" y="22063"/>
                    <a:pt x="112287" y="21885"/>
                  </a:cubicBezTo>
                  <a:cubicBezTo>
                    <a:pt x="112418" y="21809"/>
                    <a:pt x="112466" y="21641"/>
                    <a:pt x="112393" y="21507"/>
                  </a:cubicBezTo>
                  <a:cubicBezTo>
                    <a:pt x="112342" y="21414"/>
                    <a:pt x="112246" y="21361"/>
                    <a:pt x="112147" y="21361"/>
                  </a:cubicBezTo>
                  <a:close/>
                  <a:moveTo>
                    <a:pt x="109666" y="22671"/>
                  </a:moveTo>
                  <a:cubicBezTo>
                    <a:pt x="109624" y="22671"/>
                    <a:pt x="109580" y="22681"/>
                    <a:pt x="109540" y="22701"/>
                  </a:cubicBezTo>
                  <a:cubicBezTo>
                    <a:pt x="109209" y="22868"/>
                    <a:pt x="108875" y="23036"/>
                    <a:pt x="108537" y="23204"/>
                  </a:cubicBezTo>
                  <a:cubicBezTo>
                    <a:pt x="108419" y="23262"/>
                    <a:pt x="108358" y="23392"/>
                    <a:pt x="108388" y="23520"/>
                  </a:cubicBezTo>
                  <a:cubicBezTo>
                    <a:pt x="108418" y="23646"/>
                    <a:pt x="108532" y="23737"/>
                    <a:pt x="108662" y="23737"/>
                  </a:cubicBezTo>
                  <a:lnTo>
                    <a:pt x="108662" y="23735"/>
                  </a:lnTo>
                  <a:cubicBezTo>
                    <a:pt x="108705" y="23735"/>
                    <a:pt x="108749" y="23727"/>
                    <a:pt x="108788" y="23706"/>
                  </a:cubicBezTo>
                  <a:cubicBezTo>
                    <a:pt x="109127" y="23539"/>
                    <a:pt x="109463" y="23369"/>
                    <a:pt x="109794" y="23201"/>
                  </a:cubicBezTo>
                  <a:cubicBezTo>
                    <a:pt x="109932" y="23131"/>
                    <a:pt x="109987" y="22962"/>
                    <a:pt x="109917" y="22824"/>
                  </a:cubicBezTo>
                  <a:cubicBezTo>
                    <a:pt x="109867" y="22727"/>
                    <a:pt x="109769" y="22671"/>
                    <a:pt x="109666" y="22671"/>
                  </a:cubicBezTo>
                  <a:close/>
                  <a:moveTo>
                    <a:pt x="7420" y="22732"/>
                  </a:moveTo>
                  <a:cubicBezTo>
                    <a:pt x="7362" y="22732"/>
                    <a:pt x="7303" y="22750"/>
                    <a:pt x="7253" y="22788"/>
                  </a:cubicBezTo>
                  <a:cubicBezTo>
                    <a:pt x="6945" y="23018"/>
                    <a:pt x="6645" y="23248"/>
                    <a:pt x="6355" y="23476"/>
                  </a:cubicBezTo>
                  <a:cubicBezTo>
                    <a:pt x="6145" y="23641"/>
                    <a:pt x="6262" y="23976"/>
                    <a:pt x="6528" y="23977"/>
                  </a:cubicBezTo>
                  <a:lnTo>
                    <a:pt x="6529" y="23976"/>
                  </a:lnTo>
                  <a:cubicBezTo>
                    <a:pt x="6591" y="23976"/>
                    <a:pt x="6652" y="23956"/>
                    <a:pt x="6702" y="23917"/>
                  </a:cubicBezTo>
                  <a:cubicBezTo>
                    <a:pt x="6989" y="23693"/>
                    <a:pt x="7285" y="23466"/>
                    <a:pt x="7589" y="23238"/>
                  </a:cubicBezTo>
                  <a:cubicBezTo>
                    <a:pt x="7713" y="23145"/>
                    <a:pt x="7738" y="22969"/>
                    <a:pt x="7645" y="22845"/>
                  </a:cubicBezTo>
                  <a:cubicBezTo>
                    <a:pt x="7590" y="22771"/>
                    <a:pt x="7506" y="22732"/>
                    <a:pt x="7420" y="22732"/>
                  </a:cubicBezTo>
                  <a:close/>
                  <a:moveTo>
                    <a:pt x="107146" y="23911"/>
                  </a:moveTo>
                  <a:cubicBezTo>
                    <a:pt x="107106" y="23911"/>
                    <a:pt x="107064" y="23920"/>
                    <a:pt x="107025" y="23938"/>
                  </a:cubicBezTo>
                  <a:cubicBezTo>
                    <a:pt x="106691" y="24097"/>
                    <a:pt x="106352" y="24255"/>
                    <a:pt x="106011" y="24415"/>
                  </a:cubicBezTo>
                  <a:cubicBezTo>
                    <a:pt x="105891" y="24470"/>
                    <a:pt x="105826" y="24601"/>
                    <a:pt x="105855" y="24730"/>
                  </a:cubicBezTo>
                  <a:cubicBezTo>
                    <a:pt x="105884" y="24860"/>
                    <a:pt x="105998" y="24951"/>
                    <a:pt x="106129" y="24951"/>
                  </a:cubicBezTo>
                  <a:cubicBezTo>
                    <a:pt x="106171" y="24951"/>
                    <a:pt x="106211" y="24941"/>
                    <a:pt x="106248" y="24925"/>
                  </a:cubicBezTo>
                  <a:cubicBezTo>
                    <a:pt x="106592" y="24764"/>
                    <a:pt x="106931" y="24605"/>
                    <a:pt x="107266" y="24445"/>
                  </a:cubicBezTo>
                  <a:cubicBezTo>
                    <a:pt x="107406" y="24378"/>
                    <a:pt x="107465" y="24210"/>
                    <a:pt x="107399" y="24071"/>
                  </a:cubicBezTo>
                  <a:cubicBezTo>
                    <a:pt x="107351" y="23970"/>
                    <a:pt x="107251" y="23911"/>
                    <a:pt x="107146" y="23911"/>
                  </a:cubicBezTo>
                  <a:close/>
                  <a:moveTo>
                    <a:pt x="5224" y="24484"/>
                  </a:moveTo>
                  <a:cubicBezTo>
                    <a:pt x="5159" y="24484"/>
                    <a:pt x="5094" y="24506"/>
                    <a:pt x="5041" y="24551"/>
                  </a:cubicBezTo>
                  <a:cubicBezTo>
                    <a:pt x="4747" y="24803"/>
                    <a:pt x="4465" y="25055"/>
                    <a:pt x="4195" y="25306"/>
                  </a:cubicBezTo>
                  <a:cubicBezTo>
                    <a:pt x="4007" y="25479"/>
                    <a:pt x="4130" y="25793"/>
                    <a:pt x="4386" y="25793"/>
                  </a:cubicBezTo>
                  <a:cubicBezTo>
                    <a:pt x="4456" y="25793"/>
                    <a:pt x="4523" y="25766"/>
                    <a:pt x="4575" y="25718"/>
                  </a:cubicBezTo>
                  <a:cubicBezTo>
                    <a:pt x="4842" y="25472"/>
                    <a:pt x="5119" y="25225"/>
                    <a:pt x="5407" y="24977"/>
                  </a:cubicBezTo>
                  <a:cubicBezTo>
                    <a:pt x="5525" y="24876"/>
                    <a:pt x="5537" y="24699"/>
                    <a:pt x="5436" y="24581"/>
                  </a:cubicBezTo>
                  <a:cubicBezTo>
                    <a:pt x="5381" y="24517"/>
                    <a:pt x="5302" y="24484"/>
                    <a:pt x="5224" y="24484"/>
                  </a:cubicBezTo>
                  <a:close/>
                  <a:moveTo>
                    <a:pt x="104598" y="25088"/>
                  </a:moveTo>
                  <a:cubicBezTo>
                    <a:pt x="104559" y="25088"/>
                    <a:pt x="104519" y="25096"/>
                    <a:pt x="104481" y="25114"/>
                  </a:cubicBezTo>
                  <a:cubicBezTo>
                    <a:pt x="104143" y="25266"/>
                    <a:pt x="103801" y="25417"/>
                    <a:pt x="103456" y="25568"/>
                  </a:cubicBezTo>
                  <a:cubicBezTo>
                    <a:pt x="103333" y="25622"/>
                    <a:pt x="103265" y="25753"/>
                    <a:pt x="103293" y="25883"/>
                  </a:cubicBezTo>
                  <a:cubicBezTo>
                    <a:pt x="103321" y="26014"/>
                    <a:pt x="103435" y="26107"/>
                    <a:pt x="103569" y="26107"/>
                  </a:cubicBezTo>
                  <a:cubicBezTo>
                    <a:pt x="103608" y="26107"/>
                    <a:pt x="103645" y="26098"/>
                    <a:pt x="103682" y="26083"/>
                  </a:cubicBezTo>
                  <a:cubicBezTo>
                    <a:pt x="104027" y="25931"/>
                    <a:pt x="104371" y="25778"/>
                    <a:pt x="104710" y="25627"/>
                  </a:cubicBezTo>
                  <a:cubicBezTo>
                    <a:pt x="104853" y="25564"/>
                    <a:pt x="104917" y="25396"/>
                    <a:pt x="104853" y="25254"/>
                  </a:cubicBezTo>
                  <a:cubicBezTo>
                    <a:pt x="104808" y="25150"/>
                    <a:pt x="104705" y="25088"/>
                    <a:pt x="104598" y="25088"/>
                  </a:cubicBezTo>
                  <a:close/>
                  <a:moveTo>
                    <a:pt x="102021" y="26213"/>
                  </a:moveTo>
                  <a:cubicBezTo>
                    <a:pt x="101984" y="26213"/>
                    <a:pt x="101947" y="26220"/>
                    <a:pt x="101911" y="26236"/>
                  </a:cubicBezTo>
                  <a:cubicBezTo>
                    <a:pt x="101568" y="26381"/>
                    <a:pt x="101224" y="26525"/>
                    <a:pt x="100877" y="26669"/>
                  </a:cubicBezTo>
                  <a:cubicBezTo>
                    <a:pt x="100752" y="26721"/>
                    <a:pt x="100682" y="26852"/>
                    <a:pt x="100709" y="26984"/>
                  </a:cubicBezTo>
                  <a:cubicBezTo>
                    <a:pt x="100735" y="27116"/>
                    <a:pt x="100850" y="27210"/>
                    <a:pt x="100984" y="27210"/>
                  </a:cubicBezTo>
                  <a:cubicBezTo>
                    <a:pt x="101022" y="27210"/>
                    <a:pt x="101058" y="27202"/>
                    <a:pt x="101092" y="27188"/>
                  </a:cubicBezTo>
                  <a:cubicBezTo>
                    <a:pt x="101441" y="27044"/>
                    <a:pt x="101786" y="26899"/>
                    <a:pt x="102130" y="26752"/>
                  </a:cubicBezTo>
                  <a:cubicBezTo>
                    <a:pt x="102273" y="26692"/>
                    <a:pt x="102339" y="26526"/>
                    <a:pt x="102279" y="26384"/>
                  </a:cubicBezTo>
                  <a:cubicBezTo>
                    <a:pt x="102233" y="26277"/>
                    <a:pt x="102130" y="26213"/>
                    <a:pt x="102021" y="26213"/>
                  </a:cubicBezTo>
                  <a:close/>
                  <a:moveTo>
                    <a:pt x="3187" y="26415"/>
                  </a:moveTo>
                  <a:cubicBezTo>
                    <a:pt x="3112" y="26415"/>
                    <a:pt x="3037" y="26445"/>
                    <a:pt x="2982" y="26504"/>
                  </a:cubicBezTo>
                  <a:cubicBezTo>
                    <a:pt x="2712" y="26791"/>
                    <a:pt x="2459" y="27074"/>
                    <a:pt x="2225" y="27356"/>
                  </a:cubicBezTo>
                  <a:cubicBezTo>
                    <a:pt x="2072" y="27539"/>
                    <a:pt x="2202" y="27817"/>
                    <a:pt x="2440" y="27817"/>
                  </a:cubicBezTo>
                  <a:cubicBezTo>
                    <a:pt x="2523" y="27817"/>
                    <a:pt x="2603" y="27780"/>
                    <a:pt x="2656" y="27717"/>
                  </a:cubicBezTo>
                  <a:cubicBezTo>
                    <a:pt x="2884" y="27443"/>
                    <a:pt x="3130" y="27167"/>
                    <a:pt x="3390" y="26889"/>
                  </a:cubicBezTo>
                  <a:cubicBezTo>
                    <a:pt x="3497" y="26776"/>
                    <a:pt x="3492" y="26598"/>
                    <a:pt x="3379" y="26491"/>
                  </a:cubicBezTo>
                  <a:cubicBezTo>
                    <a:pt x="3325" y="26440"/>
                    <a:pt x="3256" y="26415"/>
                    <a:pt x="3187" y="26415"/>
                  </a:cubicBezTo>
                  <a:close/>
                  <a:moveTo>
                    <a:pt x="99423" y="27288"/>
                  </a:moveTo>
                  <a:cubicBezTo>
                    <a:pt x="99389" y="27288"/>
                    <a:pt x="99355" y="27294"/>
                    <a:pt x="99321" y="27307"/>
                  </a:cubicBezTo>
                  <a:cubicBezTo>
                    <a:pt x="98977" y="27446"/>
                    <a:pt x="98629" y="27584"/>
                    <a:pt x="98280" y="27723"/>
                  </a:cubicBezTo>
                  <a:cubicBezTo>
                    <a:pt x="98154" y="27772"/>
                    <a:pt x="98082" y="27904"/>
                    <a:pt x="98107" y="28037"/>
                  </a:cubicBezTo>
                  <a:cubicBezTo>
                    <a:pt x="98131" y="28168"/>
                    <a:pt x="98246" y="28265"/>
                    <a:pt x="98381" y="28265"/>
                  </a:cubicBezTo>
                  <a:cubicBezTo>
                    <a:pt x="98384" y="28265"/>
                    <a:pt x="98386" y="28265"/>
                    <a:pt x="98389" y="28265"/>
                  </a:cubicBezTo>
                  <a:cubicBezTo>
                    <a:pt x="98423" y="28265"/>
                    <a:pt x="98455" y="28258"/>
                    <a:pt x="98485" y="28246"/>
                  </a:cubicBezTo>
                  <a:cubicBezTo>
                    <a:pt x="98837" y="28107"/>
                    <a:pt x="99186" y="27968"/>
                    <a:pt x="99532" y="27829"/>
                  </a:cubicBezTo>
                  <a:cubicBezTo>
                    <a:pt x="99673" y="27768"/>
                    <a:pt x="99741" y="27607"/>
                    <a:pt x="99683" y="27464"/>
                  </a:cubicBezTo>
                  <a:cubicBezTo>
                    <a:pt x="99639" y="27355"/>
                    <a:pt x="99534" y="27288"/>
                    <a:pt x="99423" y="27288"/>
                  </a:cubicBezTo>
                  <a:close/>
                  <a:moveTo>
                    <a:pt x="96811" y="28316"/>
                  </a:moveTo>
                  <a:cubicBezTo>
                    <a:pt x="96777" y="28316"/>
                    <a:pt x="96743" y="28322"/>
                    <a:pt x="96709" y="28335"/>
                  </a:cubicBezTo>
                  <a:cubicBezTo>
                    <a:pt x="96362" y="28468"/>
                    <a:pt x="96012" y="28601"/>
                    <a:pt x="95661" y="28734"/>
                  </a:cubicBezTo>
                  <a:cubicBezTo>
                    <a:pt x="95534" y="28781"/>
                    <a:pt x="95458" y="28913"/>
                    <a:pt x="95484" y="29046"/>
                  </a:cubicBezTo>
                  <a:cubicBezTo>
                    <a:pt x="95507" y="29180"/>
                    <a:pt x="95624" y="29276"/>
                    <a:pt x="95759" y="29276"/>
                  </a:cubicBezTo>
                  <a:lnTo>
                    <a:pt x="95761" y="29276"/>
                  </a:lnTo>
                  <a:cubicBezTo>
                    <a:pt x="95794" y="29276"/>
                    <a:pt x="95827" y="29271"/>
                    <a:pt x="95858" y="29259"/>
                  </a:cubicBezTo>
                  <a:cubicBezTo>
                    <a:pt x="96212" y="29126"/>
                    <a:pt x="96563" y="28992"/>
                    <a:pt x="96911" y="28859"/>
                  </a:cubicBezTo>
                  <a:cubicBezTo>
                    <a:pt x="97055" y="28804"/>
                    <a:pt x="97128" y="28641"/>
                    <a:pt x="97073" y="28497"/>
                  </a:cubicBezTo>
                  <a:cubicBezTo>
                    <a:pt x="97029" y="28385"/>
                    <a:pt x="96923" y="28316"/>
                    <a:pt x="96811" y="28316"/>
                  </a:cubicBezTo>
                  <a:close/>
                  <a:moveTo>
                    <a:pt x="1440" y="28610"/>
                  </a:moveTo>
                  <a:cubicBezTo>
                    <a:pt x="1348" y="28610"/>
                    <a:pt x="1258" y="28655"/>
                    <a:pt x="1205" y="28739"/>
                  </a:cubicBezTo>
                  <a:cubicBezTo>
                    <a:pt x="997" y="29062"/>
                    <a:pt x="807" y="29398"/>
                    <a:pt x="639" y="29745"/>
                  </a:cubicBezTo>
                  <a:cubicBezTo>
                    <a:pt x="573" y="29884"/>
                    <a:pt x="632" y="30052"/>
                    <a:pt x="771" y="30120"/>
                  </a:cubicBezTo>
                  <a:cubicBezTo>
                    <a:pt x="809" y="30137"/>
                    <a:pt x="850" y="30147"/>
                    <a:pt x="893" y="30147"/>
                  </a:cubicBezTo>
                  <a:lnTo>
                    <a:pt x="894" y="30147"/>
                  </a:lnTo>
                  <a:cubicBezTo>
                    <a:pt x="1000" y="30146"/>
                    <a:pt x="1099" y="30085"/>
                    <a:pt x="1146" y="29988"/>
                  </a:cubicBezTo>
                  <a:cubicBezTo>
                    <a:pt x="1304" y="29662"/>
                    <a:pt x="1482" y="29346"/>
                    <a:pt x="1677" y="29042"/>
                  </a:cubicBezTo>
                  <a:cubicBezTo>
                    <a:pt x="1761" y="28910"/>
                    <a:pt x="1722" y="28739"/>
                    <a:pt x="1592" y="28655"/>
                  </a:cubicBezTo>
                  <a:cubicBezTo>
                    <a:pt x="1545" y="28624"/>
                    <a:pt x="1492" y="28610"/>
                    <a:pt x="1440" y="28610"/>
                  </a:cubicBezTo>
                  <a:close/>
                  <a:moveTo>
                    <a:pt x="94180" y="29301"/>
                  </a:moveTo>
                  <a:cubicBezTo>
                    <a:pt x="94148" y="29301"/>
                    <a:pt x="94115" y="29307"/>
                    <a:pt x="94084" y="29319"/>
                  </a:cubicBezTo>
                  <a:cubicBezTo>
                    <a:pt x="93734" y="29447"/>
                    <a:pt x="93382" y="29575"/>
                    <a:pt x="93028" y="29701"/>
                  </a:cubicBezTo>
                  <a:cubicBezTo>
                    <a:pt x="92899" y="29747"/>
                    <a:pt x="92823" y="29879"/>
                    <a:pt x="92847" y="30013"/>
                  </a:cubicBezTo>
                  <a:cubicBezTo>
                    <a:pt x="92869" y="30149"/>
                    <a:pt x="92986" y="30246"/>
                    <a:pt x="93122" y="30246"/>
                  </a:cubicBezTo>
                  <a:lnTo>
                    <a:pt x="93124" y="30246"/>
                  </a:lnTo>
                  <a:cubicBezTo>
                    <a:pt x="93156" y="30246"/>
                    <a:pt x="93189" y="30240"/>
                    <a:pt x="93219" y="30230"/>
                  </a:cubicBezTo>
                  <a:cubicBezTo>
                    <a:pt x="93573" y="30102"/>
                    <a:pt x="93927" y="29974"/>
                    <a:pt x="94277" y="29847"/>
                  </a:cubicBezTo>
                  <a:cubicBezTo>
                    <a:pt x="94422" y="29793"/>
                    <a:pt x="94497" y="29632"/>
                    <a:pt x="94443" y="29487"/>
                  </a:cubicBezTo>
                  <a:cubicBezTo>
                    <a:pt x="94402" y="29372"/>
                    <a:pt x="94295" y="29301"/>
                    <a:pt x="94180" y="29301"/>
                  </a:cubicBezTo>
                  <a:close/>
                  <a:moveTo>
                    <a:pt x="91534" y="30247"/>
                  </a:moveTo>
                  <a:cubicBezTo>
                    <a:pt x="91504" y="30247"/>
                    <a:pt x="91472" y="30252"/>
                    <a:pt x="91442" y="30263"/>
                  </a:cubicBezTo>
                  <a:cubicBezTo>
                    <a:pt x="91089" y="30385"/>
                    <a:pt x="90736" y="30507"/>
                    <a:pt x="90381" y="30630"/>
                  </a:cubicBezTo>
                  <a:cubicBezTo>
                    <a:pt x="90252" y="30674"/>
                    <a:pt x="90173" y="30805"/>
                    <a:pt x="90196" y="30941"/>
                  </a:cubicBezTo>
                  <a:cubicBezTo>
                    <a:pt x="90218" y="31076"/>
                    <a:pt x="90335" y="31175"/>
                    <a:pt x="90473" y="31175"/>
                  </a:cubicBezTo>
                  <a:cubicBezTo>
                    <a:pt x="90504" y="31175"/>
                    <a:pt x="90534" y="31170"/>
                    <a:pt x="90564" y="31160"/>
                  </a:cubicBezTo>
                  <a:cubicBezTo>
                    <a:pt x="90920" y="31038"/>
                    <a:pt x="91275" y="30916"/>
                    <a:pt x="91627" y="30793"/>
                  </a:cubicBezTo>
                  <a:cubicBezTo>
                    <a:pt x="91774" y="30741"/>
                    <a:pt x="91850" y="30581"/>
                    <a:pt x="91799" y="30436"/>
                  </a:cubicBezTo>
                  <a:cubicBezTo>
                    <a:pt x="91759" y="30320"/>
                    <a:pt x="91650" y="30247"/>
                    <a:pt x="91534" y="30247"/>
                  </a:cubicBezTo>
                  <a:close/>
                  <a:moveTo>
                    <a:pt x="88885" y="31149"/>
                  </a:moveTo>
                  <a:cubicBezTo>
                    <a:pt x="88852" y="31149"/>
                    <a:pt x="88819" y="31154"/>
                    <a:pt x="88787" y="31166"/>
                  </a:cubicBezTo>
                  <a:cubicBezTo>
                    <a:pt x="88434" y="31284"/>
                    <a:pt x="88079" y="31402"/>
                    <a:pt x="87722" y="31517"/>
                  </a:cubicBezTo>
                  <a:cubicBezTo>
                    <a:pt x="87590" y="31560"/>
                    <a:pt x="87509" y="31691"/>
                    <a:pt x="87530" y="31829"/>
                  </a:cubicBezTo>
                  <a:cubicBezTo>
                    <a:pt x="87552" y="31966"/>
                    <a:pt x="87670" y="32066"/>
                    <a:pt x="87809" y="32066"/>
                  </a:cubicBezTo>
                  <a:cubicBezTo>
                    <a:pt x="87839" y="32065"/>
                    <a:pt x="87868" y="32060"/>
                    <a:pt x="87897" y="32051"/>
                  </a:cubicBezTo>
                  <a:cubicBezTo>
                    <a:pt x="88254" y="31935"/>
                    <a:pt x="88610" y="31817"/>
                    <a:pt x="88965" y="31699"/>
                  </a:cubicBezTo>
                  <a:cubicBezTo>
                    <a:pt x="89117" y="31654"/>
                    <a:pt x="89202" y="31491"/>
                    <a:pt x="89152" y="31340"/>
                  </a:cubicBezTo>
                  <a:cubicBezTo>
                    <a:pt x="89112" y="31223"/>
                    <a:pt x="89002" y="31149"/>
                    <a:pt x="88885" y="31149"/>
                  </a:cubicBezTo>
                  <a:close/>
                  <a:moveTo>
                    <a:pt x="359" y="31169"/>
                  </a:moveTo>
                  <a:cubicBezTo>
                    <a:pt x="228" y="31169"/>
                    <a:pt x="111" y="31261"/>
                    <a:pt x="84" y="31394"/>
                  </a:cubicBezTo>
                  <a:cubicBezTo>
                    <a:pt x="29" y="31688"/>
                    <a:pt x="1" y="31985"/>
                    <a:pt x="0" y="32283"/>
                  </a:cubicBezTo>
                  <a:cubicBezTo>
                    <a:pt x="0" y="32379"/>
                    <a:pt x="3" y="32477"/>
                    <a:pt x="9" y="32574"/>
                  </a:cubicBezTo>
                  <a:cubicBezTo>
                    <a:pt x="19" y="32722"/>
                    <a:pt x="142" y="32836"/>
                    <a:pt x="290" y="32836"/>
                  </a:cubicBezTo>
                  <a:cubicBezTo>
                    <a:pt x="296" y="32836"/>
                    <a:pt x="301" y="32836"/>
                    <a:pt x="307" y="32834"/>
                  </a:cubicBezTo>
                  <a:cubicBezTo>
                    <a:pt x="463" y="32824"/>
                    <a:pt x="579" y="32692"/>
                    <a:pt x="570" y="32537"/>
                  </a:cubicBezTo>
                  <a:cubicBezTo>
                    <a:pt x="564" y="32453"/>
                    <a:pt x="562" y="32368"/>
                    <a:pt x="562" y="32283"/>
                  </a:cubicBezTo>
                  <a:cubicBezTo>
                    <a:pt x="563" y="32019"/>
                    <a:pt x="587" y="31757"/>
                    <a:pt x="636" y="31497"/>
                  </a:cubicBezTo>
                  <a:cubicBezTo>
                    <a:pt x="662" y="31345"/>
                    <a:pt x="562" y="31201"/>
                    <a:pt x="410" y="31174"/>
                  </a:cubicBezTo>
                  <a:cubicBezTo>
                    <a:pt x="393" y="31171"/>
                    <a:pt x="376" y="31169"/>
                    <a:pt x="359" y="31169"/>
                  </a:cubicBezTo>
                  <a:close/>
                  <a:moveTo>
                    <a:pt x="86199" y="32024"/>
                  </a:moveTo>
                  <a:cubicBezTo>
                    <a:pt x="86173" y="32024"/>
                    <a:pt x="86146" y="32027"/>
                    <a:pt x="86120" y="32035"/>
                  </a:cubicBezTo>
                  <a:lnTo>
                    <a:pt x="85050" y="32372"/>
                  </a:lnTo>
                  <a:cubicBezTo>
                    <a:pt x="84919" y="32415"/>
                    <a:pt x="84838" y="32545"/>
                    <a:pt x="84858" y="32682"/>
                  </a:cubicBezTo>
                  <a:cubicBezTo>
                    <a:pt x="84879" y="32818"/>
                    <a:pt x="84996" y="32918"/>
                    <a:pt x="85134" y="32920"/>
                  </a:cubicBezTo>
                  <a:cubicBezTo>
                    <a:pt x="85136" y="32920"/>
                    <a:pt x="85139" y="32920"/>
                    <a:pt x="85142" y="32920"/>
                  </a:cubicBezTo>
                  <a:cubicBezTo>
                    <a:pt x="85167" y="32920"/>
                    <a:pt x="85193" y="32915"/>
                    <a:pt x="85216" y="32908"/>
                  </a:cubicBezTo>
                  <a:lnTo>
                    <a:pt x="86290" y="32570"/>
                  </a:lnTo>
                  <a:cubicBezTo>
                    <a:pt x="86435" y="32521"/>
                    <a:pt x="86513" y="32366"/>
                    <a:pt x="86467" y="32219"/>
                  </a:cubicBezTo>
                  <a:cubicBezTo>
                    <a:pt x="86429" y="32100"/>
                    <a:pt x="86318" y="32024"/>
                    <a:pt x="86199" y="32024"/>
                  </a:cubicBezTo>
                  <a:close/>
                  <a:moveTo>
                    <a:pt x="83522" y="32852"/>
                  </a:moveTo>
                  <a:cubicBezTo>
                    <a:pt x="83495" y="32852"/>
                    <a:pt x="83468" y="32856"/>
                    <a:pt x="83440" y="32865"/>
                  </a:cubicBezTo>
                  <a:cubicBezTo>
                    <a:pt x="83083" y="32972"/>
                    <a:pt x="82726" y="33079"/>
                    <a:pt x="82366" y="33185"/>
                  </a:cubicBezTo>
                  <a:cubicBezTo>
                    <a:pt x="82232" y="33225"/>
                    <a:pt x="82148" y="33357"/>
                    <a:pt x="82168" y="33495"/>
                  </a:cubicBezTo>
                  <a:cubicBezTo>
                    <a:pt x="82188" y="33633"/>
                    <a:pt x="82306" y="33736"/>
                    <a:pt x="82446" y="33736"/>
                  </a:cubicBezTo>
                  <a:cubicBezTo>
                    <a:pt x="82473" y="33736"/>
                    <a:pt x="82499" y="33732"/>
                    <a:pt x="82525" y="33724"/>
                  </a:cubicBezTo>
                  <a:cubicBezTo>
                    <a:pt x="82886" y="33617"/>
                    <a:pt x="83245" y="33510"/>
                    <a:pt x="83603" y="33402"/>
                  </a:cubicBezTo>
                  <a:cubicBezTo>
                    <a:pt x="83751" y="33357"/>
                    <a:pt x="83835" y="33200"/>
                    <a:pt x="83791" y="33051"/>
                  </a:cubicBezTo>
                  <a:cubicBezTo>
                    <a:pt x="83754" y="32930"/>
                    <a:pt x="83643" y="32852"/>
                    <a:pt x="83522" y="32852"/>
                  </a:cubicBezTo>
                  <a:close/>
                  <a:moveTo>
                    <a:pt x="80825" y="33648"/>
                  </a:moveTo>
                  <a:cubicBezTo>
                    <a:pt x="80800" y="33648"/>
                    <a:pt x="80775" y="33651"/>
                    <a:pt x="80749" y="33658"/>
                  </a:cubicBezTo>
                  <a:lnTo>
                    <a:pt x="79670" y="33965"/>
                  </a:lnTo>
                  <a:cubicBezTo>
                    <a:pt x="79535" y="34003"/>
                    <a:pt x="79450" y="34135"/>
                    <a:pt x="79469" y="34273"/>
                  </a:cubicBezTo>
                  <a:cubicBezTo>
                    <a:pt x="79487" y="34412"/>
                    <a:pt x="79606" y="34516"/>
                    <a:pt x="79747" y="34516"/>
                  </a:cubicBezTo>
                  <a:cubicBezTo>
                    <a:pt x="79772" y="34516"/>
                    <a:pt x="79798" y="34513"/>
                    <a:pt x="79822" y="34506"/>
                  </a:cubicBezTo>
                  <a:lnTo>
                    <a:pt x="80905" y="34198"/>
                  </a:lnTo>
                  <a:cubicBezTo>
                    <a:pt x="81053" y="34154"/>
                    <a:pt x="81138" y="33999"/>
                    <a:pt x="81095" y="33851"/>
                  </a:cubicBezTo>
                  <a:cubicBezTo>
                    <a:pt x="81060" y="33728"/>
                    <a:pt x="80948" y="33648"/>
                    <a:pt x="80825" y="33648"/>
                  </a:cubicBezTo>
                  <a:close/>
                  <a:moveTo>
                    <a:pt x="78126" y="34404"/>
                  </a:moveTo>
                  <a:cubicBezTo>
                    <a:pt x="78100" y="34404"/>
                    <a:pt x="78074" y="34408"/>
                    <a:pt x="78049" y="34415"/>
                  </a:cubicBezTo>
                  <a:cubicBezTo>
                    <a:pt x="77689" y="34514"/>
                    <a:pt x="77328" y="34612"/>
                    <a:pt x="76966" y="34708"/>
                  </a:cubicBezTo>
                  <a:cubicBezTo>
                    <a:pt x="76829" y="34745"/>
                    <a:pt x="76741" y="34876"/>
                    <a:pt x="76760" y="35016"/>
                  </a:cubicBezTo>
                  <a:cubicBezTo>
                    <a:pt x="76778" y="35156"/>
                    <a:pt x="76897" y="35261"/>
                    <a:pt x="77038" y="35261"/>
                  </a:cubicBezTo>
                  <a:cubicBezTo>
                    <a:pt x="77062" y="35261"/>
                    <a:pt x="77087" y="35257"/>
                    <a:pt x="77110" y="35251"/>
                  </a:cubicBezTo>
                  <a:cubicBezTo>
                    <a:pt x="77473" y="35154"/>
                    <a:pt x="77835" y="35055"/>
                    <a:pt x="78196" y="34958"/>
                  </a:cubicBezTo>
                  <a:cubicBezTo>
                    <a:pt x="78348" y="34917"/>
                    <a:pt x="78438" y="34762"/>
                    <a:pt x="78397" y="34612"/>
                  </a:cubicBezTo>
                  <a:cubicBezTo>
                    <a:pt x="78363" y="34486"/>
                    <a:pt x="78249" y="34404"/>
                    <a:pt x="78126" y="34404"/>
                  </a:cubicBezTo>
                  <a:close/>
                  <a:moveTo>
                    <a:pt x="741" y="33888"/>
                  </a:moveTo>
                  <a:cubicBezTo>
                    <a:pt x="699" y="33888"/>
                    <a:pt x="655" y="33898"/>
                    <a:pt x="614" y="33919"/>
                  </a:cubicBezTo>
                  <a:cubicBezTo>
                    <a:pt x="478" y="33989"/>
                    <a:pt x="423" y="34154"/>
                    <a:pt x="489" y="34291"/>
                  </a:cubicBezTo>
                  <a:cubicBezTo>
                    <a:pt x="672" y="34642"/>
                    <a:pt x="894" y="34971"/>
                    <a:pt x="1149" y="35272"/>
                  </a:cubicBezTo>
                  <a:cubicBezTo>
                    <a:pt x="1203" y="35336"/>
                    <a:pt x="1282" y="35372"/>
                    <a:pt x="1365" y="35372"/>
                  </a:cubicBezTo>
                  <a:cubicBezTo>
                    <a:pt x="1603" y="35372"/>
                    <a:pt x="1734" y="35093"/>
                    <a:pt x="1579" y="34910"/>
                  </a:cubicBezTo>
                  <a:cubicBezTo>
                    <a:pt x="1350" y="34642"/>
                    <a:pt x="1152" y="34347"/>
                    <a:pt x="989" y="34035"/>
                  </a:cubicBezTo>
                  <a:cubicBezTo>
                    <a:pt x="938" y="33941"/>
                    <a:pt x="841" y="33888"/>
                    <a:pt x="741" y="33888"/>
                  </a:cubicBezTo>
                  <a:close/>
                  <a:moveTo>
                    <a:pt x="75408" y="35129"/>
                  </a:moveTo>
                  <a:cubicBezTo>
                    <a:pt x="75385" y="35129"/>
                    <a:pt x="75361" y="35132"/>
                    <a:pt x="75338" y="35138"/>
                  </a:cubicBezTo>
                  <a:cubicBezTo>
                    <a:pt x="74977" y="35232"/>
                    <a:pt x="74614" y="35325"/>
                    <a:pt x="74251" y="35416"/>
                  </a:cubicBezTo>
                  <a:cubicBezTo>
                    <a:pt x="74114" y="35451"/>
                    <a:pt x="74024" y="35583"/>
                    <a:pt x="74042" y="35723"/>
                  </a:cubicBezTo>
                  <a:cubicBezTo>
                    <a:pt x="74059" y="35864"/>
                    <a:pt x="74178" y="35970"/>
                    <a:pt x="74320" y="35970"/>
                  </a:cubicBezTo>
                  <a:cubicBezTo>
                    <a:pt x="74344" y="35970"/>
                    <a:pt x="74367" y="35966"/>
                    <a:pt x="74390" y="35961"/>
                  </a:cubicBezTo>
                  <a:cubicBezTo>
                    <a:pt x="74754" y="35869"/>
                    <a:pt x="75117" y="35776"/>
                    <a:pt x="75479" y="35682"/>
                  </a:cubicBezTo>
                  <a:cubicBezTo>
                    <a:pt x="75630" y="35643"/>
                    <a:pt x="75720" y="35489"/>
                    <a:pt x="75681" y="35339"/>
                  </a:cubicBezTo>
                  <a:cubicBezTo>
                    <a:pt x="75648" y="35213"/>
                    <a:pt x="75534" y="35129"/>
                    <a:pt x="75408" y="35129"/>
                  </a:cubicBezTo>
                  <a:close/>
                  <a:moveTo>
                    <a:pt x="72680" y="35817"/>
                  </a:moveTo>
                  <a:cubicBezTo>
                    <a:pt x="72659" y="35817"/>
                    <a:pt x="72639" y="35819"/>
                    <a:pt x="72618" y="35824"/>
                  </a:cubicBezTo>
                  <a:lnTo>
                    <a:pt x="71527" y="36088"/>
                  </a:lnTo>
                  <a:cubicBezTo>
                    <a:pt x="71388" y="36122"/>
                    <a:pt x="71297" y="36254"/>
                    <a:pt x="71314" y="36394"/>
                  </a:cubicBezTo>
                  <a:cubicBezTo>
                    <a:pt x="71331" y="36536"/>
                    <a:pt x="71451" y="36642"/>
                    <a:pt x="71593" y="36642"/>
                  </a:cubicBezTo>
                  <a:cubicBezTo>
                    <a:pt x="71615" y="36642"/>
                    <a:pt x="71637" y="36640"/>
                    <a:pt x="71658" y="36635"/>
                  </a:cubicBezTo>
                  <a:lnTo>
                    <a:pt x="72751" y="36369"/>
                  </a:lnTo>
                  <a:cubicBezTo>
                    <a:pt x="72899" y="36329"/>
                    <a:pt x="72988" y="36178"/>
                    <a:pt x="72951" y="36030"/>
                  </a:cubicBezTo>
                  <a:cubicBezTo>
                    <a:pt x="72920" y="35902"/>
                    <a:pt x="72805" y="35817"/>
                    <a:pt x="72680" y="35817"/>
                  </a:cubicBezTo>
                  <a:close/>
                  <a:moveTo>
                    <a:pt x="2596" y="35948"/>
                  </a:moveTo>
                  <a:cubicBezTo>
                    <a:pt x="2510" y="35948"/>
                    <a:pt x="2425" y="35987"/>
                    <a:pt x="2370" y="36062"/>
                  </a:cubicBezTo>
                  <a:cubicBezTo>
                    <a:pt x="2277" y="36187"/>
                    <a:pt x="2305" y="36365"/>
                    <a:pt x="2432" y="36457"/>
                  </a:cubicBezTo>
                  <a:cubicBezTo>
                    <a:pt x="2741" y="36683"/>
                    <a:pt x="3062" y="36895"/>
                    <a:pt x="3393" y="37091"/>
                  </a:cubicBezTo>
                  <a:cubicBezTo>
                    <a:pt x="3437" y="37116"/>
                    <a:pt x="3486" y="37130"/>
                    <a:pt x="3536" y="37130"/>
                  </a:cubicBezTo>
                  <a:cubicBezTo>
                    <a:pt x="3662" y="37130"/>
                    <a:pt x="3773" y="37044"/>
                    <a:pt x="3807" y="36923"/>
                  </a:cubicBezTo>
                  <a:cubicBezTo>
                    <a:pt x="3840" y="36800"/>
                    <a:pt x="3788" y="36671"/>
                    <a:pt x="3679" y="36607"/>
                  </a:cubicBezTo>
                  <a:cubicBezTo>
                    <a:pt x="3364" y="36421"/>
                    <a:pt x="3060" y="36221"/>
                    <a:pt x="2766" y="36005"/>
                  </a:cubicBezTo>
                  <a:cubicBezTo>
                    <a:pt x="2715" y="35966"/>
                    <a:pt x="2655" y="35948"/>
                    <a:pt x="2596" y="35948"/>
                  </a:cubicBezTo>
                  <a:close/>
                  <a:moveTo>
                    <a:pt x="69946" y="36468"/>
                  </a:moveTo>
                  <a:cubicBezTo>
                    <a:pt x="69927" y="36468"/>
                    <a:pt x="69907" y="36470"/>
                    <a:pt x="69888" y="36474"/>
                  </a:cubicBezTo>
                  <a:cubicBezTo>
                    <a:pt x="69525" y="36559"/>
                    <a:pt x="69161" y="36642"/>
                    <a:pt x="68795" y="36724"/>
                  </a:cubicBezTo>
                  <a:cubicBezTo>
                    <a:pt x="68655" y="36755"/>
                    <a:pt x="68561" y="36886"/>
                    <a:pt x="68577" y="37029"/>
                  </a:cubicBezTo>
                  <a:cubicBezTo>
                    <a:pt x="68592" y="37171"/>
                    <a:pt x="68714" y="37279"/>
                    <a:pt x="68857" y="37279"/>
                  </a:cubicBezTo>
                  <a:lnTo>
                    <a:pt x="68858" y="37279"/>
                  </a:lnTo>
                  <a:cubicBezTo>
                    <a:pt x="68878" y="37279"/>
                    <a:pt x="68898" y="37276"/>
                    <a:pt x="68918" y="37272"/>
                  </a:cubicBezTo>
                  <a:cubicBezTo>
                    <a:pt x="69285" y="37190"/>
                    <a:pt x="69651" y="37106"/>
                    <a:pt x="70015" y="37022"/>
                  </a:cubicBezTo>
                  <a:cubicBezTo>
                    <a:pt x="70164" y="36984"/>
                    <a:pt x="70254" y="36834"/>
                    <a:pt x="70219" y="36686"/>
                  </a:cubicBezTo>
                  <a:cubicBezTo>
                    <a:pt x="70190" y="36556"/>
                    <a:pt x="70074" y="36468"/>
                    <a:pt x="69946" y="36468"/>
                  </a:cubicBezTo>
                  <a:close/>
                  <a:moveTo>
                    <a:pt x="67220" y="37079"/>
                  </a:moveTo>
                  <a:cubicBezTo>
                    <a:pt x="67197" y="37079"/>
                    <a:pt x="67175" y="37081"/>
                    <a:pt x="67152" y="37087"/>
                  </a:cubicBezTo>
                  <a:cubicBezTo>
                    <a:pt x="66789" y="37166"/>
                    <a:pt x="66425" y="37245"/>
                    <a:pt x="66059" y="37321"/>
                  </a:cubicBezTo>
                  <a:cubicBezTo>
                    <a:pt x="65919" y="37350"/>
                    <a:pt x="65822" y="37482"/>
                    <a:pt x="65837" y="37625"/>
                  </a:cubicBezTo>
                  <a:cubicBezTo>
                    <a:pt x="65852" y="37768"/>
                    <a:pt x="65973" y="37877"/>
                    <a:pt x="66117" y="37877"/>
                  </a:cubicBezTo>
                  <a:cubicBezTo>
                    <a:pt x="66136" y="37877"/>
                    <a:pt x="66156" y="37875"/>
                    <a:pt x="66175" y="37870"/>
                  </a:cubicBezTo>
                  <a:cubicBezTo>
                    <a:pt x="66540" y="37794"/>
                    <a:pt x="66906" y="37715"/>
                    <a:pt x="67271" y="37636"/>
                  </a:cubicBezTo>
                  <a:cubicBezTo>
                    <a:pt x="67427" y="37606"/>
                    <a:pt x="67528" y="37454"/>
                    <a:pt x="67494" y="37300"/>
                  </a:cubicBezTo>
                  <a:cubicBezTo>
                    <a:pt x="67465" y="37168"/>
                    <a:pt x="67348" y="37079"/>
                    <a:pt x="67220" y="37079"/>
                  </a:cubicBezTo>
                  <a:close/>
                  <a:moveTo>
                    <a:pt x="5030" y="37335"/>
                  </a:moveTo>
                  <a:cubicBezTo>
                    <a:pt x="4923" y="37335"/>
                    <a:pt x="4821" y="37396"/>
                    <a:pt x="4774" y="37499"/>
                  </a:cubicBezTo>
                  <a:cubicBezTo>
                    <a:pt x="4709" y="37642"/>
                    <a:pt x="4774" y="37810"/>
                    <a:pt x="4917" y="37873"/>
                  </a:cubicBezTo>
                  <a:cubicBezTo>
                    <a:pt x="5249" y="38022"/>
                    <a:pt x="5599" y="38169"/>
                    <a:pt x="5969" y="38311"/>
                  </a:cubicBezTo>
                  <a:cubicBezTo>
                    <a:pt x="6000" y="38323"/>
                    <a:pt x="6035" y="38329"/>
                    <a:pt x="6069" y="38330"/>
                  </a:cubicBezTo>
                  <a:cubicBezTo>
                    <a:pt x="6204" y="38329"/>
                    <a:pt x="6319" y="38233"/>
                    <a:pt x="6345" y="38100"/>
                  </a:cubicBezTo>
                  <a:cubicBezTo>
                    <a:pt x="6370" y="37967"/>
                    <a:pt x="6296" y="37835"/>
                    <a:pt x="6170" y="37786"/>
                  </a:cubicBezTo>
                  <a:cubicBezTo>
                    <a:pt x="5812" y="37650"/>
                    <a:pt x="5471" y="37507"/>
                    <a:pt x="5148" y="37361"/>
                  </a:cubicBezTo>
                  <a:cubicBezTo>
                    <a:pt x="5109" y="37343"/>
                    <a:pt x="5069" y="37335"/>
                    <a:pt x="5030" y="37335"/>
                  </a:cubicBezTo>
                  <a:close/>
                  <a:moveTo>
                    <a:pt x="64472" y="37658"/>
                  </a:moveTo>
                  <a:cubicBezTo>
                    <a:pt x="64453" y="37658"/>
                    <a:pt x="64434" y="37660"/>
                    <a:pt x="64415" y="37664"/>
                  </a:cubicBezTo>
                  <a:lnTo>
                    <a:pt x="63318" y="37883"/>
                  </a:lnTo>
                  <a:cubicBezTo>
                    <a:pt x="63177" y="37910"/>
                    <a:pt x="63079" y="38041"/>
                    <a:pt x="63093" y="38185"/>
                  </a:cubicBezTo>
                  <a:cubicBezTo>
                    <a:pt x="63106" y="38329"/>
                    <a:pt x="63227" y="38438"/>
                    <a:pt x="63372" y="38439"/>
                  </a:cubicBezTo>
                  <a:lnTo>
                    <a:pt x="63371" y="38438"/>
                  </a:lnTo>
                  <a:cubicBezTo>
                    <a:pt x="63390" y="38438"/>
                    <a:pt x="63408" y="38437"/>
                    <a:pt x="63426" y="38433"/>
                  </a:cubicBezTo>
                  <a:lnTo>
                    <a:pt x="64528" y="38214"/>
                  </a:lnTo>
                  <a:cubicBezTo>
                    <a:pt x="64679" y="38182"/>
                    <a:pt x="64777" y="38034"/>
                    <a:pt x="64747" y="37883"/>
                  </a:cubicBezTo>
                  <a:cubicBezTo>
                    <a:pt x="64720" y="37749"/>
                    <a:pt x="64603" y="37658"/>
                    <a:pt x="64472" y="37658"/>
                  </a:cubicBezTo>
                  <a:close/>
                  <a:moveTo>
                    <a:pt x="61720" y="38195"/>
                  </a:moveTo>
                  <a:cubicBezTo>
                    <a:pt x="61703" y="38195"/>
                    <a:pt x="61685" y="38197"/>
                    <a:pt x="61668" y="38200"/>
                  </a:cubicBezTo>
                  <a:lnTo>
                    <a:pt x="60566" y="38404"/>
                  </a:lnTo>
                  <a:cubicBezTo>
                    <a:pt x="60423" y="38431"/>
                    <a:pt x="60324" y="38561"/>
                    <a:pt x="60337" y="38705"/>
                  </a:cubicBezTo>
                  <a:cubicBezTo>
                    <a:pt x="60349" y="38850"/>
                    <a:pt x="60471" y="38961"/>
                    <a:pt x="60616" y="38962"/>
                  </a:cubicBezTo>
                  <a:lnTo>
                    <a:pt x="60617" y="38961"/>
                  </a:lnTo>
                  <a:cubicBezTo>
                    <a:pt x="60634" y="38961"/>
                    <a:pt x="60650" y="38959"/>
                    <a:pt x="60667" y="38957"/>
                  </a:cubicBezTo>
                  <a:lnTo>
                    <a:pt x="61772" y="38753"/>
                  </a:lnTo>
                  <a:cubicBezTo>
                    <a:pt x="61924" y="38724"/>
                    <a:pt x="62025" y="38577"/>
                    <a:pt x="61996" y="38424"/>
                  </a:cubicBezTo>
                  <a:cubicBezTo>
                    <a:pt x="61970" y="38289"/>
                    <a:pt x="61852" y="38195"/>
                    <a:pt x="61720" y="38195"/>
                  </a:cubicBezTo>
                  <a:close/>
                  <a:moveTo>
                    <a:pt x="7653" y="38321"/>
                  </a:moveTo>
                  <a:cubicBezTo>
                    <a:pt x="7534" y="38321"/>
                    <a:pt x="7423" y="38397"/>
                    <a:pt x="7386" y="38517"/>
                  </a:cubicBezTo>
                  <a:cubicBezTo>
                    <a:pt x="7338" y="38667"/>
                    <a:pt x="7424" y="38828"/>
                    <a:pt x="7575" y="38872"/>
                  </a:cubicBezTo>
                  <a:cubicBezTo>
                    <a:pt x="7924" y="38982"/>
                    <a:pt x="8285" y="39089"/>
                    <a:pt x="8661" y="39195"/>
                  </a:cubicBezTo>
                  <a:cubicBezTo>
                    <a:pt x="8684" y="39201"/>
                    <a:pt x="8711" y="39205"/>
                    <a:pt x="8736" y="39205"/>
                  </a:cubicBezTo>
                  <a:cubicBezTo>
                    <a:pt x="8876" y="39205"/>
                    <a:pt x="8995" y="39101"/>
                    <a:pt x="9014" y="38962"/>
                  </a:cubicBezTo>
                  <a:cubicBezTo>
                    <a:pt x="9033" y="38823"/>
                    <a:pt x="8946" y="38691"/>
                    <a:pt x="8811" y="38654"/>
                  </a:cubicBezTo>
                  <a:cubicBezTo>
                    <a:pt x="8443" y="38550"/>
                    <a:pt x="8087" y="38444"/>
                    <a:pt x="7744" y="38337"/>
                  </a:cubicBezTo>
                  <a:cubicBezTo>
                    <a:pt x="7714" y="38326"/>
                    <a:pt x="7683" y="38321"/>
                    <a:pt x="7653" y="38321"/>
                  </a:cubicBezTo>
                  <a:close/>
                  <a:moveTo>
                    <a:pt x="58963" y="38693"/>
                  </a:moveTo>
                  <a:cubicBezTo>
                    <a:pt x="58946" y="38693"/>
                    <a:pt x="58928" y="38695"/>
                    <a:pt x="58910" y="38699"/>
                  </a:cubicBezTo>
                  <a:cubicBezTo>
                    <a:pt x="58543" y="38763"/>
                    <a:pt x="58175" y="38825"/>
                    <a:pt x="57805" y="38887"/>
                  </a:cubicBezTo>
                  <a:cubicBezTo>
                    <a:pt x="57662" y="38911"/>
                    <a:pt x="57560" y="39041"/>
                    <a:pt x="57572" y="39186"/>
                  </a:cubicBezTo>
                  <a:cubicBezTo>
                    <a:pt x="57584" y="39332"/>
                    <a:pt x="57705" y="39444"/>
                    <a:pt x="57851" y="39444"/>
                  </a:cubicBezTo>
                  <a:cubicBezTo>
                    <a:pt x="57866" y="39444"/>
                    <a:pt x="57883" y="39443"/>
                    <a:pt x="57898" y="39441"/>
                  </a:cubicBezTo>
                  <a:cubicBezTo>
                    <a:pt x="58269" y="39379"/>
                    <a:pt x="58638" y="39317"/>
                    <a:pt x="59007" y="39251"/>
                  </a:cubicBezTo>
                  <a:cubicBezTo>
                    <a:pt x="59160" y="39225"/>
                    <a:pt x="59262" y="39080"/>
                    <a:pt x="59235" y="38927"/>
                  </a:cubicBezTo>
                  <a:cubicBezTo>
                    <a:pt x="59212" y="38791"/>
                    <a:pt x="59093" y="38693"/>
                    <a:pt x="58963" y="38693"/>
                  </a:cubicBezTo>
                  <a:close/>
                  <a:moveTo>
                    <a:pt x="10362" y="39062"/>
                  </a:moveTo>
                  <a:cubicBezTo>
                    <a:pt x="10236" y="39062"/>
                    <a:pt x="10122" y="39149"/>
                    <a:pt x="10093" y="39279"/>
                  </a:cubicBezTo>
                  <a:cubicBezTo>
                    <a:pt x="10057" y="39429"/>
                    <a:pt x="10151" y="39581"/>
                    <a:pt x="10301" y="39617"/>
                  </a:cubicBezTo>
                  <a:cubicBezTo>
                    <a:pt x="10658" y="39701"/>
                    <a:pt x="11026" y="39784"/>
                    <a:pt x="11404" y="39864"/>
                  </a:cubicBezTo>
                  <a:cubicBezTo>
                    <a:pt x="11423" y="39868"/>
                    <a:pt x="11443" y="39871"/>
                    <a:pt x="11462" y="39871"/>
                  </a:cubicBezTo>
                  <a:cubicBezTo>
                    <a:pt x="11606" y="39871"/>
                    <a:pt x="11726" y="39762"/>
                    <a:pt x="11741" y="39619"/>
                  </a:cubicBezTo>
                  <a:cubicBezTo>
                    <a:pt x="11756" y="39476"/>
                    <a:pt x="11661" y="39345"/>
                    <a:pt x="11521" y="39315"/>
                  </a:cubicBezTo>
                  <a:cubicBezTo>
                    <a:pt x="11147" y="39235"/>
                    <a:pt x="10784" y="39154"/>
                    <a:pt x="10430" y="39071"/>
                  </a:cubicBezTo>
                  <a:cubicBezTo>
                    <a:pt x="10407" y="39065"/>
                    <a:pt x="10384" y="39062"/>
                    <a:pt x="10362" y="39062"/>
                  </a:cubicBezTo>
                  <a:close/>
                  <a:moveTo>
                    <a:pt x="56189" y="39155"/>
                  </a:moveTo>
                  <a:cubicBezTo>
                    <a:pt x="56175" y="39155"/>
                    <a:pt x="56160" y="39156"/>
                    <a:pt x="56145" y="39159"/>
                  </a:cubicBezTo>
                  <a:cubicBezTo>
                    <a:pt x="55776" y="39218"/>
                    <a:pt x="55406" y="39274"/>
                    <a:pt x="55036" y="39332"/>
                  </a:cubicBezTo>
                  <a:cubicBezTo>
                    <a:pt x="54891" y="39353"/>
                    <a:pt x="54787" y="39483"/>
                    <a:pt x="54798" y="39630"/>
                  </a:cubicBezTo>
                  <a:cubicBezTo>
                    <a:pt x="54809" y="39777"/>
                    <a:pt x="54931" y="39889"/>
                    <a:pt x="55078" y="39889"/>
                  </a:cubicBezTo>
                  <a:cubicBezTo>
                    <a:pt x="55093" y="39889"/>
                    <a:pt x="55106" y="39888"/>
                    <a:pt x="55120" y="39886"/>
                  </a:cubicBezTo>
                  <a:cubicBezTo>
                    <a:pt x="55491" y="39831"/>
                    <a:pt x="55862" y="39773"/>
                    <a:pt x="56233" y="39714"/>
                  </a:cubicBezTo>
                  <a:cubicBezTo>
                    <a:pt x="56386" y="39690"/>
                    <a:pt x="56491" y="39546"/>
                    <a:pt x="56466" y="39392"/>
                  </a:cubicBezTo>
                  <a:cubicBezTo>
                    <a:pt x="56445" y="39254"/>
                    <a:pt x="56325" y="39155"/>
                    <a:pt x="56189" y="39155"/>
                  </a:cubicBezTo>
                  <a:close/>
                  <a:moveTo>
                    <a:pt x="53409" y="39573"/>
                  </a:moveTo>
                  <a:cubicBezTo>
                    <a:pt x="53396" y="39573"/>
                    <a:pt x="53382" y="39574"/>
                    <a:pt x="53369" y="39576"/>
                  </a:cubicBezTo>
                  <a:cubicBezTo>
                    <a:pt x="53000" y="39630"/>
                    <a:pt x="52629" y="39683"/>
                    <a:pt x="52258" y="39733"/>
                  </a:cubicBezTo>
                  <a:cubicBezTo>
                    <a:pt x="52111" y="39753"/>
                    <a:pt x="52006" y="39883"/>
                    <a:pt x="52016" y="40030"/>
                  </a:cubicBezTo>
                  <a:cubicBezTo>
                    <a:pt x="52026" y="40178"/>
                    <a:pt x="52147" y="40292"/>
                    <a:pt x="52295" y="40292"/>
                  </a:cubicBezTo>
                  <a:cubicBezTo>
                    <a:pt x="52308" y="40292"/>
                    <a:pt x="52320" y="40290"/>
                    <a:pt x="52333" y="40289"/>
                  </a:cubicBezTo>
                  <a:cubicBezTo>
                    <a:pt x="52705" y="40238"/>
                    <a:pt x="53077" y="40186"/>
                    <a:pt x="53450" y="40133"/>
                  </a:cubicBezTo>
                  <a:cubicBezTo>
                    <a:pt x="53602" y="40110"/>
                    <a:pt x="53709" y="39968"/>
                    <a:pt x="53688" y="39814"/>
                  </a:cubicBezTo>
                  <a:cubicBezTo>
                    <a:pt x="53667" y="39674"/>
                    <a:pt x="53547" y="39573"/>
                    <a:pt x="53409" y="39573"/>
                  </a:cubicBezTo>
                  <a:close/>
                  <a:moveTo>
                    <a:pt x="13114" y="39639"/>
                  </a:moveTo>
                  <a:cubicBezTo>
                    <a:pt x="12982" y="39639"/>
                    <a:pt x="12865" y="39733"/>
                    <a:pt x="12839" y="39867"/>
                  </a:cubicBezTo>
                  <a:cubicBezTo>
                    <a:pt x="12810" y="40020"/>
                    <a:pt x="12911" y="40166"/>
                    <a:pt x="13062" y="40195"/>
                  </a:cubicBezTo>
                  <a:cubicBezTo>
                    <a:pt x="13431" y="40264"/>
                    <a:pt x="13801" y="40332"/>
                    <a:pt x="14173" y="40396"/>
                  </a:cubicBezTo>
                  <a:cubicBezTo>
                    <a:pt x="14185" y="40398"/>
                    <a:pt x="14198" y="40400"/>
                    <a:pt x="14211" y="40400"/>
                  </a:cubicBezTo>
                  <a:cubicBezTo>
                    <a:pt x="14214" y="40400"/>
                    <a:pt x="14217" y="40400"/>
                    <a:pt x="14220" y="40400"/>
                  </a:cubicBezTo>
                  <a:lnTo>
                    <a:pt x="14222" y="40400"/>
                  </a:lnTo>
                  <a:cubicBezTo>
                    <a:pt x="14367" y="40400"/>
                    <a:pt x="14487" y="40288"/>
                    <a:pt x="14500" y="40143"/>
                  </a:cubicBezTo>
                  <a:cubicBezTo>
                    <a:pt x="14511" y="39998"/>
                    <a:pt x="14411" y="39868"/>
                    <a:pt x="14268" y="39843"/>
                  </a:cubicBezTo>
                  <a:cubicBezTo>
                    <a:pt x="13900" y="39779"/>
                    <a:pt x="13532" y="39713"/>
                    <a:pt x="13166" y="39644"/>
                  </a:cubicBezTo>
                  <a:cubicBezTo>
                    <a:pt x="13149" y="39640"/>
                    <a:pt x="13131" y="39639"/>
                    <a:pt x="13114" y="39639"/>
                  </a:cubicBezTo>
                  <a:close/>
                  <a:moveTo>
                    <a:pt x="50619" y="39951"/>
                  </a:moveTo>
                  <a:cubicBezTo>
                    <a:pt x="50609" y="39951"/>
                    <a:pt x="50598" y="39952"/>
                    <a:pt x="50587" y="39953"/>
                  </a:cubicBezTo>
                  <a:cubicBezTo>
                    <a:pt x="50215" y="40000"/>
                    <a:pt x="49844" y="40046"/>
                    <a:pt x="49471" y="40091"/>
                  </a:cubicBezTo>
                  <a:cubicBezTo>
                    <a:pt x="49324" y="40109"/>
                    <a:pt x="49215" y="40238"/>
                    <a:pt x="49223" y="40387"/>
                  </a:cubicBezTo>
                  <a:cubicBezTo>
                    <a:pt x="49232" y="40534"/>
                    <a:pt x="49355" y="40650"/>
                    <a:pt x="49503" y="40650"/>
                  </a:cubicBezTo>
                  <a:cubicBezTo>
                    <a:pt x="49504" y="40650"/>
                    <a:pt x="49504" y="40650"/>
                    <a:pt x="49505" y="40650"/>
                  </a:cubicBezTo>
                  <a:cubicBezTo>
                    <a:pt x="49517" y="40650"/>
                    <a:pt x="49528" y="40650"/>
                    <a:pt x="49539" y="40649"/>
                  </a:cubicBezTo>
                  <a:cubicBezTo>
                    <a:pt x="49911" y="40604"/>
                    <a:pt x="50285" y="40557"/>
                    <a:pt x="50658" y="40510"/>
                  </a:cubicBezTo>
                  <a:cubicBezTo>
                    <a:pt x="50810" y="40488"/>
                    <a:pt x="50915" y="40349"/>
                    <a:pt x="50896" y="40196"/>
                  </a:cubicBezTo>
                  <a:cubicBezTo>
                    <a:pt x="50878" y="40056"/>
                    <a:pt x="50759" y="39951"/>
                    <a:pt x="50619" y="39951"/>
                  </a:cubicBezTo>
                  <a:close/>
                  <a:moveTo>
                    <a:pt x="15883" y="40109"/>
                  </a:moveTo>
                  <a:cubicBezTo>
                    <a:pt x="15747" y="40109"/>
                    <a:pt x="15628" y="40209"/>
                    <a:pt x="15607" y="40348"/>
                  </a:cubicBezTo>
                  <a:cubicBezTo>
                    <a:pt x="15584" y="40501"/>
                    <a:pt x="15689" y="40644"/>
                    <a:pt x="15842" y="40668"/>
                  </a:cubicBezTo>
                  <a:cubicBezTo>
                    <a:pt x="16213" y="40724"/>
                    <a:pt x="16584" y="40778"/>
                    <a:pt x="16958" y="40829"/>
                  </a:cubicBezTo>
                  <a:cubicBezTo>
                    <a:pt x="16970" y="40832"/>
                    <a:pt x="16984" y="40833"/>
                    <a:pt x="16997" y="40833"/>
                  </a:cubicBezTo>
                  <a:cubicBezTo>
                    <a:pt x="17143" y="40832"/>
                    <a:pt x="17266" y="40718"/>
                    <a:pt x="17276" y="40571"/>
                  </a:cubicBezTo>
                  <a:cubicBezTo>
                    <a:pt x="17286" y="40425"/>
                    <a:pt x="17181" y="40294"/>
                    <a:pt x="17035" y="40274"/>
                  </a:cubicBezTo>
                  <a:cubicBezTo>
                    <a:pt x="16664" y="40222"/>
                    <a:pt x="16295" y="40168"/>
                    <a:pt x="15926" y="40113"/>
                  </a:cubicBezTo>
                  <a:cubicBezTo>
                    <a:pt x="15912" y="40110"/>
                    <a:pt x="15897" y="40109"/>
                    <a:pt x="15883" y="40109"/>
                  </a:cubicBezTo>
                  <a:close/>
                  <a:moveTo>
                    <a:pt x="47822" y="40284"/>
                  </a:moveTo>
                  <a:cubicBezTo>
                    <a:pt x="47813" y="40284"/>
                    <a:pt x="47804" y="40285"/>
                    <a:pt x="47796" y="40285"/>
                  </a:cubicBezTo>
                  <a:cubicBezTo>
                    <a:pt x="47424" y="40327"/>
                    <a:pt x="47050" y="40367"/>
                    <a:pt x="46678" y="40406"/>
                  </a:cubicBezTo>
                  <a:cubicBezTo>
                    <a:pt x="46529" y="40422"/>
                    <a:pt x="46418" y="40551"/>
                    <a:pt x="46426" y="40700"/>
                  </a:cubicBezTo>
                  <a:cubicBezTo>
                    <a:pt x="46435" y="40848"/>
                    <a:pt x="46557" y="40966"/>
                    <a:pt x="46706" y="40966"/>
                  </a:cubicBezTo>
                  <a:lnTo>
                    <a:pt x="46706" y="40966"/>
                  </a:lnTo>
                  <a:cubicBezTo>
                    <a:pt x="46716" y="40966"/>
                    <a:pt x="46726" y="40966"/>
                    <a:pt x="46735" y="40965"/>
                  </a:cubicBezTo>
                  <a:cubicBezTo>
                    <a:pt x="47109" y="40926"/>
                    <a:pt x="47484" y="40886"/>
                    <a:pt x="47857" y="40844"/>
                  </a:cubicBezTo>
                  <a:cubicBezTo>
                    <a:pt x="48010" y="40824"/>
                    <a:pt x="48118" y="40688"/>
                    <a:pt x="48102" y="40535"/>
                  </a:cubicBezTo>
                  <a:cubicBezTo>
                    <a:pt x="48085" y="40391"/>
                    <a:pt x="47964" y="40284"/>
                    <a:pt x="47822" y="40284"/>
                  </a:cubicBezTo>
                  <a:close/>
                  <a:moveTo>
                    <a:pt x="46706" y="40966"/>
                  </a:moveTo>
                  <a:cubicBezTo>
                    <a:pt x="46706" y="40966"/>
                    <a:pt x="46706" y="40966"/>
                    <a:pt x="46705" y="40966"/>
                  </a:cubicBezTo>
                  <a:lnTo>
                    <a:pt x="46707" y="40966"/>
                  </a:lnTo>
                  <a:cubicBezTo>
                    <a:pt x="46707" y="40966"/>
                    <a:pt x="46707" y="40966"/>
                    <a:pt x="46706" y="40966"/>
                  </a:cubicBezTo>
                  <a:close/>
                  <a:moveTo>
                    <a:pt x="18663" y="40487"/>
                  </a:moveTo>
                  <a:cubicBezTo>
                    <a:pt x="18523" y="40487"/>
                    <a:pt x="18404" y="40593"/>
                    <a:pt x="18389" y="40734"/>
                  </a:cubicBezTo>
                  <a:cubicBezTo>
                    <a:pt x="18370" y="40888"/>
                    <a:pt x="18479" y="41029"/>
                    <a:pt x="18633" y="41046"/>
                  </a:cubicBezTo>
                  <a:cubicBezTo>
                    <a:pt x="19006" y="41091"/>
                    <a:pt x="19379" y="41134"/>
                    <a:pt x="19753" y="41175"/>
                  </a:cubicBezTo>
                  <a:cubicBezTo>
                    <a:pt x="19764" y="41177"/>
                    <a:pt x="19774" y="41177"/>
                    <a:pt x="19784" y="41177"/>
                  </a:cubicBezTo>
                  <a:cubicBezTo>
                    <a:pt x="19933" y="41177"/>
                    <a:pt x="20056" y="41060"/>
                    <a:pt x="20063" y="40911"/>
                  </a:cubicBezTo>
                  <a:cubicBezTo>
                    <a:pt x="20071" y="40762"/>
                    <a:pt x="19962" y="40633"/>
                    <a:pt x="19814" y="40616"/>
                  </a:cubicBezTo>
                  <a:cubicBezTo>
                    <a:pt x="19442" y="40576"/>
                    <a:pt x="19071" y="40534"/>
                    <a:pt x="18701" y="40490"/>
                  </a:cubicBezTo>
                  <a:cubicBezTo>
                    <a:pt x="18688" y="40488"/>
                    <a:pt x="18676" y="40487"/>
                    <a:pt x="18663" y="40487"/>
                  </a:cubicBezTo>
                  <a:close/>
                  <a:moveTo>
                    <a:pt x="45015" y="40571"/>
                  </a:moveTo>
                  <a:cubicBezTo>
                    <a:pt x="45009" y="40571"/>
                    <a:pt x="45003" y="40571"/>
                    <a:pt x="44997" y="40571"/>
                  </a:cubicBezTo>
                  <a:cubicBezTo>
                    <a:pt x="44625" y="40606"/>
                    <a:pt x="44253" y="40640"/>
                    <a:pt x="43880" y="40671"/>
                  </a:cubicBezTo>
                  <a:cubicBezTo>
                    <a:pt x="43730" y="40684"/>
                    <a:pt x="43616" y="40813"/>
                    <a:pt x="43623" y="40964"/>
                  </a:cubicBezTo>
                  <a:cubicBezTo>
                    <a:pt x="43630" y="41115"/>
                    <a:pt x="43754" y="41233"/>
                    <a:pt x="43904" y="41233"/>
                  </a:cubicBezTo>
                  <a:cubicBezTo>
                    <a:pt x="43913" y="41233"/>
                    <a:pt x="43920" y="41232"/>
                    <a:pt x="43929" y="41232"/>
                  </a:cubicBezTo>
                  <a:cubicBezTo>
                    <a:pt x="44303" y="41199"/>
                    <a:pt x="44676" y="41165"/>
                    <a:pt x="45050" y="41130"/>
                  </a:cubicBezTo>
                  <a:cubicBezTo>
                    <a:pt x="45204" y="41115"/>
                    <a:pt x="45318" y="40979"/>
                    <a:pt x="45304" y="40824"/>
                  </a:cubicBezTo>
                  <a:cubicBezTo>
                    <a:pt x="45290" y="40676"/>
                    <a:pt x="45166" y="40571"/>
                    <a:pt x="45015" y="40571"/>
                  </a:cubicBezTo>
                  <a:close/>
                  <a:moveTo>
                    <a:pt x="21468" y="40782"/>
                  </a:moveTo>
                  <a:cubicBezTo>
                    <a:pt x="21325" y="40782"/>
                    <a:pt x="21196" y="40890"/>
                    <a:pt x="21183" y="41037"/>
                  </a:cubicBezTo>
                  <a:cubicBezTo>
                    <a:pt x="21169" y="41192"/>
                    <a:pt x="21282" y="41328"/>
                    <a:pt x="21436" y="41343"/>
                  </a:cubicBezTo>
                  <a:cubicBezTo>
                    <a:pt x="21809" y="41377"/>
                    <a:pt x="22184" y="41408"/>
                    <a:pt x="22559" y="41439"/>
                  </a:cubicBezTo>
                  <a:cubicBezTo>
                    <a:pt x="22566" y="41440"/>
                    <a:pt x="22574" y="41440"/>
                    <a:pt x="22581" y="41440"/>
                  </a:cubicBezTo>
                  <a:cubicBezTo>
                    <a:pt x="22732" y="41439"/>
                    <a:pt x="22855" y="41319"/>
                    <a:pt x="22861" y="41170"/>
                  </a:cubicBezTo>
                  <a:cubicBezTo>
                    <a:pt x="22867" y="41020"/>
                    <a:pt x="22753" y="40891"/>
                    <a:pt x="22604" y="40880"/>
                  </a:cubicBezTo>
                  <a:cubicBezTo>
                    <a:pt x="22230" y="40849"/>
                    <a:pt x="21858" y="40817"/>
                    <a:pt x="21487" y="40783"/>
                  </a:cubicBezTo>
                  <a:cubicBezTo>
                    <a:pt x="21481" y="40783"/>
                    <a:pt x="21475" y="40782"/>
                    <a:pt x="21468" y="40782"/>
                  </a:cubicBezTo>
                  <a:close/>
                  <a:moveTo>
                    <a:pt x="42225" y="40807"/>
                  </a:moveTo>
                  <a:cubicBezTo>
                    <a:pt x="42219" y="40807"/>
                    <a:pt x="42212" y="40808"/>
                    <a:pt x="42205" y="40808"/>
                  </a:cubicBezTo>
                  <a:cubicBezTo>
                    <a:pt x="41831" y="40837"/>
                    <a:pt x="41459" y="40863"/>
                    <a:pt x="41087" y="40888"/>
                  </a:cubicBezTo>
                  <a:cubicBezTo>
                    <a:pt x="40936" y="40900"/>
                    <a:pt x="40821" y="41027"/>
                    <a:pt x="40826" y="41178"/>
                  </a:cubicBezTo>
                  <a:cubicBezTo>
                    <a:pt x="40831" y="41328"/>
                    <a:pt x="40954" y="41449"/>
                    <a:pt x="41104" y="41450"/>
                  </a:cubicBezTo>
                  <a:lnTo>
                    <a:pt x="41124" y="41450"/>
                  </a:lnTo>
                  <a:cubicBezTo>
                    <a:pt x="41498" y="41423"/>
                    <a:pt x="41873" y="41397"/>
                    <a:pt x="42247" y="41368"/>
                  </a:cubicBezTo>
                  <a:cubicBezTo>
                    <a:pt x="42401" y="41357"/>
                    <a:pt x="42518" y="41222"/>
                    <a:pt x="42505" y="41068"/>
                  </a:cubicBezTo>
                  <a:cubicBezTo>
                    <a:pt x="42495" y="40919"/>
                    <a:pt x="42371" y="40807"/>
                    <a:pt x="42225" y="40807"/>
                  </a:cubicBezTo>
                  <a:close/>
                  <a:moveTo>
                    <a:pt x="39434" y="40993"/>
                  </a:moveTo>
                  <a:cubicBezTo>
                    <a:pt x="39425" y="40993"/>
                    <a:pt x="39416" y="40994"/>
                    <a:pt x="39407" y="40995"/>
                  </a:cubicBezTo>
                  <a:cubicBezTo>
                    <a:pt x="39033" y="41016"/>
                    <a:pt x="38660" y="41036"/>
                    <a:pt x="38287" y="41055"/>
                  </a:cubicBezTo>
                  <a:cubicBezTo>
                    <a:pt x="38135" y="41064"/>
                    <a:pt x="38019" y="41190"/>
                    <a:pt x="38022" y="41342"/>
                  </a:cubicBezTo>
                  <a:cubicBezTo>
                    <a:pt x="38026" y="41494"/>
                    <a:pt x="38149" y="41615"/>
                    <a:pt x="38301" y="41616"/>
                  </a:cubicBezTo>
                  <a:cubicBezTo>
                    <a:pt x="38306" y="41616"/>
                    <a:pt x="38309" y="41616"/>
                    <a:pt x="38314" y="41615"/>
                  </a:cubicBezTo>
                  <a:cubicBezTo>
                    <a:pt x="38689" y="41596"/>
                    <a:pt x="39064" y="41576"/>
                    <a:pt x="39439" y="41556"/>
                  </a:cubicBezTo>
                  <a:cubicBezTo>
                    <a:pt x="39594" y="41548"/>
                    <a:pt x="39712" y="41415"/>
                    <a:pt x="39703" y="41259"/>
                  </a:cubicBezTo>
                  <a:cubicBezTo>
                    <a:pt x="39695" y="41115"/>
                    <a:pt x="39570" y="40993"/>
                    <a:pt x="39434" y="40993"/>
                  </a:cubicBezTo>
                  <a:close/>
                  <a:moveTo>
                    <a:pt x="24256" y="40999"/>
                  </a:moveTo>
                  <a:cubicBezTo>
                    <a:pt x="24111" y="40999"/>
                    <a:pt x="23991" y="41117"/>
                    <a:pt x="23981" y="41263"/>
                  </a:cubicBezTo>
                  <a:cubicBezTo>
                    <a:pt x="23971" y="41417"/>
                    <a:pt x="24089" y="41550"/>
                    <a:pt x="24245" y="41560"/>
                  </a:cubicBezTo>
                  <a:cubicBezTo>
                    <a:pt x="24618" y="41584"/>
                    <a:pt x="24993" y="41605"/>
                    <a:pt x="25369" y="41625"/>
                  </a:cubicBezTo>
                  <a:lnTo>
                    <a:pt x="25384" y="41625"/>
                  </a:lnTo>
                  <a:cubicBezTo>
                    <a:pt x="25535" y="41625"/>
                    <a:pt x="25658" y="41504"/>
                    <a:pt x="25663" y="41352"/>
                  </a:cubicBezTo>
                  <a:cubicBezTo>
                    <a:pt x="25667" y="41200"/>
                    <a:pt x="25549" y="41074"/>
                    <a:pt x="25399" y="41065"/>
                  </a:cubicBezTo>
                  <a:cubicBezTo>
                    <a:pt x="25024" y="41045"/>
                    <a:pt x="24652" y="41022"/>
                    <a:pt x="24280" y="41000"/>
                  </a:cubicBezTo>
                  <a:cubicBezTo>
                    <a:pt x="24272" y="40999"/>
                    <a:pt x="24264" y="40999"/>
                    <a:pt x="24256" y="40999"/>
                  </a:cubicBezTo>
                  <a:close/>
                  <a:moveTo>
                    <a:pt x="36613" y="41128"/>
                  </a:moveTo>
                  <a:cubicBezTo>
                    <a:pt x="36611" y="41128"/>
                    <a:pt x="36608" y="41128"/>
                    <a:pt x="36606" y="41128"/>
                  </a:cubicBezTo>
                  <a:cubicBezTo>
                    <a:pt x="36233" y="41141"/>
                    <a:pt x="35859" y="41155"/>
                    <a:pt x="35486" y="41165"/>
                  </a:cubicBezTo>
                  <a:cubicBezTo>
                    <a:pt x="35333" y="41170"/>
                    <a:pt x="35212" y="41297"/>
                    <a:pt x="35215" y="41450"/>
                  </a:cubicBezTo>
                  <a:cubicBezTo>
                    <a:pt x="35216" y="41603"/>
                    <a:pt x="35341" y="41726"/>
                    <a:pt x="35494" y="41727"/>
                  </a:cubicBezTo>
                  <a:lnTo>
                    <a:pt x="35503" y="41727"/>
                  </a:lnTo>
                  <a:cubicBezTo>
                    <a:pt x="35877" y="41716"/>
                    <a:pt x="36251" y="41703"/>
                    <a:pt x="36627" y="41689"/>
                  </a:cubicBezTo>
                  <a:cubicBezTo>
                    <a:pt x="36782" y="41680"/>
                    <a:pt x="36899" y="41551"/>
                    <a:pt x="36893" y="41397"/>
                  </a:cubicBezTo>
                  <a:cubicBezTo>
                    <a:pt x="36888" y="41247"/>
                    <a:pt x="36764" y="41128"/>
                    <a:pt x="36613" y="41128"/>
                  </a:cubicBezTo>
                  <a:close/>
                  <a:moveTo>
                    <a:pt x="27078" y="41139"/>
                  </a:moveTo>
                  <a:cubicBezTo>
                    <a:pt x="26927" y="41139"/>
                    <a:pt x="26793" y="41253"/>
                    <a:pt x="26788" y="41408"/>
                  </a:cubicBezTo>
                  <a:cubicBezTo>
                    <a:pt x="26781" y="41564"/>
                    <a:pt x="26902" y="41694"/>
                    <a:pt x="27056" y="41700"/>
                  </a:cubicBezTo>
                  <a:cubicBezTo>
                    <a:pt x="27432" y="41716"/>
                    <a:pt x="27806" y="41727"/>
                    <a:pt x="28182" y="41738"/>
                  </a:cubicBezTo>
                  <a:lnTo>
                    <a:pt x="28191" y="41738"/>
                  </a:lnTo>
                  <a:cubicBezTo>
                    <a:pt x="28344" y="41737"/>
                    <a:pt x="28468" y="41614"/>
                    <a:pt x="28469" y="41461"/>
                  </a:cubicBezTo>
                  <a:cubicBezTo>
                    <a:pt x="28472" y="41308"/>
                    <a:pt x="28350" y="41182"/>
                    <a:pt x="28198" y="41177"/>
                  </a:cubicBezTo>
                  <a:cubicBezTo>
                    <a:pt x="27824" y="41167"/>
                    <a:pt x="27451" y="41154"/>
                    <a:pt x="27078" y="41139"/>
                  </a:cubicBezTo>
                  <a:close/>
                  <a:moveTo>
                    <a:pt x="33805" y="41204"/>
                  </a:moveTo>
                  <a:cubicBezTo>
                    <a:pt x="33430" y="41212"/>
                    <a:pt x="33055" y="41217"/>
                    <a:pt x="32682" y="41219"/>
                  </a:cubicBezTo>
                  <a:cubicBezTo>
                    <a:pt x="32530" y="41223"/>
                    <a:pt x="32409" y="41348"/>
                    <a:pt x="32409" y="41501"/>
                  </a:cubicBezTo>
                  <a:cubicBezTo>
                    <a:pt x="32410" y="41653"/>
                    <a:pt x="32532" y="41777"/>
                    <a:pt x="32684" y="41781"/>
                  </a:cubicBezTo>
                  <a:lnTo>
                    <a:pt x="32687" y="41781"/>
                  </a:lnTo>
                  <a:cubicBezTo>
                    <a:pt x="33062" y="41778"/>
                    <a:pt x="33438" y="41773"/>
                    <a:pt x="33815" y="41767"/>
                  </a:cubicBezTo>
                  <a:cubicBezTo>
                    <a:pt x="33969" y="41763"/>
                    <a:pt x="34093" y="41635"/>
                    <a:pt x="34091" y="41481"/>
                  </a:cubicBezTo>
                  <a:cubicBezTo>
                    <a:pt x="34087" y="41326"/>
                    <a:pt x="33959" y="41222"/>
                    <a:pt x="33805" y="41204"/>
                  </a:cubicBezTo>
                  <a:close/>
                  <a:moveTo>
                    <a:pt x="29857" y="41211"/>
                  </a:moveTo>
                  <a:cubicBezTo>
                    <a:pt x="29707" y="41211"/>
                    <a:pt x="29597" y="41339"/>
                    <a:pt x="29595" y="41487"/>
                  </a:cubicBezTo>
                  <a:cubicBezTo>
                    <a:pt x="29592" y="41643"/>
                    <a:pt x="29717" y="41771"/>
                    <a:pt x="29872" y="41773"/>
                  </a:cubicBezTo>
                  <a:cubicBezTo>
                    <a:pt x="30247" y="41778"/>
                    <a:pt x="30623" y="41782"/>
                    <a:pt x="30999" y="41783"/>
                  </a:cubicBezTo>
                  <a:lnTo>
                    <a:pt x="31000" y="41783"/>
                  </a:lnTo>
                  <a:cubicBezTo>
                    <a:pt x="31152" y="41779"/>
                    <a:pt x="31274" y="41655"/>
                    <a:pt x="31274" y="41502"/>
                  </a:cubicBezTo>
                  <a:cubicBezTo>
                    <a:pt x="31274" y="41351"/>
                    <a:pt x="31153" y="41225"/>
                    <a:pt x="31000" y="41222"/>
                  </a:cubicBezTo>
                  <a:cubicBezTo>
                    <a:pt x="30626" y="41220"/>
                    <a:pt x="30253" y="41217"/>
                    <a:pt x="29879" y="41212"/>
                  </a:cubicBezTo>
                  <a:cubicBezTo>
                    <a:pt x="29872" y="41211"/>
                    <a:pt x="29864" y="41211"/>
                    <a:pt x="29857" y="4121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54;p40"/>
            <p:cNvSpPr/>
            <p:nvPr/>
          </p:nvSpPr>
          <p:spPr>
            <a:xfrm>
              <a:off x="4585075" y="398875"/>
              <a:ext cx="874125" cy="263925"/>
            </a:xfrm>
            <a:custGeom>
              <a:avLst/>
              <a:gdLst/>
              <a:ahLst/>
              <a:cxnLst/>
              <a:rect l="l" t="t" r="r" b="b"/>
              <a:pathLst>
                <a:path w="34965" h="10557" extrusionOk="0">
                  <a:moveTo>
                    <a:pt x="34965" y="1"/>
                  </a:moveTo>
                  <a:lnTo>
                    <a:pt x="1" y="3973"/>
                  </a:lnTo>
                  <a:lnTo>
                    <a:pt x="8831" y="10556"/>
                  </a:lnTo>
                  <a:lnTo>
                    <a:pt x="3496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855;p40"/>
            <p:cNvSpPr/>
            <p:nvPr/>
          </p:nvSpPr>
          <p:spPr>
            <a:xfrm>
              <a:off x="4575775" y="391850"/>
              <a:ext cx="891075" cy="277975"/>
            </a:xfrm>
            <a:custGeom>
              <a:avLst/>
              <a:gdLst/>
              <a:ahLst/>
              <a:cxnLst/>
              <a:rect l="l" t="t" r="r" b="b"/>
              <a:pathLst>
                <a:path w="35643" h="11119" extrusionOk="0">
                  <a:moveTo>
                    <a:pt x="33320" y="794"/>
                  </a:moveTo>
                  <a:lnTo>
                    <a:pt x="9245" y="10518"/>
                  </a:lnTo>
                  <a:lnTo>
                    <a:pt x="1109" y="4453"/>
                  </a:lnTo>
                  <a:lnTo>
                    <a:pt x="33320" y="794"/>
                  </a:lnTo>
                  <a:close/>
                  <a:moveTo>
                    <a:pt x="35342" y="1"/>
                  </a:moveTo>
                  <a:cubicBezTo>
                    <a:pt x="35330" y="1"/>
                    <a:pt x="35317" y="2"/>
                    <a:pt x="35304" y="4"/>
                  </a:cubicBezTo>
                  <a:lnTo>
                    <a:pt x="340" y="3975"/>
                  </a:lnTo>
                  <a:cubicBezTo>
                    <a:pt x="87" y="4004"/>
                    <a:pt x="0" y="4328"/>
                    <a:pt x="205" y="4479"/>
                  </a:cubicBezTo>
                  <a:lnTo>
                    <a:pt x="9035" y="11062"/>
                  </a:lnTo>
                  <a:cubicBezTo>
                    <a:pt x="9084" y="11098"/>
                    <a:pt x="9143" y="11118"/>
                    <a:pt x="9203" y="11118"/>
                  </a:cubicBezTo>
                  <a:cubicBezTo>
                    <a:pt x="9240" y="11118"/>
                    <a:pt x="9276" y="11111"/>
                    <a:pt x="9310" y="11097"/>
                  </a:cubicBezTo>
                  <a:lnTo>
                    <a:pt x="35442" y="543"/>
                  </a:lnTo>
                  <a:cubicBezTo>
                    <a:pt x="35571" y="490"/>
                    <a:pt x="35642" y="350"/>
                    <a:pt x="35608" y="213"/>
                  </a:cubicBezTo>
                  <a:cubicBezTo>
                    <a:pt x="35577" y="90"/>
                    <a:pt x="35469" y="1"/>
                    <a:pt x="353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56;p40"/>
            <p:cNvSpPr/>
            <p:nvPr/>
          </p:nvSpPr>
          <p:spPr>
            <a:xfrm>
              <a:off x="4804250" y="398875"/>
              <a:ext cx="654950" cy="442300"/>
            </a:xfrm>
            <a:custGeom>
              <a:avLst/>
              <a:gdLst/>
              <a:ahLst/>
              <a:cxnLst/>
              <a:rect l="l" t="t" r="r" b="b"/>
              <a:pathLst>
                <a:path w="26198" h="17692" extrusionOk="0">
                  <a:moveTo>
                    <a:pt x="26198" y="1"/>
                  </a:moveTo>
                  <a:lnTo>
                    <a:pt x="64" y="10556"/>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857;p40"/>
            <p:cNvSpPr/>
            <p:nvPr/>
          </p:nvSpPr>
          <p:spPr>
            <a:xfrm>
              <a:off x="4797200" y="391875"/>
              <a:ext cx="669875" cy="456350"/>
            </a:xfrm>
            <a:custGeom>
              <a:avLst/>
              <a:gdLst/>
              <a:ahLst/>
              <a:cxnLst/>
              <a:rect l="l" t="t" r="r" b="b"/>
              <a:pathLst>
                <a:path w="26795" h="18254" extrusionOk="0">
                  <a:moveTo>
                    <a:pt x="24114" y="1539"/>
                  </a:moveTo>
                  <a:lnTo>
                    <a:pt x="567" y="17440"/>
                  </a:lnTo>
                  <a:lnTo>
                    <a:pt x="626" y="11026"/>
                  </a:lnTo>
                  <a:lnTo>
                    <a:pt x="24114" y="1539"/>
                  </a:lnTo>
                  <a:close/>
                  <a:moveTo>
                    <a:pt x="26478" y="1"/>
                  </a:moveTo>
                  <a:cubicBezTo>
                    <a:pt x="26443" y="1"/>
                    <a:pt x="26407" y="7"/>
                    <a:pt x="26373" y="21"/>
                  </a:cubicBezTo>
                  <a:lnTo>
                    <a:pt x="241" y="10576"/>
                  </a:lnTo>
                  <a:cubicBezTo>
                    <a:pt x="136" y="10618"/>
                    <a:pt x="67" y="10720"/>
                    <a:pt x="66" y="10834"/>
                  </a:cubicBezTo>
                  <a:lnTo>
                    <a:pt x="1" y="17970"/>
                  </a:lnTo>
                  <a:cubicBezTo>
                    <a:pt x="1" y="18126"/>
                    <a:pt x="126" y="18252"/>
                    <a:pt x="281" y="18254"/>
                  </a:cubicBezTo>
                  <a:cubicBezTo>
                    <a:pt x="338" y="18252"/>
                    <a:pt x="393" y="18236"/>
                    <a:pt x="439" y="18205"/>
                  </a:cubicBezTo>
                  <a:lnTo>
                    <a:pt x="26636" y="514"/>
                  </a:lnTo>
                  <a:cubicBezTo>
                    <a:pt x="26755" y="434"/>
                    <a:pt x="26794" y="276"/>
                    <a:pt x="26726" y="149"/>
                  </a:cubicBezTo>
                  <a:cubicBezTo>
                    <a:pt x="26676" y="55"/>
                    <a:pt x="26579" y="1"/>
                    <a:pt x="2647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8;p40"/>
            <p:cNvSpPr/>
            <p:nvPr/>
          </p:nvSpPr>
          <p:spPr>
            <a:xfrm>
              <a:off x="4804250" y="398875"/>
              <a:ext cx="654950" cy="442300"/>
            </a:xfrm>
            <a:custGeom>
              <a:avLst/>
              <a:gdLst/>
              <a:ahLst/>
              <a:cxnLst/>
              <a:rect l="l" t="t" r="r" b="b"/>
              <a:pathLst>
                <a:path w="26198" h="17692" extrusionOk="0">
                  <a:moveTo>
                    <a:pt x="26198" y="1"/>
                  </a:moveTo>
                  <a:lnTo>
                    <a:pt x="4095" y="11907"/>
                  </a:lnTo>
                  <a:lnTo>
                    <a:pt x="1" y="17692"/>
                  </a:lnTo>
                  <a:lnTo>
                    <a:pt x="261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859;p40"/>
            <p:cNvSpPr/>
            <p:nvPr/>
          </p:nvSpPr>
          <p:spPr>
            <a:xfrm>
              <a:off x="4795200" y="391875"/>
              <a:ext cx="671925" cy="456350"/>
            </a:xfrm>
            <a:custGeom>
              <a:avLst/>
              <a:gdLst/>
              <a:ahLst/>
              <a:cxnLst/>
              <a:rect l="l" t="t" r="r" b="b"/>
              <a:pathLst>
                <a:path w="26877" h="18254" extrusionOk="0">
                  <a:moveTo>
                    <a:pt x="21743" y="3195"/>
                  </a:moveTo>
                  <a:lnTo>
                    <a:pt x="1480" y="16877"/>
                  </a:lnTo>
                  <a:lnTo>
                    <a:pt x="4648" y="12404"/>
                  </a:lnTo>
                  <a:lnTo>
                    <a:pt x="21743" y="3195"/>
                  </a:lnTo>
                  <a:close/>
                  <a:moveTo>
                    <a:pt x="26558" y="0"/>
                  </a:moveTo>
                  <a:cubicBezTo>
                    <a:pt x="26513" y="0"/>
                    <a:pt x="26468" y="11"/>
                    <a:pt x="26425" y="34"/>
                  </a:cubicBezTo>
                  <a:lnTo>
                    <a:pt x="4324" y="11941"/>
                  </a:lnTo>
                  <a:cubicBezTo>
                    <a:pt x="4285" y="11961"/>
                    <a:pt x="4253" y="11989"/>
                    <a:pt x="4228" y="12026"/>
                  </a:cubicBezTo>
                  <a:lnTo>
                    <a:pt x="132" y="17810"/>
                  </a:lnTo>
                  <a:cubicBezTo>
                    <a:pt x="0" y="17995"/>
                    <a:pt x="133" y="18254"/>
                    <a:pt x="361" y="18254"/>
                  </a:cubicBezTo>
                  <a:cubicBezTo>
                    <a:pt x="418" y="18252"/>
                    <a:pt x="473" y="18236"/>
                    <a:pt x="519" y="18205"/>
                  </a:cubicBezTo>
                  <a:lnTo>
                    <a:pt x="26716" y="514"/>
                  </a:lnTo>
                  <a:cubicBezTo>
                    <a:pt x="26840" y="430"/>
                    <a:pt x="26877" y="263"/>
                    <a:pt x="26799" y="135"/>
                  </a:cubicBezTo>
                  <a:cubicBezTo>
                    <a:pt x="26746" y="49"/>
                    <a:pt x="26654" y="0"/>
                    <a:pt x="2655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60;p40"/>
            <p:cNvSpPr/>
            <p:nvPr/>
          </p:nvSpPr>
          <p:spPr>
            <a:xfrm>
              <a:off x="4906625" y="398875"/>
              <a:ext cx="552575" cy="512800"/>
            </a:xfrm>
            <a:custGeom>
              <a:avLst/>
              <a:gdLst/>
              <a:ahLst/>
              <a:cxnLst/>
              <a:rect l="l" t="t" r="r" b="b"/>
              <a:pathLst>
                <a:path w="22103" h="20512" extrusionOk="0">
                  <a:moveTo>
                    <a:pt x="22103" y="1"/>
                  </a:moveTo>
                  <a:lnTo>
                    <a:pt x="0" y="11907"/>
                  </a:lnTo>
                  <a:lnTo>
                    <a:pt x="11517" y="20512"/>
                  </a:lnTo>
                  <a:lnTo>
                    <a:pt x="2210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61;p40"/>
            <p:cNvSpPr/>
            <p:nvPr/>
          </p:nvSpPr>
          <p:spPr>
            <a:xfrm>
              <a:off x="4898325" y="391850"/>
              <a:ext cx="569675" cy="526850"/>
            </a:xfrm>
            <a:custGeom>
              <a:avLst/>
              <a:gdLst/>
              <a:ahLst/>
              <a:cxnLst/>
              <a:rect l="l" t="t" r="r" b="b"/>
              <a:pathLst>
                <a:path w="22787" h="21074" extrusionOk="0">
                  <a:moveTo>
                    <a:pt x="21768" y="961"/>
                  </a:moveTo>
                  <a:lnTo>
                    <a:pt x="11751" y="20370"/>
                  </a:lnTo>
                  <a:lnTo>
                    <a:pt x="852" y="12229"/>
                  </a:lnTo>
                  <a:lnTo>
                    <a:pt x="21768" y="961"/>
                  </a:lnTo>
                  <a:close/>
                  <a:moveTo>
                    <a:pt x="22435" y="0"/>
                  </a:moveTo>
                  <a:cubicBezTo>
                    <a:pt x="22391" y="0"/>
                    <a:pt x="22345" y="11"/>
                    <a:pt x="22300" y="35"/>
                  </a:cubicBezTo>
                  <a:lnTo>
                    <a:pt x="199" y="11942"/>
                  </a:lnTo>
                  <a:cubicBezTo>
                    <a:pt x="18" y="12039"/>
                    <a:pt x="0" y="12291"/>
                    <a:pt x="164" y="12414"/>
                  </a:cubicBezTo>
                  <a:lnTo>
                    <a:pt x="11681" y="21018"/>
                  </a:lnTo>
                  <a:cubicBezTo>
                    <a:pt x="11729" y="21054"/>
                    <a:pt x="11788" y="21073"/>
                    <a:pt x="11849" y="21073"/>
                  </a:cubicBezTo>
                  <a:cubicBezTo>
                    <a:pt x="11870" y="21073"/>
                    <a:pt x="11892" y="21072"/>
                    <a:pt x="11913" y="21067"/>
                  </a:cubicBezTo>
                  <a:cubicBezTo>
                    <a:pt x="11993" y="21048"/>
                    <a:pt x="12061" y="20996"/>
                    <a:pt x="12100" y="20922"/>
                  </a:cubicBezTo>
                  <a:lnTo>
                    <a:pt x="22684" y="411"/>
                  </a:lnTo>
                  <a:cubicBezTo>
                    <a:pt x="22786" y="211"/>
                    <a:pt x="22628" y="0"/>
                    <a:pt x="224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862;p40"/>
            <p:cNvSpPr/>
            <p:nvPr/>
          </p:nvSpPr>
          <p:spPr>
            <a:xfrm>
              <a:off x="5679725" y="3788675"/>
              <a:ext cx="475975" cy="617775"/>
            </a:xfrm>
            <a:custGeom>
              <a:avLst/>
              <a:gdLst/>
              <a:ahLst/>
              <a:cxnLst/>
              <a:rect l="l" t="t" r="r" b="b"/>
              <a:pathLst>
                <a:path w="19039" h="24711" extrusionOk="0">
                  <a:moveTo>
                    <a:pt x="9520" y="4899"/>
                  </a:moveTo>
                  <a:cubicBezTo>
                    <a:pt x="11736" y="4899"/>
                    <a:pt x="13533" y="6697"/>
                    <a:pt x="13533" y="8912"/>
                  </a:cubicBezTo>
                  <a:cubicBezTo>
                    <a:pt x="13533" y="11128"/>
                    <a:pt x="11736" y="12926"/>
                    <a:pt x="9520" y="12926"/>
                  </a:cubicBezTo>
                  <a:cubicBezTo>
                    <a:pt x="7304" y="12926"/>
                    <a:pt x="5507" y="11128"/>
                    <a:pt x="5507" y="8912"/>
                  </a:cubicBezTo>
                  <a:cubicBezTo>
                    <a:pt x="5507" y="6697"/>
                    <a:pt x="7304" y="4899"/>
                    <a:pt x="9520" y="4899"/>
                  </a:cubicBezTo>
                  <a:close/>
                  <a:moveTo>
                    <a:pt x="9520" y="0"/>
                  </a:moveTo>
                  <a:cubicBezTo>
                    <a:pt x="4262" y="0"/>
                    <a:pt x="1" y="4261"/>
                    <a:pt x="1" y="9520"/>
                  </a:cubicBezTo>
                  <a:cubicBezTo>
                    <a:pt x="1" y="14778"/>
                    <a:pt x="9520" y="24711"/>
                    <a:pt x="9520" y="24711"/>
                  </a:cubicBezTo>
                  <a:cubicBezTo>
                    <a:pt x="9520" y="24711"/>
                    <a:pt x="19039" y="14778"/>
                    <a:pt x="19039" y="9520"/>
                  </a:cubicBezTo>
                  <a:cubicBezTo>
                    <a:pt x="19039" y="4261"/>
                    <a:pt x="14777" y="0"/>
                    <a:pt x="9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863;p40"/>
            <p:cNvSpPr/>
            <p:nvPr/>
          </p:nvSpPr>
          <p:spPr>
            <a:xfrm>
              <a:off x="5672675" y="3781675"/>
              <a:ext cx="490075" cy="631800"/>
            </a:xfrm>
            <a:custGeom>
              <a:avLst/>
              <a:gdLst/>
              <a:ahLst/>
              <a:cxnLst/>
              <a:rect l="l" t="t" r="r" b="b"/>
              <a:pathLst>
                <a:path w="19603" h="25272" extrusionOk="0">
                  <a:moveTo>
                    <a:pt x="9802" y="5460"/>
                  </a:moveTo>
                  <a:cubicBezTo>
                    <a:pt x="11860" y="5460"/>
                    <a:pt x="13534" y="7134"/>
                    <a:pt x="13534" y="9192"/>
                  </a:cubicBezTo>
                  <a:cubicBezTo>
                    <a:pt x="13534" y="11250"/>
                    <a:pt x="11860" y="12925"/>
                    <a:pt x="9802" y="12925"/>
                  </a:cubicBezTo>
                  <a:cubicBezTo>
                    <a:pt x="7744" y="12925"/>
                    <a:pt x="6069" y="11250"/>
                    <a:pt x="6069" y="9192"/>
                  </a:cubicBezTo>
                  <a:cubicBezTo>
                    <a:pt x="6069" y="7134"/>
                    <a:pt x="7744" y="5460"/>
                    <a:pt x="9802" y="5460"/>
                  </a:cubicBezTo>
                  <a:close/>
                  <a:moveTo>
                    <a:pt x="9802" y="4899"/>
                  </a:moveTo>
                  <a:cubicBezTo>
                    <a:pt x="7434" y="4899"/>
                    <a:pt x="5508" y="6825"/>
                    <a:pt x="5508" y="9192"/>
                  </a:cubicBezTo>
                  <a:cubicBezTo>
                    <a:pt x="5508" y="11559"/>
                    <a:pt x="7434" y="13486"/>
                    <a:pt x="9802" y="13486"/>
                  </a:cubicBezTo>
                  <a:cubicBezTo>
                    <a:pt x="12169" y="13486"/>
                    <a:pt x="14096" y="11559"/>
                    <a:pt x="14096" y="9192"/>
                  </a:cubicBezTo>
                  <a:cubicBezTo>
                    <a:pt x="14096" y="6826"/>
                    <a:pt x="12169" y="4899"/>
                    <a:pt x="9802" y="4899"/>
                  </a:cubicBezTo>
                  <a:close/>
                  <a:moveTo>
                    <a:pt x="9802" y="561"/>
                  </a:moveTo>
                  <a:cubicBezTo>
                    <a:pt x="14896" y="561"/>
                    <a:pt x="19040" y="4706"/>
                    <a:pt x="19040" y="9799"/>
                  </a:cubicBezTo>
                  <a:cubicBezTo>
                    <a:pt x="19040" y="14464"/>
                    <a:pt x="11175" y="23107"/>
                    <a:pt x="9802" y="24581"/>
                  </a:cubicBezTo>
                  <a:cubicBezTo>
                    <a:pt x="8428" y="23107"/>
                    <a:pt x="563" y="14464"/>
                    <a:pt x="563" y="9799"/>
                  </a:cubicBezTo>
                  <a:cubicBezTo>
                    <a:pt x="563" y="4706"/>
                    <a:pt x="4708" y="561"/>
                    <a:pt x="9802" y="561"/>
                  </a:cubicBezTo>
                  <a:close/>
                  <a:moveTo>
                    <a:pt x="9802" y="1"/>
                  </a:moveTo>
                  <a:cubicBezTo>
                    <a:pt x="4397" y="1"/>
                    <a:pt x="1" y="4396"/>
                    <a:pt x="1" y="9800"/>
                  </a:cubicBezTo>
                  <a:cubicBezTo>
                    <a:pt x="1" y="15108"/>
                    <a:pt x="9206" y="24776"/>
                    <a:pt x="9599" y="25185"/>
                  </a:cubicBezTo>
                  <a:cubicBezTo>
                    <a:pt x="9651" y="25240"/>
                    <a:pt x="9725" y="25271"/>
                    <a:pt x="9802" y="25271"/>
                  </a:cubicBezTo>
                  <a:cubicBezTo>
                    <a:pt x="9878" y="25271"/>
                    <a:pt x="9952" y="25240"/>
                    <a:pt x="10005" y="25184"/>
                  </a:cubicBezTo>
                  <a:cubicBezTo>
                    <a:pt x="10397" y="24776"/>
                    <a:pt x="19603" y="15108"/>
                    <a:pt x="19603" y="9799"/>
                  </a:cubicBezTo>
                  <a:cubicBezTo>
                    <a:pt x="19603" y="4396"/>
                    <a:pt x="15205" y="1"/>
                    <a:pt x="98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64;p40"/>
            <p:cNvSpPr/>
            <p:nvPr/>
          </p:nvSpPr>
          <p:spPr>
            <a:xfrm>
              <a:off x="2260725" y="544475"/>
              <a:ext cx="735850" cy="315625"/>
            </a:xfrm>
            <a:custGeom>
              <a:avLst/>
              <a:gdLst/>
              <a:ahLst/>
              <a:cxnLst/>
              <a:rect l="l" t="t" r="r" b="b"/>
              <a:pathLst>
                <a:path w="29434" h="12625" extrusionOk="0">
                  <a:moveTo>
                    <a:pt x="19350" y="0"/>
                  </a:moveTo>
                  <a:cubicBezTo>
                    <a:pt x="17202" y="0"/>
                    <a:pt x="15009" y="308"/>
                    <a:pt x="12890" y="932"/>
                  </a:cubicBezTo>
                  <a:cubicBezTo>
                    <a:pt x="7471" y="2528"/>
                    <a:pt x="2797" y="6097"/>
                    <a:pt x="385" y="10483"/>
                  </a:cubicBezTo>
                  <a:cubicBezTo>
                    <a:pt x="0" y="11182"/>
                    <a:pt x="255" y="12061"/>
                    <a:pt x="954" y="12445"/>
                  </a:cubicBezTo>
                  <a:cubicBezTo>
                    <a:pt x="1175" y="12567"/>
                    <a:pt x="1414" y="12624"/>
                    <a:pt x="1649" y="12624"/>
                  </a:cubicBezTo>
                  <a:cubicBezTo>
                    <a:pt x="2159" y="12624"/>
                    <a:pt x="2654" y="12354"/>
                    <a:pt x="2917" y="11875"/>
                  </a:cubicBezTo>
                  <a:cubicBezTo>
                    <a:pt x="4970" y="8144"/>
                    <a:pt x="9003" y="5090"/>
                    <a:pt x="13705" y="3705"/>
                  </a:cubicBezTo>
                  <a:cubicBezTo>
                    <a:pt x="15569" y="3156"/>
                    <a:pt x="17491" y="2885"/>
                    <a:pt x="19366" y="2885"/>
                  </a:cubicBezTo>
                  <a:cubicBezTo>
                    <a:pt x="22163" y="2885"/>
                    <a:pt x="24855" y="3488"/>
                    <a:pt x="27093" y="4667"/>
                  </a:cubicBezTo>
                  <a:cubicBezTo>
                    <a:pt x="27312" y="4785"/>
                    <a:pt x="27547" y="4841"/>
                    <a:pt x="27779" y="4841"/>
                  </a:cubicBezTo>
                  <a:cubicBezTo>
                    <a:pt x="28298" y="4841"/>
                    <a:pt x="28800" y="4561"/>
                    <a:pt x="29059" y="4069"/>
                  </a:cubicBezTo>
                  <a:cubicBezTo>
                    <a:pt x="29433" y="3359"/>
                    <a:pt x="29155" y="2478"/>
                    <a:pt x="28441" y="2110"/>
                  </a:cubicBezTo>
                  <a:cubicBezTo>
                    <a:pt x="25791" y="714"/>
                    <a:pt x="22622" y="0"/>
                    <a:pt x="193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65;p40"/>
            <p:cNvSpPr/>
            <p:nvPr/>
          </p:nvSpPr>
          <p:spPr>
            <a:xfrm>
              <a:off x="2384525" y="693125"/>
              <a:ext cx="549175" cy="240050"/>
            </a:xfrm>
            <a:custGeom>
              <a:avLst/>
              <a:gdLst/>
              <a:ahLst/>
              <a:cxnLst/>
              <a:rect l="l" t="t" r="r" b="b"/>
              <a:pathLst>
                <a:path w="21967" h="9602" extrusionOk="0">
                  <a:moveTo>
                    <a:pt x="14541" y="0"/>
                  </a:moveTo>
                  <a:cubicBezTo>
                    <a:pt x="12908" y="0"/>
                    <a:pt x="11250" y="238"/>
                    <a:pt x="9625" y="716"/>
                  </a:cubicBezTo>
                  <a:cubicBezTo>
                    <a:pt x="5774" y="1851"/>
                    <a:pt x="2509" y="4213"/>
                    <a:pt x="430" y="7372"/>
                  </a:cubicBezTo>
                  <a:cubicBezTo>
                    <a:pt x="0" y="8038"/>
                    <a:pt x="187" y="8927"/>
                    <a:pt x="850" y="9363"/>
                  </a:cubicBezTo>
                  <a:cubicBezTo>
                    <a:pt x="1095" y="9524"/>
                    <a:pt x="1371" y="9601"/>
                    <a:pt x="1644" y="9601"/>
                  </a:cubicBezTo>
                  <a:cubicBezTo>
                    <a:pt x="2109" y="9601"/>
                    <a:pt x="2566" y="9377"/>
                    <a:pt x="2845" y="8961"/>
                  </a:cubicBezTo>
                  <a:cubicBezTo>
                    <a:pt x="4549" y="6373"/>
                    <a:pt x="7246" y="4430"/>
                    <a:pt x="10442" y="3489"/>
                  </a:cubicBezTo>
                  <a:cubicBezTo>
                    <a:pt x="11800" y="3089"/>
                    <a:pt x="13182" y="2891"/>
                    <a:pt x="14540" y="2891"/>
                  </a:cubicBezTo>
                  <a:cubicBezTo>
                    <a:pt x="16351" y="2891"/>
                    <a:pt x="18119" y="3244"/>
                    <a:pt x="19730" y="3945"/>
                  </a:cubicBezTo>
                  <a:cubicBezTo>
                    <a:pt x="19922" y="4030"/>
                    <a:pt x="20122" y="4071"/>
                    <a:pt x="20319" y="4071"/>
                  </a:cubicBezTo>
                  <a:cubicBezTo>
                    <a:pt x="20876" y="4071"/>
                    <a:pt x="21408" y="3747"/>
                    <a:pt x="21645" y="3202"/>
                  </a:cubicBezTo>
                  <a:cubicBezTo>
                    <a:pt x="21966" y="2465"/>
                    <a:pt x="21624" y="1608"/>
                    <a:pt x="20883" y="1294"/>
                  </a:cubicBezTo>
                  <a:cubicBezTo>
                    <a:pt x="18907" y="434"/>
                    <a:pt x="16746" y="0"/>
                    <a:pt x="145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66;p40"/>
            <p:cNvSpPr/>
            <p:nvPr/>
          </p:nvSpPr>
          <p:spPr>
            <a:xfrm>
              <a:off x="2505875" y="832175"/>
              <a:ext cx="362050" cy="176650"/>
            </a:xfrm>
            <a:custGeom>
              <a:avLst/>
              <a:gdLst/>
              <a:ahLst/>
              <a:cxnLst/>
              <a:rect l="l" t="t" r="r" b="b"/>
              <a:pathLst>
                <a:path w="14482" h="7066" extrusionOk="0">
                  <a:moveTo>
                    <a:pt x="9250" y="0"/>
                  </a:moveTo>
                  <a:cubicBezTo>
                    <a:pt x="8262" y="0"/>
                    <a:pt x="7279" y="141"/>
                    <a:pt x="6322" y="422"/>
                  </a:cubicBezTo>
                  <a:cubicBezTo>
                    <a:pt x="3933" y="1127"/>
                    <a:pt x="1902" y="2646"/>
                    <a:pt x="445" y="4815"/>
                  </a:cubicBezTo>
                  <a:cubicBezTo>
                    <a:pt x="0" y="5478"/>
                    <a:pt x="177" y="6376"/>
                    <a:pt x="840" y="6820"/>
                  </a:cubicBezTo>
                  <a:cubicBezTo>
                    <a:pt x="1087" y="6986"/>
                    <a:pt x="1367" y="7066"/>
                    <a:pt x="1644" y="7066"/>
                  </a:cubicBezTo>
                  <a:cubicBezTo>
                    <a:pt x="2110" y="7066"/>
                    <a:pt x="2566" y="6841"/>
                    <a:pt x="2845" y="6426"/>
                  </a:cubicBezTo>
                  <a:cubicBezTo>
                    <a:pt x="3921" y="4823"/>
                    <a:pt x="5405" y="3706"/>
                    <a:pt x="7138" y="3196"/>
                  </a:cubicBezTo>
                  <a:cubicBezTo>
                    <a:pt x="7826" y="2993"/>
                    <a:pt x="8535" y="2892"/>
                    <a:pt x="9250" y="2892"/>
                  </a:cubicBezTo>
                  <a:cubicBezTo>
                    <a:pt x="10266" y="2892"/>
                    <a:pt x="11297" y="3096"/>
                    <a:pt x="12302" y="3502"/>
                  </a:cubicBezTo>
                  <a:cubicBezTo>
                    <a:pt x="12479" y="3573"/>
                    <a:pt x="12663" y="3607"/>
                    <a:pt x="12843" y="3607"/>
                  </a:cubicBezTo>
                  <a:cubicBezTo>
                    <a:pt x="13415" y="3607"/>
                    <a:pt x="13956" y="3265"/>
                    <a:pt x="14183" y="2703"/>
                  </a:cubicBezTo>
                  <a:cubicBezTo>
                    <a:pt x="14481" y="1963"/>
                    <a:pt x="14124" y="1120"/>
                    <a:pt x="13383" y="822"/>
                  </a:cubicBezTo>
                  <a:lnTo>
                    <a:pt x="13385" y="822"/>
                  </a:lnTo>
                  <a:cubicBezTo>
                    <a:pt x="12029" y="275"/>
                    <a:pt x="10634" y="0"/>
                    <a:pt x="92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867;p40"/>
            <p:cNvSpPr/>
            <p:nvPr/>
          </p:nvSpPr>
          <p:spPr>
            <a:xfrm>
              <a:off x="2627750" y="961650"/>
              <a:ext cx="193450" cy="173475"/>
            </a:xfrm>
            <a:custGeom>
              <a:avLst/>
              <a:gdLst/>
              <a:ahLst/>
              <a:cxnLst/>
              <a:rect l="l" t="t" r="r" b="b"/>
              <a:pathLst>
                <a:path w="7738" h="6939" extrusionOk="0">
                  <a:moveTo>
                    <a:pt x="3871" y="0"/>
                  </a:moveTo>
                  <a:cubicBezTo>
                    <a:pt x="3547" y="0"/>
                    <a:pt x="3217" y="46"/>
                    <a:pt x="2890" y="142"/>
                  </a:cubicBezTo>
                  <a:cubicBezTo>
                    <a:pt x="1052" y="684"/>
                    <a:pt x="1" y="2612"/>
                    <a:pt x="542" y="4449"/>
                  </a:cubicBezTo>
                  <a:cubicBezTo>
                    <a:pt x="987" y="5960"/>
                    <a:pt x="2369" y="6939"/>
                    <a:pt x="3867" y="6939"/>
                  </a:cubicBezTo>
                  <a:cubicBezTo>
                    <a:pt x="4191" y="6939"/>
                    <a:pt x="4521" y="6893"/>
                    <a:pt x="4849" y="6796"/>
                  </a:cubicBezTo>
                  <a:cubicBezTo>
                    <a:pt x="6686" y="6256"/>
                    <a:pt x="7738" y="4327"/>
                    <a:pt x="7196" y="2490"/>
                  </a:cubicBezTo>
                  <a:cubicBezTo>
                    <a:pt x="6752" y="980"/>
                    <a:pt x="5370" y="0"/>
                    <a:pt x="38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68;p40"/>
            <p:cNvSpPr/>
            <p:nvPr/>
          </p:nvSpPr>
          <p:spPr>
            <a:xfrm>
              <a:off x="5186900" y="1382250"/>
              <a:ext cx="817975" cy="669700"/>
            </a:xfrm>
            <a:custGeom>
              <a:avLst/>
              <a:gdLst/>
              <a:ahLst/>
              <a:cxnLst/>
              <a:rect l="l" t="t" r="r" b="b"/>
              <a:pathLst>
                <a:path w="32719" h="26788" extrusionOk="0">
                  <a:moveTo>
                    <a:pt x="3909" y="0"/>
                  </a:moveTo>
                  <a:cubicBezTo>
                    <a:pt x="1856" y="0"/>
                    <a:pt x="191" y="1665"/>
                    <a:pt x="191" y="3719"/>
                  </a:cubicBezTo>
                  <a:lnTo>
                    <a:pt x="191" y="17138"/>
                  </a:lnTo>
                  <a:cubicBezTo>
                    <a:pt x="191" y="19191"/>
                    <a:pt x="1855" y="20856"/>
                    <a:pt x="3909" y="20856"/>
                  </a:cubicBezTo>
                  <a:lnTo>
                    <a:pt x="4690" y="20856"/>
                  </a:lnTo>
                  <a:cubicBezTo>
                    <a:pt x="3912" y="22588"/>
                    <a:pt x="2413" y="25220"/>
                    <a:pt x="0" y="26788"/>
                  </a:cubicBezTo>
                  <a:cubicBezTo>
                    <a:pt x="0" y="26788"/>
                    <a:pt x="5090" y="26433"/>
                    <a:pt x="10394" y="20856"/>
                  </a:cubicBezTo>
                  <a:lnTo>
                    <a:pt x="29001" y="20856"/>
                  </a:lnTo>
                  <a:cubicBezTo>
                    <a:pt x="31053" y="20856"/>
                    <a:pt x="32718" y="19191"/>
                    <a:pt x="32718" y="17138"/>
                  </a:cubicBezTo>
                  <a:lnTo>
                    <a:pt x="32718" y="3719"/>
                  </a:lnTo>
                  <a:cubicBezTo>
                    <a:pt x="32718" y="1665"/>
                    <a:pt x="31054" y="0"/>
                    <a:pt x="290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69;p40"/>
            <p:cNvSpPr/>
            <p:nvPr/>
          </p:nvSpPr>
          <p:spPr>
            <a:xfrm>
              <a:off x="5179225" y="1375225"/>
              <a:ext cx="832650" cy="683775"/>
            </a:xfrm>
            <a:custGeom>
              <a:avLst/>
              <a:gdLst/>
              <a:ahLst/>
              <a:cxnLst/>
              <a:rect l="l" t="t" r="r" b="b"/>
              <a:pathLst>
                <a:path w="33306" h="27351" extrusionOk="0">
                  <a:moveTo>
                    <a:pt x="29308" y="562"/>
                  </a:moveTo>
                  <a:cubicBezTo>
                    <a:pt x="31203" y="562"/>
                    <a:pt x="32744" y="2104"/>
                    <a:pt x="32744" y="3999"/>
                  </a:cubicBezTo>
                  <a:lnTo>
                    <a:pt x="32744" y="17419"/>
                  </a:lnTo>
                  <a:cubicBezTo>
                    <a:pt x="32744" y="19314"/>
                    <a:pt x="31203" y="20856"/>
                    <a:pt x="29308" y="20856"/>
                  </a:cubicBezTo>
                  <a:lnTo>
                    <a:pt x="10701" y="20856"/>
                  </a:lnTo>
                  <a:cubicBezTo>
                    <a:pt x="10624" y="20856"/>
                    <a:pt x="10551" y="20887"/>
                    <a:pt x="10498" y="20944"/>
                  </a:cubicBezTo>
                  <a:cubicBezTo>
                    <a:pt x="6821" y="24809"/>
                    <a:pt x="3222" y="26132"/>
                    <a:pt x="1441" y="26574"/>
                  </a:cubicBezTo>
                  <a:cubicBezTo>
                    <a:pt x="3300" y="25007"/>
                    <a:pt x="4523" y="22875"/>
                    <a:pt x="5253" y="21252"/>
                  </a:cubicBezTo>
                  <a:cubicBezTo>
                    <a:pt x="5337" y="21066"/>
                    <a:pt x="5200" y="20856"/>
                    <a:pt x="4997" y="20856"/>
                  </a:cubicBezTo>
                  <a:lnTo>
                    <a:pt x="4216" y="20856"/>
                  </a:lnTo>
                  <a:cubicBezTo>
                    <a:pt x="2320" y="20856"/>
                    <a:pt x="778" y="19316"/>
                    <a:pt x="778" y="17419"/>
                  </a:cubicBezTo>
                  <a:lnTo>
                    <a:pt x="778" y="3999"/>
                  </a:lnTo>
                  <a:cubicBezTo>
                    <a:pt x="778" y="2105"/>
                    <a:pt x="2320" y="562"/>
                    <a:pt x="4216" y="562"/>
                  </a:cubicBezTo>
                  <a:close/>
                  <a:moveTo>
                    <a:pt x="4216" y="0"/>
                  </a:moveTo>
                  <a:cubicBezTo>
                    <a:pt x="2010" y="0"/>
                    <a:pt x="217" y="1794"/>
                    <a:pt x="217" y="3999"/>
                  </a:cubicBezTo>
                  <a:lnTo>
                    <a:pt x="217" y="17419"/>
                  </a:lnTo>
                  <a:cubicBezTo>
                    <a:pt x="217" y="19624"/>
                    <a:pt x="2010" y="21417"/>
                    <a:pt x="4216" y="21417"/>
                  </a:cubicBezTo>
                  <a:lnTo>
                    <a:pt x="4557" y="21417"/>
                  </a:lnTo>
                  <a:cubicBezTo>
                    <a:pt x="3710" y="23193"/>
                    <a:pt x="2295" y="25441"/>
                    <a:pt x="153" y="26833"/>
                  </a:cubicBezTo>
                  <a:cubicBezTo>
                    <a:pt x="49" y="26901"/>
                    <a:pt x="0" y="27030"/>
                    <a:pt x="36" y="27149"/>
                  </a:cubicBezTo>
                  <a:cubicBezTo>
                    <a:pt x="71" y="27269"/>
                    <a:pt x="182" y="27351"/>
                    <a:pt x="307" y="27351"/>
                  </a:cubicBezTo>
                  <a:cubicBezTo>
                    <a:pt x="313" y="27351"/>
                    <a:pt x="320" y="27349"/>
                    <a:pt x="326" y="27348"/>
                  </a:cubicBezTo>
                  <a:cubicBezTo>
                    <a:pt x="538" y="27334"/>
                    <a:pt x="5533" y="26926"/>
                    <a:pt x="10821" y="21417"/>
                  </a:cubicBezTo>
                  <a:lnTo>
                    <a:pt x="29308" y="21417"/>
                  </a:lnTo>
                  <a:cubicBezTo>
                    <a:pt x="31512" y="21417"/>
                    <a:pt x="33306" y="19624"/>
                    <a:pt x="33306" y="17419"/>
                  </a:cubicBezTo>
                  <a:lnTo>
                    <a:pt x="33306" y="3999"/>
                  </a:lnTo>
                  <a:cubicBezTo>
                    <a:pt x="33306" y="1794"/>
                    <a:pt x="31512" y="0"/>
                    <a:pt x="293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70;p40"/>
            <p:cNvSpPr/>
            <p:nvPr/>
          </p:nvSpPr>
          <p:spPr>
            <a:xfrm>
              <a:off x="5390925" y="1583150"/>
              <a:ext cx="99475" cy="95675"/>
            </a:xfrm>
            <a:custGeom>
              <a:avLst/>
              <a:gdLst/>
              <a:ahLst/>
              <a:cxnLst/>
              <a:rect l="l" t="t" r="r" b="b"/>
              <a:pathLst>
                <a:path w="3979" h="3827" extrusionOk="0">
                  <a:moveTo>
                    <a:pt x="2066" y="1"/>
                  </a:moveTo>
                  <a:cubicBezTo>
                    <a:pt x="1568" y="1"/>
                    <a:pt x="1078" y="195"/>
                    <a:pt x="713" y="561"/>
                  </a:cubicBezTo>
                  <a:cubicBezTo>
                    <a:pt x="165" y="1109"/>
                    <a:pt x="1" y="1931"/>
                    <a:pt x="298" y="2646"/>
                  </a:cubicBezTo>
                  <a:cubicBezTo>
                    <a:pt x="594" y="3361"/>
                    <a:pt x="1292" y="3827"/>
                    <a:pt x="2065" y="3827"/>
                  </a:cubicBezTo>
                  <a:cubicBezTo>
                    <a:pt x="3122" y="3827"/>
                    <a:pt x="3979" y="2971"/>
                    <a:pt x="3979" y="1914"/>
                  </a:cubicBezTo>
                  <a:cubicBezTo>
                    <a:pt x="3979" y="1140"/>
                    <a:pt x="3513" y="442"/>
                    <a:pt x="2797" y="146"/>
                  </a:cubicBezTo>
                  <a:cubicBezTo>
                    <a:pt x="2561"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871;p40"/>
            <p:cNvSpPr/>
            <p:nvPr/>
          </p:nvSpPr>
          <p:spPr>
            <a:xfrm>
              <a:off x="5557350" y="1583150"/>
              <a:ext cx="95675" cy="95675"/>
            </a:xfrm>
            <a:custGeom>
              <a:avLst/>
              <a:gdLst/>
              <a:ahLst/>
              <a:cxnLst/>
              <a:rect l="l" t="t" r="r" b="b"/>
              <a:pathLst>
                <a:path w="3827" h="3827" extrusionOk="0">
                  <a:moveTo>
                    <a:pt x="1914" y="1"/>
                  </a:moveTo>
                  <a:cubicBezTo>
                    <a:pt x="856" y="1"/>
                    <a:pt x="0" y="857"/>
                    <a:pt x="0" y="1914"/>
                  </a:cubicBezTo>
                  <a:cubicBezTo>
                    <a:pt x="0" y="2971"/>
                    <a:pt x="856" y="3827"/>
                    <a:pt x="1914" y="3827"/>
                  </a:cubicBezTo>
                  <a:cubicBezTo>
                    <a:pt x="2971" y="3827"/>
                    <a:pt x="3827" y="2971"/>
                    <a:pt x="3827" y="1914"/>
                  </a:cubicBezTo>
                  <a:cubicBezTo>
                    <a:pt x="3827" y="857"/>
                    <a:pt x="2971" y="1"/>
                    <a:pt x="19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872;p40"/>
            <p:cNvSpPr/>
            <p:nvPr/>
          </p:nvSpPr>
          <p:spPr>
            <a:xfrm>
              <a:off x="5716200" y="1583150"/>
              <a:ext cx="99475" cy="95675"/>
            </a:xfrm>
            <a:custGeom>
              <a:avLst/>
              <a:gdLst/>
              <a:ahLst/>
              <a:cxnLst/>
              <a:rect l="l" t="t" r="r" b="b"/>
              <a:pathLst>
                <a:path w="3979" h="3827" extrusionOk="0">
                  <a:moveTo>
                    <a:pt x="2066" y="1"/>
                  </a:moveTo>
                  <a:cubicBezTo>
                    <a:pt x="1568" y="1"/>
                    <a:pt x="1078" y="195"/>
                    <a:pt x="712" y="561"/>
                  </a:cubicBezTo>
                  <a:cubicBezTo>
                    <a:pt x="165" y="1109"/>
                    <a:pt x="1" y="1931"/>
                    <a:pt x="298" y="2646"/>
                  </a:cubicBezTo>
                  <a:cubicBezTo>
                    <a:pt x="593" y="3361"/>
                    <a:pt x="1291" y="3827"/>
                    <a:pt x="2065" y="3827"/>
                  </a:cubicBezTo>
                  <a:cubicBezTo>
                    <a:pt x="3121" y="3827"/>
                    <a:pt x="3979" y="2971"/>
                    <a:pt x="3979" y="1914"/>
                  </a:cubicBezTo>
                  <a:cubicBezTo>
                    <a:pt x="3979" y="1140"/>
                    <a:pt x="3512" y="442"/>
                    <a:pt x="2797" y="146"/>
                  </a:cubicBezTo>
                  <a:cubicBezTo>
                    <a:pt x="2560" y="48"/>
                    <a:pt x="2312" y="1"/>
                    <a:pt x="2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73;p40"/>
            <p:cNvSpPr/>
            <p:nvPr/>
          </p:nvSpPr>
          <p:spPr>
            <a:xfrm>
              <a:off x="1323050" y="2958900"/>
              <a:ext cx="496275" cy="496300"/>
            </a:xfrm>
            <a:custGeom>
              <a:avLst/>
              <a:gdLst/>
              <a:ahLst/>
              <a:cxnLst/>
              <a:rect l="l" t="t" r="r" b="b"/>
              <a:pathLst>
                <a:path w="19851" h="19852" extrusionOk="0">
                  <a:moveTo>
                    <a:pt x="9925" y="0"/>
                  </a:moveTo>
                  <a:cubicBezTo>
                    <a:pt x="7293" y="0"/>
                    <a:pt x="4769" y="1046"/>
                    <a:pt x="2907" y="2908"/>
                  </a:cubicBezTo>
                  <a:cubicBezTo>
                    <a:pt x="1046" y="4769"/>
                    <a:pt x="0" y="7294"/>
                    <a:pt x="0" y="9925"/>
                  </a:cubicBezTo>
                  <a:cubicBezTo>
                    <a:pt x="0" y="12559"/>
                    <a:pt x="1046" y="15083"/>
                    <a:pt x="2907" y="16944"/>
                  </a:cubicBezTo>
                  <a:cubicBezTo>
                    <a:pt x="4769" y="18805"/>
                    <a:pt x="7293" y="19852"/>
                    <a:pt x="9925" y="19852"/>
                  </a:cubicBezTo>
                  <a:cubicBezTo>
                    <a:pt x="12557" y="19852"/>
                    <a:pt x="15083" y="18805"/>
                    <a:pt x="16944" y="16944"/>
                  </a:cubicBezTo>
                  <a:cubicBezTo>
                    <a:pt x="18805" y="15083"/>
                    <a:pt x="19851" y="12559"/>
                    <a:pt x="19851" y="9925"/>
                  </a:cubicBezTo>
                  <a:cubicBezTo>
                    <a:pt x="19851" y="7294"/>
                    <a:pt x="18805" y="4769"/>
                    <a:pt x="16944" y="2908"/>
                  </a:cubicBezTo>
                  <a:cubicBezTo>
                    <a:pt x="15083" y="1046"/>
                    <a:pt x="12557" y="0"/>
                    <a:pt x="99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74;p40"/>
            <p:cNvSpPr/>
            <p:nvPr/>
          </p:nvSpPr>
          <p:spPr>
            <a:xfrm>
              <a:off x="1316025" y="2951875"/>
              <a:ext cx="510350" cy="510325"/>
            </a:xfrm>
            <a:custGeom>
              <a:avLst/>
              <a:gdLst/>
              <a:ahLst/>
              <a:cxnLst/>
              <a:rect l="l" t="t" r="r" b="b"/>
              <a:pathLst>
                <a:path w="20414" h="20413" extrusionOk="0">
                  <a:moveTo>
                    <a:pt x="10206" y="562"/>
                  </a:moveTo>
                  <a:cubicBezTo>
                    <a:pt x="15524" y="562"/>
                    <a:pt x="19851" y="4889"/>
                    <a:pt x="19851" y="10206"/>
                  </a:cubicBezTo>
                  <a:cubicBezTo>
                    <a:pt x="19851" y="15524"/>
                    <a:pt x="15524" y="19851"/>
                    <a:pt x="10206" y="19851"/>
                  </a:cubicBezTo>
                  <a:cubicBezTo>
                    <a:pt x="4889" y="19851"/>
                    <a:pt x="562" y="15524"/>
                    <a:pt x="562" y="10206"/>
                  </a:cubicBezTo>
                  <a:cubicBezTo>
                    <a:pt x="562" y="4889"/>
                    <a:pt x="4889" y="562"/>
                    <a:pt x="10206" y="562"/>
                  </a:cubicBezTo>
                  <a:close/>
                  <a:moveTo>
                    <a:pt x="10206" y="1"/>
                  </a:moveTo>
                  <a:cubicBezTo>
                    <a:pt x="4579" y="1"/>
                    <a:pt x="1" y="4579"/>
                    <a:pt x="1" y="10206"/>
                  </a:cubicBezTo>
                  <a:cubicBezTo>
                    <a:pt x="1" y="15834"/>
                    <a:pt x="4579" y="20412"/>
                    <a:pt x="10206" y="20412"/>
                  </a:cubicBezTo>
                  <a:cubicBezTo>
                    <a:pt x="15834" y="20412"/>
                    <a:pt x="20414" y="15835"/>
                    <a:pt x="20414" y="10206"/>
                  </a:cubicBezTo>
                  <a:cubicBezTo>
                    <a:pt x="20414" y="4579"/>
                    <a:pt x="15835" y="1"/>
                    <a:pt x="1020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75;p40"/>
            <p:cNvSpPr/>
            <p:nvPr/>
          </p:nvSpPr>
          <p:spPr>
            <a:xfrm>
              <a:off x="1459225" y="3052450"/>
              <a:ext cx="267725" cy="309175"/>
            </a:xfrm>
            <a:custGeom>
              <a:avLst/>
              <a:gdLst/>
              <a:ahLst/>
              <a:cxnLst/>
              <a:rect l="l" t="t" r="r" b="b"/>
              <a:pathLst>
                <a:path w="10709" h="12367" extrusionOk="0">
                  <a:moveTo>
                    <a:pt x="0" y="1"/>
                  </a:moveTo>
                  <a:lnTo>
                    <a:pt x="0" y="12366"/>
                  </a:lnTo>
                  <a:lnTo>
                    <a:pt x="10709" y="618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76;p40"/>
            <p:cNvSpPr/>
            <p:nvPr/>
          </p:nvSpPr>
          <p:spPr>
            <a:xfrm>
              <a:off x="1452200" y="3045425"/>
              <a:ext cx="282975" cy="323200"/>
            </a:xfrm>
            <a:custGeom>
              <a:avLst/>
              <a:gdLst/>
              <a:ahLst/>
              <a:cxnLst/>
              <a:rect l="l" t="t" r="r" b="b"/>
              <a:pathLst>
                <a:path w="11319" h="12928" extrusionOk="0">
                  <a:moveTo>
                    <a:pt x="562" y="768"/>
                  </a:moveTo>
                  <a:lnTo>
                    <a:pt x="10428" y="6464"/>
                  </a:lnTo>
                  <a:lnTo>
                    <a:pt x="562" y="12161"/>
                  </a:lnTo>
                  <a:lnTo>
                    <a:pt x="562" y="768"/>
                  </a:lnTo>
                  <a:close/>
                  <a:moveTo>
                    <a:pt x="283" y="1"/>
                  </a:moveTo>
                  <a:cubicBezTo>
                    <a:pt x="136" y="1"/>
                    <a:pt x="1" y="118"/>
                    <a:pt x="1" y="282"/>
                  </a:cubicBezTo>
                  <a:lnTo>
                    <a:pt x="1" y="12647"/>
                  </a:lnTo>
                  <a:cubicBezTo>
                    <a:pt x="1" y="12803"/>
                    <a:pt x="126" y="12928"/>
                    <a:pt x="281" y="12928"/>
                  </a:cubicBezTo>
                  <a:cubicBezTo>
                    <a:pt x="331" y="12928"/>
                    <a:pt x="379" y="12915"/>
                    <a:pt x="423" y="12890"/>
                  </a:cubicBezTo>
                  <a:lnTo>
                    <a:pt x="11131" y="6708"/>
                  </a:lnTo>
                  <a:cubicBezTo>
                    <a:pt x="11318" y="6600"/>
                    <a:pt x="11318" y="6330"/>
                    <a:pt x="11131" y="6221"/>
                  </a:cubicBezTo>
                  <a:lnTo>
                    <a:pt x="423" y="39"/>
                  </a:lnTo>
                  <a:cubicBezTo>
                    <a:pt x="378" y="13"/>
                    <a:pt x="330" y="1"/>
                    <a:pt x="2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77;p40"/>
            <p:cNvSpPr/>
            <p:nvPr/>
          </p:nvSpPr>
          <p:spPr>
            <a:xfrm>
              <a:off x="1698675" y="4319625"/>
              <a:ext cx="620975" cy="767225"/>
            </a:xfrm>
            <a:custGeom>
              <a:avLst/>
              <a:gdLst/>
              <a:ahLst/>
              <a:cxnLst/>
              <a:rect l="l" t="t" r="r" b="b"/>
              <a:pathLst>
                <a:path w="24839" h="30689" extrusionOk="0">
                  <a:moveTo>
                    <a:pt x="6581" y="1"/>
                  </a:moveTo>
                  <a:cubicBezTo>
                    <a:pt x="6357" y="1"/>
                    <a:pt x="6127" y="32"/>
                    <a:pt x="5896" y="96"/>
                  </a:cubicBezTo>
                  <a:cubicBezTo>
                    <a:pt x="2971" y="907"/>
                    <a:pt x="1129" y="2832"/>
                    <a:pt x="409" y="5767"/>
                  </a:cubicBezTo>
                  <a:cubicBezTo>
                    <a:pt x="0" y="7433"/>
                    <a:pt x="187" y="9130"/>
                    <a:pt x="553" y="10782"/>
                  </a:cubicBezTo>
                  <a:cubicBezTo>
                    <a:pt x="2326" y="18781"/>
                    <a:pt x="6510" y="25106"/>
                    <a:pt x="13610" y="29361"/>
                  </a:cubicBezTo>
                  <a:cubicBezTo>
                    <a:pt x="15005" y="30197"/>
                    <a:pt x="16533" y="30682"/>
                    <a:pt x="18554" y="30689"/>
                  </a:cubicBezTo>
                  <a:cubicBezTo>
                    <a:pt x="20161" y="30664"/>
                    <a:pt x="21898" y="30024"/>
                    <a:pt x="23321" y="28637"/>
                  </a:cubicBezTo>
                  <a:cubicBezTo>
                    <a:pt x="24745" y="27249"/>
                    <a:pt x="24839" y="25911"/>
                    <a:pt x="23421" y="24518"/>
                  </a:cubicBezTo>
                  <a:cubicBezTo>
                    <a:pt x="22228" y="23344"/>
                    <a:pt x="20872" y="22329"/>
                    <a:pt x="19547" y="21296"/>
                  </a:cubicBezTo>
                  <a:cubicBezTo>
                    <a:pt x="19144" y="20982"/>
                    <a:pt x="18716" y="20835"/>
                    <a:pt x="18289" y="20835"/>
                  </a:cubicBezTo>
                  <a:cubicBezTo>
                    <a:pt x="17826" y="20835"/>
                    <a:pt x="17366" y="21007"/>
                    <a:pt x="16943" y="21325"/>
                  </a:cubicBezTo>
                  <a:cubicBezTo>
                    <a:pt x="16224" y="21863"/>
                    <a:pt x="15577" y="22511"/>
                    <a:pt x="14971" y="23177"/>
                  </a:cubicBezTo>
                  <a:cubicBezTo>
                    <a:pt x="14716" y="23459"/>
                    <a:pt x="14490" y="23612"/>
                    <a:pt x="14253" y="23612"/>
                  </a:cubicBezTo>
                  <a:cubicBezTo>
                    <a:pt x="14054" y="23612"/>
                    <a:pt x="13849" y="23505"/>
                    <a:pt x="13614" y="23279"/>
                  </a:cubicBezTo>
                  <a:cubicBezTo>
                    <a:pt x="10128" y="19906"/>
                    <a:pt x="7562" y="15938"/>
                    <a:pt x="5913" y="11374"/>
                  </a:cubicBezTo>
                  <a:cubicBezTo>
                    <a:pt x="5688" y="10748"/>
                    <a:pt x="5829" y="10351"/>
                    <a:pt x="6484" y="10095"/>
                  </a:cubicBezTo>
                  <a:cubicBezTo>
                    <a:pt x="7350" y="9756"/>
                    <a:pt x="8204" y="9377"/>
                    <a:pt x="9035" y="8956"/>
                  </a:cubicBezTo>
                  <a:cubicBezTo>
                    <a:pt x="9848" y="8545"/>
                    <a:pt x="10380" y="7812"/>
                    <a:pt x="10162" y="6927"/>
                  </a:cubicBezTo>
                  <a:cubicBezTo>
                    <a:pt x="9695" y="5025"/>
                    <a:pt x="9154" y="3130"/>
                    <a:pt x="8479" y="1294"/>
                  </a:cubicBezTo>
                  <a:cubicBezTo>
                    <a:pt x="8168" y="448"/>
                    <a:pt x="7424" y="1"/>
                    <a:pt x="6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78;p40"/>
            <p:cNvSpPr/>
            <p:nvPr/>
          </p:nvSpPr>
          <p:spPr>
            <a:xfrm>
              <a:off x="1693000" y="4312575"/>
              <a:ext cx="623650" cy="781300"/>
            </a:xfrm>
            <a:custGeom>
              <a:avLst/>
              <a:gdLst/>
              <a:ahLst/>
              <a:cxnLst/>
              <a:rect l="l" t="t" r="r" b="b"/>
              <a:pathLst>
                <a:path w="24946" h="31252" extrusionOk="0">
                  <a:moveTo>
                    <a:pt x="6817" y="562"/>
                  </a:moveTo>
                  <a:cubicBezTo>
                    <a:pt x="7565" y="562"/>
                    <a:pt x="8183" y="967"/>
                    <a:pt x="8443" y="1673"/>
                  </a:cubicBezTo>
                  <a:cubicBezTo>
                    <a:pt x="9048" y="3318"/>
                    <a:pt x="9596" y="5151"/>
                    <a:pt x="10117" y="7276"/>
                  </a:cubicBezTo>
                  <a:cubicBezTo>
                    <a:pt x="10284" y="7953"/>
                    <a:pt x="9917" y="8592"/>
                    <a:pt x="9136" y="8987"/>
                  </a:cubicBezTo>
                  <a:cubicBezTo>
                    <a:pt x="8330" y="9397"/>
                    <a:pt x="7480" y="9776"/>
                    <a:pt x="6609" y="10115"/>
                  </a:cubicBezTo>
                  <a:cubicBezTo>
                    <a:pt x="5828" y="10421"/>
                    <a:pt x="5589" y="10956"/>
                    <a:pt x="5877" y="11752"/>
                  </a:cubicBezTo>
                  <a:cubicBezTo>
                    <a:pt x="7538" y="16351"/>
                    <a:pt x="10152" y="20391"/>
                    <a:pt x="13648" y="23764"/>
                  </a:cubicBezTo>
                  <a:cubicBezTo>
                    <a:pt x="13926" y="24032"/>
                    <a:pt x="14189" y="24177"/>
                    <a:pt x="14457" y="24177"/>
                  </a:cubicBezTo>
                  <a:cubicBezTo>
                    <a:pt x="14474" y="24177"/>
                    <a:pt x="14491" y="24176"/>
                    <a:pt x="14509" y="24175"/>
                  </a:cubicBezTo>
                  <a:cubicBezTo>
                    <a:pt x="14811" y="24165"/>
                    <a:pt x="15088" y="24003"/>
                    <a:pt x="15407" y="23650"/>
                  </a:cubicBezTo>
                  <a:cubicBezTo>
                    <a:pt x="16118" y="22865"/>
                    <a:pt x="16731" y="22288"/>
                    <a:pt x="17340" y="21833"/>
                  </a:cubicBezTo>
                  <a:cubicBezTo>
                    <a:pt x="17726" y="21543"/>
                    <a:pt x="18124" y="21398"/>
                    <a:pt x="18514" y="21398"/>
                  </a:cubicBezTo>
                  <a:cubicBezTo>
                    <a:pt x="18890" y="21398"/>
                    <a:pt x="19258" y="21532"/>
                    <a:pt x="19601" y="21800"/>
                  </a:cubicBezTo>
                  <a:lnTo>
                    <a:pt x="20110" y="22195"/>
                  </a:lnTo>
                  <a:cubicBezTo>
                    <a:pt x="21247" y="23076"/>
                    <a:pt x="22422" y="23988"/>
                    <a:pt x="23453" y="25001"/>
                  </a:cubicBezTo>
                  <a:cubicBezTo>
                    <a:pt x="24080" y="25619"/>
                    <a:pt x="24386" y="26205"/>
                    <a:pt x="24385" y="26796"/>
                  </a:cubicBezTo>
                  <a:cubicBezTo>
                    <a:pt x="24383" y="27414"/>
                    <a:pt x="24045" y="28043"/>
                    <a:pt x="23352" y="28718"/>
                  </a:cubicBezTo>
                  <a:cubicBezTo>
                    <a:pt x="22076" y="29963"/>
                    <a:pt x="20452" y="30664"/>
                    <a:pt x="18780" y="30691"/>
                  </a:cubicBezTo>
                  <a:cubicBezTo>
                    <a:pt x="16937" y="30684"/>
                    <a:pt x="15458" y="30286"/>
                    <a:pt x="13981" y="29403"/>
                  </a:cubicBezTo>
                  <a:cubicBezTo>
                    <a:pt x="7212" y="25346"/>
                    <a:pt x="2863" y="19155"/>
                    <a:pt x="1056" y="11004"/>
                  </a:cubicBezTo>
                  <a:cubicBezTo>
                    <a:pt x="614" y="9011"/>
                    <a:pt x="568" y="7503"/>
                    <a:pt x="909" y="6117"/>
                  </a:cubicBezTo>
                  <a:cubicBezTo>
                    <a:pt x="1608" y="3267"/>
                    <a:pt x="3388" y="1428"/>
                    <a:pt x="6198" y="649"/>
                  </a:cubicBezTo>
                  <a:cubicBezTo>
                    <a:pt x="6400" y="592"/>
                    <a:pt x="6608" y="562"/>
                    <a:pt x="6817" y="562"/>
                  </a:cubicBezTo>
                  <a:close/>
                  <a:moveTo>
                    <a:pt x="6813" y="1"/>
                  </a:moveTo>
                  <a:cubicBezTo>
                    <a:pt x="6566" y="1"/>
                    <a:pt x="6308" y="36"/>
                    <a:pt x="6048" y="109"/>
                  </a:cubicBezTo>
                  <a:cubicBezTo>
                    <a:pt x="3026" y="945"/>
                    <a:pt x="1113" y="2921"/>
                    <a:pt x="363" y="5982"/>
                  </a:cubicBezTo>
                  <a:cubicBezTo>
                    <a:pt x="0" y="7457"/>
                    <a:pt x="45" y="9044"/>
                    <a:pt x="507" y="11124"/>
                  </a:cubicBezTo>
                  <a:cubicBezTo>
                    <a:pt x="2348" y="19432"/>
                    <a:pt x="6785" y="25744"/>
                    <a:pt x="13693" y="29884"/>
                  </a:cubicBezTo>
                  <a:cubicBezTo>
                    <a:pt x="15240" y="30810"/>
                    <a:pt x="16856" y="31245"/>
                    <a:pt x="18780" y="31251"/>
                  </a:cubicBezTo>
                  <a:lnTo>
                    <a:pt x="18784" y="31251"/>
                  </a:lnTo>
                  <a:cubicBezTo>
                    <a:pt x="20601" y="31224"/>
                    <a:pt x="22363" y="30467"/>
                    <a:pt x="23743" y="29119"/>
                  </a:cubicBezTo>
                  <a:cubicBezTo>
                    <a:pt x="24549" y="28334"/>
                    <a:pt x="24943" y="27573"/>
                    <a:pt x="24944" y="26796"/>
                  </a:cubicBezTo>
                  <a:cubicBezTo>
                    <a:pt x="24945" y="26058"/>
                    <a:pt x="24576" y="25319"/>
                    <a:pt x="23845" y="24600"/>
                  </a:cubicBezTo>
                  <a:cubicBezTo>
                    <a:pt x="22791" y="23563"/>
                    <a:pt x="21601" y="22642"/>
                    <a:pt x="20452" y="21750"/>
                  </a:cubicBezTo>
                  <a:lnTo>
                    <a:pt x="19945" y="21356"/>
                  </a:lnTo>
                  <a:cubicBezTo>
                    <a:pt x="19498" y="21007"/>
                    <a:pt x="19010" y="20833"/>
                    <a:pt x="18514" y="20833"/>
                  </a:cubicBezTo>
                  <a:cubicBezTo>
                    <a:pt x="18006" y="20833"/>
                    <a:pt x="17489" y="21016"/>
                    <a:pt x="17000" y="21383"/>
                  </a:cubicBezTo>
                  <a:cubicBezTo>
                    <a:pt x="16363" y="21860"/>
                    <a:pt x="15725" y="22461"/>
                    <a:pt x="14990" y="23271"/>
                  </a:cubicBezTo>
                  <a:cubicBezTo>
                    <a:pt x="14786" y="23497"/>
                    <a:pt x="14622" y="23609"/>
                    <a:pt x="14489" y="23614"/>
                  </a:cubicBezTo>
                  <a:cubicBezTo>
                    <a:pt x="14376" y="23614"/>
                    <a:pt x="14217" y="23535"/>
                    <a:pt x="14035" y="23359"/>
                  </a:cubicBezTo>
                  <a:cubicBezTo>
                    <a:pt x="10602" y="20047"/>
                    <a:pt x="8034" y="16077"/>
                    <a:pt x="6404" y="11560"/>
                  </a:cubicBezTo>
                  <a:cubicBezTo>
                    <a:pt x="6221" y="11055"/>
                    <a:pt x="6320" y="10831"/>
                    <a:pt x="6812" y="10638"/>
                  </a:cubicBezTo>
                  <a:cubicBezTo>
                    <a:pt x="7700" y="10292"/>
                    <a:pt x="8567" y="9905"/>
                    <a:pt x="9389" y="9489"/>
                  </a:cubicBezTo>
                  <a:cubicBezTo>
                    <a:pt x="10403" y="8975"/>
                    <a:pt x="10890" y="8076"/>
                    <a:pt x="10661" y="7142"/>
                  </a:cubicBezTo>
                  <a:cubicBezTo>
                    <a:pt x="10135" y="4997"/>
                    <a:pt x="9582" y="3144"/>
                    <a:pt x="8969" y="1479"/>
                  </a:cubicBezTo>
                  <a:cubicBezTo>
                    <a:pt x="8627" y="549"/>
                    <a:pt x="7793" y="1"/>
                    <a:pt x="681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79;p40"/>
            <p:cNvSpPr/>
            <p:nvPr/>
          </p:nvSpPr>
          <p:spPr>
            <a:xfrm>
              <a:off x="2088400" y="4334175"/>
              <a:ext cx="323225" cy="438525"/>
            </a:xfrm>
            <a:custGeom>
              <a:avLst/>
              <a:gdLst/>
              <a:ahLst/>
              <a:cxnLst/>
              <a:rect l="l" t="t" r="r" b="b"/>
              <a:pathLst>
                <a:path w="12929" h="17541" extrusionOk="0">
                  <a:moveTo>
                    <a:pt x="1317" y="1"/>
                  </a:moveTo>
                  <a:cubicBezTo>
                    <a:pt x="723" y="1"/>
                    <a:pt x="264" y="468"/>
                    <a:pt x="140" y="1091"/>
                  </a:cubicBezTo>
                  <a:cubicBezTo>
                    <a:pt x="0" y="1795"/>
                    <a:pt x="312" y="2302"/>
                    <a:pt x="934" y="2610"/>
                  </a:cubicBezTo>
                  <a:cubicBezTo>
                    <a:pt x="1162" y="2723"/>
                    <a:pt x="1426" y="2760"/>
                    <a:pt x="1677" y="2825"/>
                  </a:cubicBezTo>
                  <a:cubicBezTo>
                    <a:pt x="4833" y="3643"/>
                    <a:pt x="7189" y="5503"/>
                    <a:pt x="8755" y="8344"/>
                  </a:cubicBezTo>
                  <a:cubicBezTo>
                    <a:pt x="10027" y="10651"/>
                    <a:pt x="10383" y="13122"/>
                    <a:pt x="9911" y="15713"/>
                  </a:cubicBezTo>
                  <a:cubicBezTo>
                    <a:pt x="9746" y="16626"/>
                    <a:pt x="10128" y="17316"/>
                    <a:pt x="10864" y="17491"/>
                  </a:cubicBezTo>
                  <a:cubicBezTo>
                    <a:pt x="11004" y="17524"/>
                    <a:pt x="11140" y="17540"/>
                    <a:pt x="11269" y="17540"/>
                  </a:cubicBezTo>
                  <a:cubicBezTo>
                    <a:pt x="11918" y="17540"/>
                    <a:pt x="12414" y="17128"/>
                    <a:pt x="12568" y="16355"/>
                  </a:cubicBezTo>
                  <a:cubicBezTo>
                    <a:pt x="12744" y="15471"/>
                    <a:pt x="12813" y="14567"/>
                    <a:pt x="12928" y="13670"/>
                  </a:cubicBezTo>
                  <a:cubicBezTo>
                    <a:pt x="12857" y="8403"/>
                    <a:pt x="9921" y="3561"/>
                    <a:pt x="5200" y="1231"/>
                  </a:cubicBezTo>
                  <a:cubicBezTo>
                    <a:pt x="4080" y="677"/>
                    <a:pt x="2835" y="340"/>
                    <a:pt x="1613" y="38"/>
                  </a:cubicBezTo>
                  <a:cubicBezTo>
                    <a:pt x="1512" y="13"/>
                    <a:pt x="1413" y="1"/>
                    <a:pt x="13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80;p40"/>
            <p:cNvSpPr/>
            <p:nvPr/>
          </p:nvSpPr>
          <p:spPr>
            <a:xfrm>
              <a:off x="2081025" y="4327175"/>
              <a:ext cx="337600" cy="452550"/>
            </a:xfrm>
            <a:custGeom>
              <a:avLst/>
              <a:gdLst/>
              <a:ahLst/>
              <a:cxnLst/>
              <a:rect l="l" t="t" r="r" b="b"/>
              <a:pathLst>
                <a:path w="13504" h="18102" extrusionOk="0">
                  <a:moveTo>
                    <a:pt x="1607" y="561"/>
                  </a:moveTo>
                  <a:cubicBezTo>
                    <a:pt x="1609" y="561"/>
                    <a:pt x="1611" y="561"/>
                    <a:pt x="1614" y="561"/>
                  </a:cubicBezTo>
                  <a:cubicBezTo>
                    <a:pt x="1690" y="561"/>
                    <a:pt x="1766" y="571"/>
                    <a:pt x="1840" y="589"/>
                  </a:cubicBezTo>
                  <a:cubicBezTo>
                    <a:pt x="3015" y="881"/>
                    <a:pt x="4256" y="1212"/>
                    <a:pt x="5371" y="1762"/>
                  </a:cubicBezTo>
                  <a:cubicBezTo>
                    <a:pt x="9964" y="4028"/>
                    <a:pt x="12865" y="8692"/>
                    <a:pt x="12942" y="13933"/>
                  </a:cubicBezTo>
                  <a:cubicBezTo>
                    <a:pt x="12907" y="14201"/>
                    <a:pt x="12877" y="14471"/>
                    <a:pt x="12847" y="14740"/>
                  </a:cubicBezTo>
                  <a:cubicBezTo>
                    <a:pt x="12778" y="15348"/>
                    <a:pt x="12707" y="15977"/>
                    <a:pt x="12588" y="16579"/>
                  </a:cubicBezTo>
                  <a:cubicBezTo>
                    <a:pt x="12512" y="16955"/>
                    <a:pt x="12345" y="17234"/>
                    <a:pt x="12101" y="17391"/>
                  </a:cubicBezTo>
                  <a:cubicBezTo>
                    <a:pt x="11949" y="17488"/>
                    <a:pt x="11765" y="17538"/>
                    <a:pt x="11561" y="17538"/>
                  </a:cubicBezTo>
                  <a:cubicBezTo>
                    <a:pt x="11453" y="17538"/>
                    <a:pt x="11340" y="17524"/>
                    <a:pt x="11222" y="17496"/>
                  </a:cubicBezTo>
                  <a:cubicBezTo>
                    <a:pt x="10629" y="17356"/>
                    <a:pt x="10344" y="16799"/>
                    <a:pt x="10482" y="16044"/>
                  </a:cubicBezTo>
                  <a:cubicBezTo>
                    <a:pt x="10971" y="13348"/>
                    <a:pt x="10572" y="10806"/>
                    <a:pt x="9295" y="8487"/>
                  </a:cubicBezTo>
                  <a:cubicBezTo>
                    <a:pt x="7685" y="5564"/>
                    <a:pt x="5244" y="3662"/>
                    <a:pt x="2041" y="2832"/>
                  </a:cubicBezTo>
                  <a:cubicBezTo>
                    <a:pt x="1972" y="2815"/>
                    <a:pt x="1901" y="2798"/>
                    <a:pt x="1830" y="2782"/>
                  </a:cubicBezTo>
                  <a:cubicBezTo>
                    <a:pt x="1655" y="2743"/>
                    <a:pt x="1489" y="2704"/>
                    <a:pt x="1354" y="2638"/>
                  </a:cubicBezTo>
                  <a:cubicBezTo>
                    <a:pt x="811" y="2370"/>
                    <a:pt x="601" y="1972"/>
                    <a:pt x="710" y="1425"/>
                  </a:cubicBezTo>
                  <a:cubicBezTo>
                    <a:pt x="774" y="1105"/>
                    <a:pt x="943" y="836"/>
                    <a:pt x="1177" y="688"/>
                  </a:cubicBezTo>
                  <a:cubicBezTo>
                    <a:pt x="1306" y="606"/>
                    <a:pt x="1455" y="561"/>
                    <a:pt x="1607" y="561"/>
                  </a:cubicBezTo>
                  <a:close/>
                  <a:moveTo>
                    <a:pt x="1610" y="0"/>
                  </a:moveTo>
                  <a:cubicBezTo>
                    <a:pt x="1349" y="0"/>
                    <a:pt x="1100" y="73"/>
                    <a:pt x="875" y="215"/>
                  </a:cubicBezTo>
                  <a:cubicBezTo>
                    <a:pt x="513" y="446"/>
                    <a:pt x="252" y="847"/>
                    <a:pt x="160" y="1317"/>
                  </a:cubicBezTo>
                  <a:cubicBezTo>
                    <a:pt x="1" y="2114"/>
                    <a:pt x="336" y="2762"/>
                    <a:pt x="1105" y="3143"/>
                  </a:cubicBezTo>
                  <a:cubicBezTo>
                    <a:pt x="1300" y="3240"/>
                    <a:pt x="1507" y="3286"/>
                    <a:pt x="1706" y="3332"/>
                  </a:cubicBezTo>
                  <a:cubicBezTo>
                    <a:pt x="1771" y="3346"/>
                    <a:pt x="1837" y="3361"/>
                    <a:pt x="1901" y="3377"/>
                  </a:cubicBezTo>
                  <a:cubicBezTo>
                    <a:pt x="4947" y="4167"/>
                    <a:pt x="7270" y="5978"/>
                    <a:pt x="8804" y="8760"/>
                  </a:cubicBezTo>
                  <a:cubicBezTo>
                    <a:pt x="10017" y="10963"/>
                    <a:pt x="10396" y="13379"/>
                    <a:pt x="9931" y="15945"/>
                  </a:cubicBezTo>
                  <a:cubicBezTo>
                    <a:pt x="9740" y="16991"/>
                    <a:pt x="10208" y="17835"/>
                    <a:pt x="11094" y="18044"/>
                  </a:cubicBezTo>
                  <a:cubicBezTo>
                    <a:pt x="11248" y="18081"/>
                    <a:pt x="11406" y="18100"/>
                    <a:pt x="11565" y="18101"/>
                  </a:cubicBezTo>
                  <a:cubicBezTo>
                    <a:pt x="11876" y="18101"/>
                    <a:pt x="12162" y="18021"/>
                    <a:pt x="12406" y="17866"/>
                  </a:cubicBezTo>
                  <a:cubicBezTo>
                    <a:pt x="12781" y="17625"/>
                    <a:pt x="13034" y="17218"/>
                    <a:pt x="13139" y="16690"/>
                  </a:cubicBezTo>
                  <a:cubicBezTo>
                    <a:pt x="13262" y="16065"/>
                    <a:pt x="13335" y="15424"/>
                    <a:pt x="13405" y="14804"/>
                  </a:cubicBezTo>
                  <a:cubicBezTo>
                    <a:pt x="13436" y="14532"/>
                    <a:pt x="13466" y="14259"/>
                    <a:pt x="13503" y="13987"/>
                  </a:cubicBezTo>
                  <a:cubicBezTo>
                    <a:pt x="13504" y="13973"/>
                    <a:pt x="13504" y="13960"/>
                    <a:pt x="13504" y="13947"/>
                  </a:cubicBezTo>
                  <a:cubicBezTo>
                    <a:pt x="13430" y="8485"/>
                    <a:pt x="10409" y="3623"/>
                    <a:pt x="5619" y="1259"/>
                  </a:cubicBezTo>
                  <a:cubicBezTo>
                    <a:pt x="4454" y="684"/>
                    <a:pt x="3180" y="344"/>
                    <a:pt x="1975" y="46"/>
                  </a:cubicBezTo>
                  <a:cubicBezTo>
                    <a:pt x="1851" y="15"/>
                    <a:pt x="1729" y="0"/>
                    <a:pt x="16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1;p40"/>
            <p:cNvSpPr/>
            <p:nvPr/>
          </p:nvSpPr>
          <p:spPr>
            <a:xfrm>
              <a:off x="2051125" y="4442350"/>
              <a:ext cx="244400" cy="321150"/>
            </a:xfrm>
            <a:custGeom>
              <a:avLst/>
              <a:gdLst/>
              <a:ahLst/>
              <a:cxnLst/>
              <a:rect l="l" t="t" r="r" b="b"/>
              <a:pathLst>
                <a:path w="9776" h="12846" extrusionOk="0">
                  <a:moveTo>
                    <a:pt x="1579" y="0"/>
                  </a:moveTo>
                  <a:cubicBezTo>
                    <a:pt x="848" y="0"/>
                    <a:pt x="337" y="372"/>
                    <a:pt x="180" y="1050"/>
                  </a:cubicBezTo>
                  <a:cubicBezTo>
                    <a:pt x="1" y="1829"/>
                    <a:pt x="505" y="2455"/>
                    <a:pt x="1495" y="2737"/>
                  </a:cubicBezTo>
                  <a:cubicBezTo>
                    <a:pt x="4529" y="3597"/>
                    <a:pt x="6366" y="5583"/>
                    <a:pt x="6895" y="8690"/>
                  </a:cubicBezTo>
                  <a:cubicBezTo>
                    <a:pt x="7032" y="9486"/>
                    <a:pt x="6902" y="10335"/>
                    <a:pt x="6845" y="11156"/>
                  </a:cubicBezTo>
                  <a:cubicBezTo>
                    <a:pt x="6784" y="12041"/>
                    <a:pt x="7207" y="12699"/>
                    <a:pt x="7987" y="12826"/>
                  </a:cubicBezTo>
                  <a:cubicBezTo>
                    <a:pt x="8066" y="12839"/>
                    <a:pt x="8144" y="12846"/>
                    <a:pt x="8220" y="12846"/>
                  </a:cubicBezTo>
                  <a:cubicBezTo>
                    <a:pt x="8856" y="12846"/>
                    <a:pt x="9391" y="12402"/>
                    <a:pt x="9545" y="11658"/>
                  </a:cubicBezTo>
                  <a:cubicBezTo>
                    <a:pt x="9675" y="11028"/>
                    <a:pt x="9722" y="10380"/>
                    <a:pt x="9767" y="10044"/>
                  </a:cubicBezTo>
                  <a:cubicBezTo>
                    <a:pt x="9776" y="5184"/>
                    <a:pt x="6484" y="1013"/>
                    <a:pt x="2135" y="64"/>
                  </a:cubicBezTo>
                  <a:cubicBezTo>
                    <a:pt x="1939" y="21"/>
                    <a:pt x="1753" y="0"/>
                    <a:pt x="15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82;p40"/>
            <p:cNvSpPr/>
            <p:nvPr/>
          </p:nvSpPr>
          <p:spPr>
            <a:xfrm>
              <a:off x="2043450" y="4435300"/>
              <a:ext cx="259100" cy="335250"/>
            </a:xfrm>
            <a:custGeom>
              <a:avLst/>
              <a:gdLst/>
              <a:ahLst/>
              <a:cxnLst/>
              <a:rect l="l" t="t" r="r" b="b"/>
              <a:pathLst>
                <a:path w="10364" h="13410" extrusionOk="0">
                  <a:moveTo>
                    <a:pt x="1885" y="561"/>
                  </a:moveTo>
                  <a:cubicBezTo>
                    <a:pt x="2052" y="563"/>
                    <a:pt x="2219" y="583"/>
                    <a:pt x="2383" y="620"/>
                  </a:cubicBezTo>
                  <a:cubicBezTo>
                    <a:pt x="6680" y="1557"/>
                    <a:pt x="9793" y="5630"/>
                    <a:pt x="9792" y="10307"/>
                  </a:cubicBezTo>
                  <a:cubicBezTo>
                    <a:pt x="9780" y="10395"/>
                    <a:pt x="9769" y="10502"/>
                    <a:pt x="9757" y="10622"/>
                  </a:cubicBezTo>
                  <a:cubicBezTo>
                    <a:pt x="9720" y="10964"/>
                    <a:pt x="9670" y="11434"/>
                    <a:pt x="9576" y="11884"/>
                  </a:cubicBezTo>
                  <a:cubicBezTo>
                    <a:pt x="9453" y="12480"/>
                    <a:pt x="9039" y="12846"/>
                    <a:pt x="8523" y="12846"/>
                  </a:cubicBezTo>
                  <a:cubicBezTo>
                    <a:pt x="8464" y="12846"/>
                    <a:pt x="8403" y="12841"/>
                    <a:pt x="8340" y="12831"/>
                  </a:cubicBezTo>
                  <a:cubicBezTo>
                    <a:pt x="7719" y="12729"/>
                    <a:pt x="7380" y="12215"/>
                    <a:pt x="7433" y="11458"/>
                  </a:cubicBezTo>
                  <a:cubicBezTo>
                    <a:pt x="7443" y="11284"/>
                    <a:pt x="7459" y="11108"/>
                    <a:pt x="7474" y="10933"/>
                  </a:cubicBezTo>
                  <a:cubicBezTo>
                    <a:pt x="7533" y="10271"/>
                    <a:pt x="7592" y="9587"/>
                    <a:pt x="7479" y="8925"/>
                  </a:cubicBezTo>
                  <a:cubicBezTo>
                    <a:pt x="6934" y="5726"/>
                    <a:pt x="5050" y="3648"/>
                    <a:pt x="1878" y="2747"/>
                  </a:cubicBezTo>
                  <a:cubicBezTo>
                    <a:pt x="1475" y="2633"/>
                    <a:pt x="557" y="2272"/>
                    <a:pt x="762" y="1395"/>
                  </a:cubicBezTo>
                  <a:cubicBezTo>
                    <a:pt x="887" y="852"/>
                    <a:pt x="1287" y="561"/>
                    <a:pt x="1885" y="561"/>
                  </a:cubicBezTo>
                  <a:close/>
                  <a:moveTo>
                    <a:pt x="1881" y="0"/>
                  </a:moveTo>
                  <a:cubicBezTo>
                    <a:pt x="1019" y="0"/>
                    <a:pt x="402" y="456"/>
                    <a:pt x="214" y="1270"/>
                  </a:cubicBezTo>
                  <a:cubicBezTo>
                    <a:pt x="1" y="2189"/>
                    <a:pt x="580" y="2963"/>
                    <a:pt x="1724" y="3289"/>
                  </a:cubicBezTo>
                  <a:cubicBezTo>
                    <a:pt x="4669" y="4123"/>
                    <a:pt x="6420" y="6052"/>
                    <a:pt x="6925" y="9019"/>
                  </a:cubicBezTo>
                  <a:cubicBezTo>
                    <a:pt x="7027" y="9610"/>
                    <a:pt x="6971" y="10257"/>
                    <a:pt x="6915" y="10884"/>
                  </a:cubicBezTo>
                  <a:cubicBezTo>
                    <a:pt x="6900" y="11063"/>
                    <a:pt x="6884" y="11242"/>
                    <a:pt x="6872" y="11419"/>
                  </a:cubicBezTo>
                  <a:cubicBezTo>
                    <a:pt x="6800" y="12464"/>
                    <a:pt x="7340" y="13236"/>
                    <a:pt x="8249" y="13385"/>
                  </a:cubicBezTo>
                  <a:cubicBezTo>
                    <a:pt x="8343" y="13402"/>
                    <a:pt x="8438" y="13409"/>
                    <a:pt x="8533" y="13409"/>
                  </a:cubicBezTo>
                  <a:cubicBezTo>
                    <a:pt x="9312" y="13409"/>
                    <a:pt x="9947" y="12862"/>
                    <a:pt x="10126" y="11998"/>
                  </a:cubicBezTo>
                  <a:cubicBezTo>
                    <a:pt x="10225" y="11520"/>
                    <a:pt x="10277" y="11035"/>
                    <a:pt x="10314" y="10682"/>
                  </a:cubicBezTo>
                  <a:cubicBezTo>
                    <a:pt x="10328" y="10558"/>
                    <a:pt x="10341" y="10449"/>
                    <a:pt x="10351" y="10362"/>
                  </a:cubicBezTo>
                  <a:cubicBezTo>
                    <a:pt x="10353" y="10351"/>
                    <a:pt x="10353" y="10339"/>
                    <a:pt x="10353" y="10326"/>
                  </a:cubicBezTo>
                  <a:cubicBezTo>
                    <a:pt x="10363" y="5378"/>
                    <a:pt x="7061" y="1065"/>
                    <a:pt x="2502" y="71"/>
                  </a:cubicBezTo>
                  <a:cubicBezTo>
                    <a:pt x="2284" y="23"/>
                    <a:pt x="2076" y="0"/>
                    <a:pt x="18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3;p40"/>
            <p:cNvSpPr/>
            <p:nvPr/>
          </p:nvSpPr>
          <p:spPr>
            <a:xfrm>
              <a:off x="2014775" y="4550725"/>
              <a:ext cx="175025" cy="202375"/>
            </a:xfrm>
            <a:custGeom>
              <a:avLst/>
              <a:gdLst/>
              <a:ahLst/>
              <a:cxnLst/>
              <a:rect l="l" t="t" r="r" b="b"/>
              <a:pathLst>
                <a:path w="7001" h="8095" extrusionOk="0">
                  <a:moveTo>
                    <a:pt x="1563" y="0"/>
                  </a:moveTo>
                  <a:cubicBezTo>
                    <a:pt x="888" y="0"/>
                    <a:pt x="395" y="339"/>
                    <a:pt x="225" y="953"/>
                  </a:cubicBezTo>
                  <a:cubicBezTo>
                    <a:pt x="1" y="1764"/>
                    <a:pt x="446" y="2437"/>
                    <a:pt x="1403" y="2732"/>
                  </a:cubicBezTo>
                  <a:cubicBezTo>
                    <a:pt x="3063" y="3246"/>
                    <a:pt x="3899" y="4448"/>
                    <a:pt x="3795" y="6170"/>
                  </a:cubicBezTo>
                  <a:cubicBezTo>
                    <a:pt x="3787" y="6247"/>
                    <a:pt x="3780" y="6324"/>
                    <a:pt x="3775" y="6402"/>
                  </a:cubicBezTo>
                  <a:cubicBezTo>
                    <a:pt x="3708" y="7416"/>
                    <a:pt x="4113" y="7998"/>
                    <a:pt x="4944" y="8084"/>
                  </a:cubicBezTo>
                  <a:cubicBezTo>
                    <a:pt x="5012" y="8091"/>
                    <a:pt x="5078" y="8095"/>
                    <a:pt x="5142" y="8095"/>
                  </a:cubicBezTo>
                  <a:cubicBezTo>
                    <a:pt x="5874" y="8095"/>
                    <a:pt x="6327" y="7634"/>
                    <a:pt x="6487" y="6727"/>
                  </a:cubicBezTo>
                  <a:cubicBezTo>
                    <a:pt x="7001" y="3798"/>
                    <a:pt x="5071" y="822"/>
                    <a:pt x="2176" y="83"/>
                  </a:cubicBezTo>
                  <a:cubicBezTo>
                    <a:pt x="1959" y="27"/>
                    <a:pt x="1754" y="0"/>
                    <a:pt x="15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84;p40"/>
            <p:cNvSpPr/>
            <p:nvPr/>
          </p:nvSpPr>
          <p:spPr>
            <a:xfrm>
              <a:off x="2006950" y="4543700"/>
              <a:ext cx="190400" cy="216400"/>
            </a:xfrm>
            <a:custGeom>
              <a:avLst/>
              <a:gdLst/>
              <a:ahLst/>
              <a:cxnLst/>
              <a:rect l="l" t="t" r="r" b="b"/>
              <a:pathLst>
                <a:path w="7616" h="8656" extrusionOk="0">
                  <a:moveTo>
                    <a:pt x="1874" y="562"/>
                  </a:moveTo>
                  <a:cubicBezTo>
                    <a:pt x="2059" y="563"/>
                    <a:pt x="2242" y="588"/>
                    <a:pt x="2420" y="636"/>
                  </a:cubicBezTo>
                  <a:cubicBezTo>
                    <a:pt x="5172" y="1339"/>
                    <a:pt x="7013" y="4177"/>
                    <a:pt x="6524" y="6959"/>
                  </a:cubicBezTo>
                  <a:cubicBezTo>
                    <a:pt x="6356" y="7916"/>
                    <a:pt x="5879" y="8096"/>
                    <a:pt x="5470" y="8096"/>
                  </a:cubicBezTo>
                  <a:cubicBezTo>
                    <a:pt x="5407" y="8096"/>
                    <a:pt x="5346" y="8092"/>
                    <a:pt x="5287" y="8086"/>
                  </a:cubicBezTo>
                  <a:cubicBezTo>
                    <a:pt x="5040" y="8061"/>
                    <a:pt x="4286" y="7982"/>
                    <a:pt x="4369" y="6702"/>
                  </a:cubicBezTo>
                  <a:lnTo>
                    <a:pt x="4389" y="6475"/>
                  </a:lnTo>
                  <a:cubicBezTo>
                    <a:pt x="4389" y="6473"/>
                    <a:pt x="4389" y="6470"/>
                    <a:pt x="4389" y="6468"/>
                  </a:cubicBezTo>
                  <a:cubicBezTo>
                    <a:pt x="4500" y="4619"/>
                    <a:pt x="3581" y="3297"/>
                    <a:pt x="1800" y="2745"/>
                  </a:cubicBezTo>
                  <a:cubicBezTo>
                    <a:pt x="987" y="2493"/>
                    <a:pt x="626" y="1969"/>
                    <a:pt x="809" y="1309"/>
                  </a:cubicBezTo>
                  <a:cubicBezTo>
                    <a:pt x="944" y="823"/>
                    <a:pt x="1328" y="562"/>
                    <a:pt x="1874" y="562"/>
                  </a:cubicBezTo>
                  <a:close/>
                  <a:moveTo>
                    <a:pt x="1882" y="1"/>
                  </a:moveTo>
                  <a:cubicBezTo>
                    <a:pt x="1079" y="1"/>
                    <a:pt x="474" y="418"/>
                    <a:pt x="269" y="1158"/>
                  </a:cubicBezTo>
                  <a:cubicBezTo>
                    <a:pt x="1" y="2125"/>
                    <a:pt x="525" y="2937"/>
                    <a:pt x="1634" y="3280"/>
                  </a:cubicBezTo>
                  <a:cubicBezTo>
                    <a:pt x="3164" y="3755"/>
                    <a:pt x="3921" y="4845"/>
                    <a:pt x="3827" y="6430"/>
                  </a:cubicBezTo>
                  <a:lnTo>
                    <a:pt x="3807" y="6664"/>
                  </a:lnTo>
                  <a:cubicBezTo>
                    <a:pt x="3732" y="7821"/>
                    <a:pt x="4251" y="8543"/>
                    <a:pt x="5228" y="8645"/>
                  </a:cubicBezTo>
                  <a:cubicBezTo>
                    <a:pt x="5303" y="8652"/>
                    <a:pt x="5379" y="8656"/>
                    <a:pt x="5454" y="8656"/>
                  </a:cubicBezTo>
                  <a:cubicBezTo>
                    <a:pt x="6321" y="8656"/>
                    <a:pt x="6894" y="8096"/>
                    <a:pt x="7077" y="7057"/>
                  </a:cubicBezTo>
                  <a:cubicBezTo>
                    <a:pt x="7616" y="3990"/>
                    <a:pt x="5588" y="865"/>
                    <a:pt x="2559" y="91"/>
                  </a:cubicBezTo>
                  <a:cubicBezTo>
                    <a:pt x="2322" y="30"/>
                    <a:pt x="2095" y="1"/>
                    <a:pt x="1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885;p40"/>
            <p:cNvSpPr/>
            <p:nvPr/>
          </p:nvSpPr>
          <p:spPr>
            <a:xfrm>
              <a:off x="1896750" y="4513550"/>
              <a:ext cx="24250" cy="36900"/>
            </a:xfrm>
            <a:custGeom>
              <a:avLst/>
              <a:gdLst/>
              <a:ahLst/>
              <a:cxnLst/>
              <a:rect l="l" t="t" r="r" b="b"/>
              <a:pathLst>
                <a:path w="970" h="1476" extrusionOk="0">
                  <a:moveTo>
                    <a:pt x="318" y="0"/>
                  </a:moveTo>
                  <a:cubicBezTo>
                    <a:pt x="286" y="0"/>
                    <a:pt x="254" y="6"/>
                    <a:pt x="223" y="17"/>
                  </a:cubicBezTo>
                  <a:cubicBezTo>
                    <a:pt x="77" y="68"/>
                    <a:pt x="1" y="229"/>
                    <a:pt x="52" y="375"/>
                  </a:cubicBezTo>
                  <a:lnTo>
                    <a:pt x="375" y="1288"/>
                  </a:lnTo>
                  <a:cubicBezTo>
                    <a:pt x="414" y="1401"/>
                    <a:pt x="521" y="1476"/>
                    <a:pt x="640" y="1476"/>
                  </a:cubicBezTo>
                  <a:lnTo>
                    <a:pt x="640" y="1475"/>
                  </a:lnTo>
                  <a:cubicBezTo>
                    <a:pt x="641" y="1475"/>
                    <a:pt x="641" y="1475"/>
                    <a:pt x="642" y="1475"/>
                  </a:cubicBezTo>
                  <a:cubicBezTo>
                    <a:pt x="835" y="1475"/>
                    <a:pt x="969" y="1282"/>
                    <a:pt x="904" y="1100"/>
                  </a:cubicBezTo>
                  <a:lnTo>
                    <a:pt x="581" y="187"/>
                  </a:lnTo>
                  <a:cubicBezTo>
                    <a:pt x="541" y="72"/>
                    <a:pt x="433" y="0"/>
                    <a:pt x="3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886;p40"/>
            <p:cNvSpPr/>
            <p:nvPr/>
          </p:nvSpPr>
          <p:spPr>
            <a:xfrm>
              <a:off x="1831775" y="4330025"/>
              <a:ext cx="72275" cy="172500"/>
            </a:xfrm>
            <a:custGeom>
              <a:avLst/>
              <a:gdLst/>
              <a:ahLst/>
              <a:cxnLst/>
              <a:rect l="l" t="t" r="r" b="b"/>
              <a:pathLst>
                <a:path w="2891" h="6900" extrusionOk="0">
                  <a:moveTo>
                    <a:pt x="318" y="1"/>
                  </a:moveTo>
                  <a:cubicBezTo>
                    <a:pt x="286" y="1"/>
                    <a:pt x="255" y="6"/>
                    <a:pt x="223" y="17"/>
                  </a:cubicBezTo>
                  <a:cubicBezTo>
                    <a:pt x="77" y="69"/>
                    <a:pt x="0" y="229"/>
                    <a:pt x="53" y="376"/>
                  </a:cubicBezTo>
                  <a:lnTo>
                    <a:pt x="2295" y="6711"/>
                  </a:lnTo>
                  <a:cubicBezTo>
                    <a:pt x="2335" y="6824"/>
                    <a:pt x="2441" y="6899"/>
                    <a:pt x="2560" y="6899"/>
                  </a:cubicBezTo>
                  <a:lnTo>
                    <a:pt x="2560" y="6898"/>
                  </a:lnTo>
                  <a:cubicBezTo>
                    <a:pt x="2560" y="6898"/>
                    <a:pt x="2561" y="6898"/>
                    <a:pt x="2561" y="6898"/>
                  </a:cubicBezTo>
                  <a:cubicBezTo>
                    <a:pt x="2755" y="6898"/>
                    <a:pt x="2890" y="6706"/>
                    <a:pt x="2824" y="6523"/>
                  </a:cubicBezTo>
                  <a:lnTo>
                    <a:pt x="582" y="188"/>
                  </a:lnTo>
                  <a:cubicBezTo>
                    <a:pt x="541" y="73"/>
                    <a:pt x="433" y="1"/>
                    <a:pt x="3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887;p40"/>
            <p:cNvSpPr/>
            <p:nvPr/>
          </p:nvSpPr>
          <p:spPr>
            <a:xfrm>
              <a:off x="2148575" y="4894000"/>
              <a:ext cx="153500" cy="133075"/>
            </a:xfrm>
            <a:custGeom>
              <a:avLst/>
              <a:gdLst/>
              <a:ahLst/>
              <a:cxnLst/>
              <a:rect l="l" t="t" r="r" b="b"/>
              <a:pathLst>
                <a:path w="6140" h="5323" extrusionOk="0">
                  <a:moveTo>
                    <a:pt x="313" y="1"/>
                  </a:moveTo>
                  <a:cubicBezTo>
                    <a:pt x="235" y="1"/>
                    <a:pt x="157" y="34"/>
                    <a:pt x="101" y="97"/>
                  </a:cubicBezTo>
                  <a:cubicBezTo>
                    <a:pt x="1" y="211"/>
                    <a:pt x="9" y="384"/>
                    <a:pt x="121" y="487"/>
                  </a:cubicBezTo>
                  <a:lnTo>
                    <a:pt x="5574" y="5252"/>
                  </a:lnTo>
                  <a:cubicBezTo>
                    <a:pt x="5626" y="5297"/>
                    <a:pt x="5692" y="5321"/>
                    <a:pt x="5760" y="5321"/>
                  </a:cubicBezTo>
                  <a:lnTo>
                    <a:pt x="5760" y="5322"/>
                  </a:lnTo>
                  <a:cubicBezTo>
                    <a:pt x="6019" y="5321"/>
                    <a:pt x="6139" y="5000"/>
                    <a:pt x="5944" y="4830"/>
                  </a:cubicBezTo>
                  <a:lnTo>
                    <a:pt x="491" y="65"/>
                  </a:lnTo>
                  <a:cubicBezTo>
                    <a:pt x="438" y="22"/>
                    <a:pt x="376" y="1"/>
                    <a:pt x="3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888;p40"/>
            <p:cNvSpPr/>
            <p:nvPr/>
          </p:nvSpPr>
          <p:spPr>
            <a:xfrm>
              <a:off x="2111525" y="4861575"/>
              <a:ext cx="39450" cy="33450"/>
            </a:xfrm>
            <a:custGeom>
              <a:avLst/>
              <a:gdLst/>
              <a:ahLst/>
              <a:cxnLst/>
              <a:rect l="l" t="t" r="r" b="b"/>
              <a:pathLst>
                <a:path w="1578" h="1338" extrusionOk="0">
                  <a:moveTo>
                    <a:pt x="310" y="1"/>
                  </a:moveTo>
                  <a:cubicBezTo>
                    <a:pt x="232" y="1"/>
                    <a:pt x="154" y="33"/>
                    <a:pt x="99" y="97"/>
                  </a:cubicBezTo>
                  <a:cubicBezTo>
                    <a:pt x="0" y="211"/>
                    <a:pt x="8" y="383"/>
                    <a:pt x="118" y="487"/>
                  </a:cubicBezTo>
                  <a:lnTo>
                    <a:pt x="1013" y="1269"/>
                  </a:lnTo>
                  <a:cubicBezTo>
                    <a:pt x="1064" y="1313"/>
                    <a:pt x="1129" y="1338"/>
                    <a:pt x="1198" y="1338"/>
                  </a:cubicBezTo>
                  <a:cubicBezTo>
                    <a:pt x="1458" y="1338"/>
                    <a:pt x="1578" y="1017"/>
                    <a:pt x="1382" y="846"/>
                  </a:cubicBezTo>
                  <a:lnTo>
                    <a:pt x="488" y="63"/>
                  </a:lnTo>
                  <a:cubicBezTo>
                    <a:pt x="435" y="21"/>
                    <a:pt x="373" y="1"/>
                    <a:pt x="3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89;p40"/>
            <p:cNvSpPr/>
            <p:nvPr/>
          </p:nvSpPr>
          <p:spPr>
            <a:xfrm>
              <a:off x="3252425" y="238125"/>
              <a:ext cx="947425" cy="2227825"/>
            </a:xfrm>
            <a:custGeom>
              <a:avLst/>
              <a:gdLst/>
              <a:ahLst/>
              <a:cxnLst/>
              <a:rect l="l" t="t" r="r" b="b"/>
              <a:pathLst>
                <a:path w="37897" h="89113" extrusionOk="0">
                  <a:moveTo>
                    <a:pt x="18290" y="0"/>
                  </a:moveTo>
                  <a:cubicBezTo>
                    <a:pt x="13303" y="0"/>
                    <a:pt x="8830" y="2007"/>
                    <a:pt x="5691" y="5650"/>
                  </a:cubicBezTo>
                  <a:cubicBezTo>
                    <a:pt x="2953" y="8831"/>
                    <a:pt x="0" y="14705"/>
                    <a:pt x="1489" y="24633"/>
                  </a:cubicBezTo>
                  <a:cubicBezTo>
                    <a:pt x="3769" y="39828"/>
                    <a:pt x="16692" y="87799"/>
                    <a:pt x="16822" y="88282"/>
                  </a:cubicBezTo>
                  <a:cubicBezTo>
                    <a:pt x="16955" y="88772"/>
                    <a:pt x="17399" y="89113"/>
                    <a:pt x="17906" y="89113"/>
                  </a:cubicBezTo>
                  <a:cubicBezTo>
                    <a:pt x="18646" y="89113"/>
                    <a:pt x="19183" y="88411"/>
                    <a:pt x="18992" y="87697"/>
                  </a:cubicBezTo>
                  <a:cubicBezTo>
                    <a:pt x="18861" y="87215"/>
                    <a:pt x="5971" y="39367"/>
                    <a:pt x="3711" y="24300"/>
                  </a:cubicBezTo>
                  <a:cubicBezTo>
                    <a:pt x="2349" y="15214"/>
                    <a:pt x="4962" y="9940"/>
                    <a:pt x="7395" y="7115"/>
                  </a:cubicBezTo>
                  <a:cubicBezTo>
                    <a:pt x="10098" y="3976"/>
                    <a:pt x="13967" y="2247"/>
                    <a:pt x="18290" y="2247"/>
                  </a:cubicBezTo>
                  <a:cubicBezTo>
                    <a:pt x="26911" y="2247"/>
                    <a:pt x="31363" y="10216"/>
                    <a:pt x="32513" y="14430"/>
                  </a:cubicBezTo>
                  <a:cubicBezTo>
                    <a:pt x="33647" y="18586"/>
                    <a:pt x="35552" y="25827"/>
                    <a:pt x="35571" y="25900"/>
                  </a:cubicBezTo>
                  <a:cubicBezTo>
                    <a:pt x="35705" y="26401"/>
                    <a:pt x="36159" y="26731"/>
                    <a:pt x="36654" y="26731"/>
                  </a:cubicBezTo>
                  <a:cubicBezTo>
                    <a:pt x="36749" y="26731"/>
                    <a:pt x="36846" y="26719"/>
                    <a:pt x="36942" y="26693"/>
                  </a:cubicBezTo>
                  <a:cubicBezTo>
                    <a:pt x="37538" y="26537"/>
                    <a:pt x="37897" y="25926"/>
                    <a:pt x="37744" y="25328"/>
                  </a:cubicBezTo>
                  <a:cubicBezTo>
                    <a:pt x="37725" y="25256"/>
                    <a:pt x="35816" y="18004"/>
                    <a:pt x="34681" y="13838"/>
                  </a:cubicBezTo>
                  <a:cubicBezTo>
                    <a:pt x="33375" y="9052"/>
                    <a:pt x="28269" y="0"/>
                    <a:pt x="182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890;p40"/>
            <p:cNvSpPr/>
            <p:nvPr/>
          </p:nvSpPr>
          <p:spPr>
            <a:xfrm>
              <a:off x="1759800" y="2448025"/>
              <a:ext cx="1445175" cy="1364225"/>
            </a:xfrm>
            <a:custGeom>
              <a:avLst/>
              <a:gdLst/>
              <a:ahLst/>
              <a:cxnLst/>
              <a:rect l="l" t="t" r="r" b="b"/>
              <a:pathLst>
                <a:path w="57807" h="54569" extrusionOk="0">
                  <a:moveTo>
                    <a:pt x="55399" y="49985"/>
                  </a:moveTo>
                  <a:cubicBezTo>
                    <a:pt x="55399" y="49986"/>
                    <a:pt x="55399" y="49986"/>
                    <a:pt x="55399" y="49986"/>
                  </a:cubicBezTo>
                  <a:lnTo>
                    <a:pt x="55399" y="49986"/>
                  </a:lnTo>
                  <a:cubicBezTo>
                    <a:pt x="55399" y="49986"/>
                    <a:pt x="55399" y="49986"/>
                    <a:pt x="55399" y="49986"/>
                  </a:cubicBezTo>
                  <a:cubicBezTo>
                    <a:pt x="55399" y="49986"/>
                    <a:pt x="55399" y="49985"/>
                    <a:pt x="55399" y="49985"/>
                  </a:cubicBezTo>
                  <a:close/>
                  <a:moveTo>
                    <a:pt x="56183" y="0"/>
                  </a:moveTo>
                  <a:cubicBezTo>
                    <a:pt x="56088" y="0"/>
                    <a:pt x="55992" y="12"/>
                    <a:pt x="55896" y="38"/>
                  </a:cubicBezTo>
                  <a:cubicBezTo>
                    <a:pt x="55297" y="195"/>
                    <a:pt x="54939" y="810"/>
                    <a:pt x="55097" y="1410"/>
                  </a:cubicBezTo>
                  <a:cubicBezTo>
                    <a:pt x="55113" y="1474"/>
                    <a:pt x="56325" y="8142"/>
                    <a:pt x="39535" y="18144"/>
                  </a:cubicBezTo>
                  <a:cubicBezTo>
                    <a:pt x="35109" y="20781"/>
                    <a:pt x="30468" y="23165"/>
                    <a:pt x="25978" y="25470"/>
                  </a:cubicBezTo>
                  <a:cubicBezTo>
                    <a:pt x="12039" y="32628"/>
                    <a:pt x="0" y="38808"/>
                    <a:pt x="3866" y="48235"/>
                  </a:cubicBezTo>
                  <a:cubicBezTo>
                    <a:pt x="5795" y="52942"/>
                    <a:pt x="9611" y="54569"/>
                    <a:pt x="14308" y="54569"/>
                  </a:cubicBezTo>
                  <a:cubicBezTo>
                    <a:pt x="19930" y="54569"/>
                    <a:pt x="26814" y="52236"/>
                    <a:pt x="33230" y="50064"/>
                  </a:cubicBezTo>
                  <a:cubicBezTo>
                    <a:pt x="38817" y="48172"/>
                    <a:pt x="44147" y="46365"/>
                    <a:pt x="47788" y="46365"/>
                  </a:cubicBezTo>
                  <a:cubicBezTo>
                    <a:pt x="48519" y="46365"/>
                    <a:pt x="49182" y="46438"/>
                    <a:pt x="49765" y="46597"/>
                  </a:cubicBezTo>
                  <a:cubicBezTo>
                    <a:pt x="52252" y="47275"/>
                    <a:pt x="52699" y="48793"/>
                    <a:pt x="53059" y="50013"/>
                  </a:cubicBezTo>
                  <a:cubicBezTo>
                    <a:pt x="53237" y="50614"/>
                    <a:pt x="53390" y="51134"/>
                    <a:pt x="53772" y="51535"/>
                  </a:cubicBezTo>
                  <a:cubicBezTo>
                    <a:pt x="53992" y="51768"/>
                    <a:pt x="54290" y="51886"/>
                    <a:pt x="54588" y="51886"/>
                  </a:cubicBezTo>
                  <a:cubicBezTo>
                    <a:pt x="54859" y="51886"/>
                    <a:pt x="55131" y="51789"/>
                    <a:pt x="55346" y="51592"/>
                  </a:cubicBezTo>
                  <a:cubicBezTo>
                    <a:pt x="55797" y="51177"/>
                    <a:pt x="55835" y="50478"/>
                    <a:pt x="55429" y="50019"/>
                  </a:cubicBezTo>
                  <a:cubicBezTo>
                    <a:pt x="55371" y="49912"/>
                    <a:pt x="55281" y="49604"/>
                    <a:pt x="55213" y="49377"/>
                  </a:cubicBezTo>
                  <a:cubicBezTo>
                    <a:pt x="54808" y="48001"/>
                    <a:pt x="54051" y="45438"/>
                    <a:pt x="50355" y="44430"/>
                  </a:cubicBezTo>
                  <a:cubicBezTo>
                    <a:pt x="49594" y="44223"/>
                    <a:pt x="48750" y="44130"/>
                    <a:pt x="47834" y="44130"/>
                  </a:cubicBezTo>
                  <a:cubicBezTo>
                    <a:pt x="43753" y="44130"/>
                    <a:pt x="38262" y="45988"/>
                    <a:pt x="32509" y="47936"/>
                  </a:cubicBezTo>
                  <a:cubicBezTo>
                    <a:pt x="26078" y="50114"/>
                    <a:pt x="19523" y="52335"/>
                    <a:pt x="14419" y="52335"/>
                  </a:cubicBezTo>
                  <a:cubicBezTo>
                    <a:pt x="10500" y="52335"/>
                    <a:pt x="7437" y="51026"/>
                    <a:pt x="5944" y="47383"/>
                  </a:cubicBezTo>
                  <a:cubicBezTo>
                    <a:pt x="2862" y="39864"/>
                    <a:pt x="14050" y="34120"/>
                    <a:pt x="27005" y="27469"/>
                  </a:cubicBezTo>
                  <a:cubicBezTo>
                    <a:pt x="31524" y="25147"/>
                    <a:pt x="36199" y="22747"/>
                    <a:pt x="40686" y="20074"/>
                  </a:cubicBezTo>
                  <a:cubicBezTo>
                    <a:pt x="48316" y="15529"/>
                    <a:pt x="53425" y="11012"/>
                    <a:pt x="55871" y="6648"/>
                  </a:cubicBezTo>
                  <a:cubicBezTo>
                    <a:pt x="57806" y="3195"/>
                    <a:pt x="57330" y="1069"/>
                    <a:pt x="57269" y="838"/>
                  </a:cubicBezTo>
                  <a:cubicBezTo>
                    <a:pt x="57136" y="334"/>
                    <a:pt x="56681" y="0"/>
                    <a:pt x="561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891;p40"/>
            <p:cNvSpPr/>
            <p:nvPr/>
          </p:nvSpPr>
          <p:spPr>
            <a:xfrm>
              <a:off x="4473225" y="2103550"/>
              <a:ext cx="1657475" cy="1156450"/>
            </a:xfrm>
            <a:custGeom>
              <a:avLst/>
              <a:gdLst/>
              <a:ahLst/>
              <a:cxnLst/>
              <a:rect l="l" t="t" r="r" b="b"/>
              <a:pathLst>
                <a:path w="66299" h="46258" extrusionOk="0">
                  <a:moveTo>
                    <a:pt x="1219" y="1"/>
                  </a:moveTo>
                  <a:cubicBezTo>
                    <a:pt x="1151" y="1"/>
                    <a:pt x="1081" y="7"/>
                    <a:pt x="1012" y="20"/>
                  </a:cubicBezTo>
                  <a:cubicBezTo>
                    <a:pt x="401" y="134"/>
                    <a:pt x="0" y="722"/>
                    <a:pt x="114" y="1331"/>
                  </a:cubicBezTo>
                  <a:cubicBezTo>
                    <a:pt x="146" y="1500"/>
                    <a:pt x="931" y="5494"/>
                    <a:pt x="5421" y="8568"/>
                  </a:cubicBezTo>
                  <a:cubicBezTo>
                    <a:pt x="8804" y="10882"/>
                    <a:pt x="13282" y="12043"/>
                    <a:pt x="18795" y="12043"/>
                  </a:cubicBezTo>
                  <a:cubicBezTo>
                    <a:pt x="21765" y="12043"/>
                    <a:pt x="25036" y="11706"/>
                    <a:pt x="28597" y="11032"/>
                  </a:cubicBezTo>
                  <a:cubicBezTo>
                    <a:pt x="35054" y="9809"/>
                    <a:pt x="40472" y="9283"/>
                    <a:pt x="44959" y="9283"/>
                  </a:cubicBezTo>
                  <a:cubicBezTo>
                    <a:pt x="56250" y="9283"/>
                    <a:pt x="61640" y="12612"/>
                    <a:pt x="62827" y="16534"/>
                  </a:cubicBezTo>
                  <a:cubicBezTo>
                    <a:pt x="63798" y="19748"/>
                    <a:pt x="61759" y="23453"/>
                    <a:pt x="58182" y="24966"/>
                  </a:cubicBezTo>
                  <a:cubicBezTo>
                    <a:pt x="55218" y="26219"/>
                    <a:pt x="51993" y="27169"/>
                    <a:pt x="48579" y="28176"/>
                  </a:cubicBezTo>
                  <a:cubicBezTo>
                    <a:pt x="39249" y="30924"/>
                    <a:pt x="28675" y="34039"/>
                    <a:pt x="22814" y="44588"/>
                  </a:cubicBezTo>
                  <a:cubicBezTo>
                    <a:pt x="22621" y="44935"/>
                    <a:pt x="22626" y="45360"/>
                    <a:pt x="22828" y="45702"/>
                  </a:cubicBezTo>
                  <a:cubicBezTo>
                    <a:pt x="23030" y="46046"/>
                    <a:pt x="23397" y="46256"/>
                    <a:pt x="23796" y="46258"/>
                  </a:cubicBezTo>
                  <a:cubicBezTo>
                    <a:pt x="24203" y="46258"/>
                    <a:pt x="24580" y="46036"/>
                    <a:pt x="24778" y="45680"/>
                  </a:cubicBezTo>
                  <a:cubicBezTo>
                    <a:pt x="30193" y="35934"/>
                    <a:pt x="39862" y="33085"/>
                    <a:pt x="49214" y="30330"/>
                  </a:cubicBezTo>
                  <a:cubicBezTo>
                    <a:pt x="52691" y="29306"/>
                    <a:pt x="55975" y="28339"/>
                    <a:pt x="59057" y="27035"/>
                  </a:cubicBezTo>
                  <a:cubicBezTo>
                    <a:pt x="63754" y="25048"/>
                    <a:pt x="66299" y="20254"/>
                    <a:pt x="64976" y="15883"/>
                  </a:cubicBezTo>
                  <a:cubicBezTo>
                    <a:pt x="63875" y="12242"/>
                    <a:pt x="60268" y="9481"/>
                    <a:pt x="54817" y="8108"/>
                  </a:cubicBezTo>
                  <a:cubicBezTo>
                    <a:pt x="51979" y="7393"/>
                    <a:pt x="48674" y="7035"/>
                    <a:pt x="44923" y="7035"/>
                  </a:cubicBezTo>
                  <a:cubicBezTo>
                    <a:pt x="40073" y="7035"/>
                    <a:pt x="34477" y="7632"/>
                    <a:pt x="28180" y="8824"/>
                  </a:cubicBezTo>
                  <a:cubicBezTo>
                    <a:pt x="24561" y="9510"/>
                    <a:pt x="21445" y="9800"/>
                    <a:pt x="18761" y="9800"/>
                  </a:cubicBezTo>
                  <a:cubicBezTo>
                    <a:pt x="4290" y="9800"/>
                    <a:pt x="2411" y="1361"/>
                    <a:pt x="2323" y="917"/>
                  </a:cubicBezTo>
                  <a:cubicBezTo>
                    <a:pt x="2222" y="377"/>
                    <a:pt x="1749" y="1"/>
                    <a:pt x="12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92;p40"/>
            <p:cNvSpPr/>
            <p:nvPr/>
          </p:nvSpPr>
          <p:spPr>
            <a:xfrm>
              <a:off x="4078100" y="727050"/>
              <a:ext cx="178250" cy="322425"/>
            </a:xfrm>
            <a:custGeom>
              <a:avLst/>
              <a:gdLst/>
              <a:ahLst/>
              <a:cxnLst/>
              <a:rect l="l" t="t" r="r" b="b"/>
              <a:pathLst>
                <a:path w="7130" h="12897" extrusionOk="0">
                  <a:moveTo>
                    <a:pt x="2488" y="0"/>
                  </a:moveTo>
                  <a:cubicBezTo>
                    <a:pt x="2293" y="0"/>
                    <a:pt x="2094" y="26"/>
                    <a:pt x="1896" y="80"/>
                  </a:cubicBezTo>
                  <a:cubicBezTo>
                    <a:pt x="706" y="405"/>
                    <a:pt x="1" y="1629"/>
                    <a:pt x="315" y="2821"/>
                  </a:cubicBezTo>
                  <a:lnTo>
                    <a:pt x="2611" y="11241"/>
                  </a:lnTo>
                  <a:cubicBezTo>
                    <a:pt x="2878" y="12217"/>
                    <a:pt x="3766" y="12895"/>
                    <a:pt x="4778" y="12897"/>
                  </a:cubicBezTo>
                  <a:cubicBezTo>
                    <a:pt x="5478" y="12895"/>
                    <a:pt x="6138" y="12570"/>
                    <a:pt x="6563" y="12013"/>
                  </a:cubicBezTo>
                  <a:cubicBezTo>
                    <a:pt x="6988" y="11457"/>
                    <a:pt x="7130" y="10733"/>
                    <a:pt x="6947" y="10058"/>
                  </a:cubicBezTo>
                  <a:lnTo>
                    <a:pt x="4651" y="1639"/>
                  </a:lnTo>
                  <a:cubicBezTo>
                    <a:pt x="4372" y="649"/>
                    <a:pt x="3470" y="0"/>
                    <a:pt x="24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93;p40"/>
            <p:cNvSpPr/>
            <p:nvPr/>
          </p:nvSpPr>
          <p:spPr>
            <a:xfrm>
              <a:off x="4915925" y="3143675"/>
              <a:ext cx="433600" cy="430325"/>
            </a:xfrm>
            <a:custGeom>
              <a:avLst/>
              <a:gdLst/>
              <a:ahLst/>
              <a:cxnLst/>
              <a:rect l="l" t="t" r="r" b="b"/>
              <a:pathLst>
                <a:path w="17344" h="17213" extrusionOk="0">
                  <a:moveTo>
                    <a:pt x="7049" y="0"/>
                  </a:moveTo>
                  <a:cubicBezTo>
                    <a:pt x="4897" y="0"/>
                    <a:pt x="3062" y="3146"/>
                    <a:pt x="3062" y="3146"/>
                  </a:cubicBezTo>
                  <a:cubicBezTo>
                    <a:pt x="0" y="11182"/>
                    <a:pt x="3828" y="15773"/>
                    <a:pt x="8420" y="16921"/>
                  </a:cubicBezTo>
                  <a:cubicBezTo>
                    <a:pt x="9200" y="17116"/>
                    <a:pt x="9980" y="17212"/>
                    <a:pt x="10730" y="17212"/>
                  </a:cubicBezTo>
                  <a:cubicBezTo>
                    <a:pt x="14395" y="17212"/>
                    <a:pt x="17343" y="14928"/>
                    <a:pt x="16073" y="10799"/>
                  </a:cubicBezTo>
                  <a:cubicBezTo>
                    <a:pt x="14543" y="5824"/>
                    <a:pt x="9951" y="7738"/>
                    <a:pt x="7654" y="6973"/>
                  </a:cubicBezTo>
                  <a:cubicBezTo>
                    <a:pt x="5358" y="6207"/>
                    <a:pt x="11099" y="2380"/>
                    <a:pt x="8420" y="467"/>
                  </a:cubicBezTo>
                  <a:cubicBezTo>
                    <a:pt x="7958" y="137"/>
                    <a:pt x="7497" y="0"/>
                    <a:pt x="7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894;p40"/>
            <p:cNvSpPr/>
            <p:nvPr/>
          </p:nvSpPr>
          <p:spPr>
            <a:xfrm>
              <a:off x="4948725" y="3136650"/>
              <a:ext cx="395425" cy="444350"/>
            </a:xfrm>
            <a:custGeom>
              <a:avLst/>
              <a:gdLst/>
              <a:ahLst/>
              <a:cxnLst/>
              <a:rect l="l" t="t" r="r" b="b"/>
              <a:pathLst>
                <a:path w="15817" h="17774" extrusionOk="0">
                  <a:moveTo>
                    <a:pt x="5739" y="563"/>
                  </a:moveTo>
                  <a:cubicBezTo>
                    <a:pt x="6158" y="563"/>
                    <a:pt x="6555" y="701"/>
                    <a:pt x="6944" y="978"/>
                  </a:cubicBezTo>
                  <a:cubicBezTo>
                    <a:pt x="8091" y="1797"/>
                    <a:pt x="7453" y="2997"/>
                    <a:pt x="6426" y="4604"/>
                  </a:cubicBezTo>
                  <a:cubicBezTo>
                    <a:pt x="5844" y="5516"/>
                    <a:pt x="5340" y="6305"/>
                    <a:pt x="5558" y="6918"/>
                  </a:cubicBezTo>
                  <a:cubicBezTo>
                    <a:pt x="5657" y="7197"/>
                    <a:pt x="5891" y="7400"/>
                    <a:pt x="6253" y="7520"/>
                  </a:cubicBezTo>
                  <a:cubicBezTo>
                    <a:pt x="6939" y="7750"/>
                    <a:pt x="7793" y="7754"/>
                    <a:pt x="8696" y="7757"/>
                  </a:cubicBezTo>
                  <a:cubicBezTo>
                    <a:pt x="10925" y="7769"/>
                    <a:pt x="13451" y="7781"/>
                    <a:pt x="14493" y="11164"/>
                  </a:cubicBezTo>
                  <a:cubicBezTo>
                    <a:pt x="15052" y="12982"/>
                    <a:pt x="14792" y="14528"/>
                    <a:pt x="13745" y="15635"/>
                  </a:cubicBezTo>
                  <a:cubicBezTo>
                    <a:pt x="12773" y="16660"/>
                    <a:pt x="11192" y="17214"/>
                    <a:pt x="9418" y="17214"/>
                  </a:cubicBezTo>
                  <a:cubicBezTo>
                    <a:pt x="8693" y="17214"/>
                    <a:pt x="7936" y="17121"/>
                    <a:pt x="7175" y="16930"/>
                  </a:cubicBezTo>
                  <a:cubicBezTo>
                    <a:pt x="4803" y="16339"/>
                    <a:pt x="2920" y="14904"/>
                    <a:pt x="1869" y="12891"/>
                  </a:cubicBezTo>
                  <a:cubicBezTo>
                    <a:pt x="577" y="10414"/>
                    <a:pt x="624" y="7185"/>
                    <a:pt x="2003" y="3550"/>
                  </a:cubicBezTo>
                  <a:cubicBezTo>
                    <a:pt x="2145" y="3316"/>
                    <a:pt x="3594" y="976"/>
                    <a:pt x="5302" y="611"/>
                  </a:cubicBezTo>
                  <a:cubicBezTo>
                    <a:pt x="5451" y="579"/>
                    <a:pt x="5596" y="563"/>
                    <a:pt x="5739" y="563"/>
                  </a:cubicBezTo>
                  <a:close/>
                  <a:moveTo>
                    <a:pt x="5737" y="1"/>
                  </a:moveTo>
                  <a:cubicBezTo>
                    <a:pt x="5556" y="1"/>
                    <a:pt x="5371" y="21"/>
                    <a:pt x="5184" y="61"/>
                  </a:cubicBezTo>
                  <a:cubicBezTo>
                    <a:pt x="3155" y="497"/>
                    <a:pt x="1574" y="3173"/>
                    <a:pt x="1507" y="3285"/>
                  </a:cubicBezTo>
                  <a:cubicBezTo>
                    <a:pt x="1500" y="3299"/>
                    <a:pt x="1493" y="3313"/>
                    <a:pt x="1488" y="3328"/>
                  </a:cubicBezTo>
                  <a:cubicBezTo>
                    <a:pt x="41" y="7126"/>
                    <a:pt x="1" y="10522"/>
                    <a:pt x="1373" y="13150"/>
                  </a:cubicBezTo>
                  <a:cubicBezTo>
                    <a:pt x="2498" y="15307"/>
                    <a:pt x="4510" y="16844"/>
                    <a:pt x="7039" y="17476"/>
                  </a:cubicBezTo>
                  <a:cubicBezTo>
                    <a:pt x="7813" y="17671"/>
                    <a:pt x="8607" y="17771"/>
                    <a:pt x="9404" y="17774"/>
                  </a:cubicBezTo>
                  <a:cubicBezTo>
                    <a:pt x="11338" y="17774"/>
                    <a:pt x="13074" y="17157"/>
                    <a:pt x="14153" y="16021"/>
                  </a:cubicBezTo>
                  <a:cubicBezTo>
                    <a:pt x="14988" y="15141"/>
                    <a:pt x="15816" y="13555"/>
                    <a:pt x="15030" y="10997"/>
                  </a:cubicBezTo>
                  <a:cubicBezTo>
                    <a:pt x="13867" y="7221"/>
                    <a:pt x="11002" y="7207"/>
                    <a:pt x="8699" y="7196"/>
                  </a:cubicBezTo>
                  <a:cubicBezTo>
                    <a:pt x="7841" y="7192"/>
                    <a:pt x="7033" y="7188"/>
                    <a:pt x="6431" y="6988"/>
                  </a:cubicBezTo>
                  <a:cubicBezTo>
                    <a:pt x="6144" y="6893"/>
                    <a:pt x="6102" y="6770"/>
                    <a:pt x="6087" y="6730"/>
                  </a:cubicBezTo>
                  <a:cubicBezTo>
                    <a:pt x="5961" y="6375"/>
                    <a:pt x="6439" y="5628"/>
                    <a:pt x="6900" y="4906"/>
                  </a:cubicBezTo>
                  <a:cubicBezTo>
                    <a:pt x="7761" y="3557"/>
                    <a:pt x="8939" y="1713"/>
                    <a:pt x="7271" y="519"/>
                  </a:cubicBezTo>
                  <a:cubicBezTo>
                    <a:pt x="6787" y="175"/>
                    <a:pt x="6274" y="1"/>
                    <a:pt x="57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95;p40"/>
            <p:cNvSpPr/>
            <p:nvPr/>
          </p:nvSpPr>
          <p:spPr>
            <a:xfrm>
              <a:off x="5204125" y="3318675"/>
              <a:ext cx="158850" cy="241650"/>
            </a:xfrm>
            <a:custGeom>
              <a:avLst/>
              <a:gdLst/>
              <a:ahLst/>
              <a:cxnLst/>
              <a:rect l="l" t="t" r="r" b="b"/>
              <a:pathLst>
                <a:path w="6354" h="9666" extrusionOk="0">
                  <a:moveTo>
                    <a:pt x="320" y="1"/>
                  </a:moveTo>
                  <a:cubicBezTo>
                    <a:pt x="231" y="1"/>
                    <a:pt x="143" y="44"/>
                    <a:pt x="88" y="123"/>
                  </a:cubicBezTo>
                  <a:cubicBezTo>
                    <a:pt x="0" y="251"/>
                    <a:pt x="33" y="425"/>
                    <a:pt x="161" y="514"/>
                  </a:cubicBezTo>
                  <a:cubicBezTo>
                    <a:pt x="175" y="523"/>
                    <a:pt x="1556" y="1484"/>
                    <a:pt x="2507" y="3044"/>
                  </a:cubicBezTo>
                  <a:cubicBezTo>
                    <a:pt x="3758" y="5096"/>
                    <a:pt x="3708" y="7178"/>
                    <a:pt x="2360" y="9231"/>
                  </a:cubicBezTo>
                  <a:cubicBezTo>
                    <a:pt x="2238" y="9418"/>
                    <a:pt x="2373" y="9666"/>
                    <a:pt x="2596" y="9666"/>
                  </a:cubicBezTo>
                  <a:cubicBezTo>
                    <a:pt x="2690" y="9666"/>
                    <a:pt x="2779" y="9617"/>
                    <a:pt x="2830" y="9538"/>
                  </a:cubicBezTo>
                  <a:cubicBezTo>
                    <a:pt x="6354" y="4170"/>
                    <a:pt x="538" y="92"/>
                    <a:pt x="479" y="50"/>
                  </a:cubicBezTo>
                  <a:cubicBezTo>
                    <a:pt x="431" y="17"/>
                    <a:pt x="375" y="1"/>
                    <a:pt x="3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896;p40"/>
            <p:cNvSpPr/>
            <p:nvPr/>
          </p:nvSpPr>
          <p:spPr>
            <a:xfrm>
              <a:off x="2663700" y="993250"/>
              <a:ext cx="2621975" cy="3994150"/>
            </a:xfrm>
            <a:custGeom>
              <a:avLst/>
              <a:gdLst/>
              <a:ahLst/>
              <a:cxnLst/>
              <a:rect l="l" t="t" r="r" b="b"/>
              <a:pathLst>
                <a:path w="104879" h="159766" extrusionOk="0">
                  <a:moveTo>
                    <a:pt x="63543" y="1"/>
                  </a:moveTo>
                  <a:cubicBezTo>
                    <a:pt x="63243" y="1"/>
                    <a:pt x="62942" y="24"/>
                    <a:pt x="62642" y="70"/>
                  </a:cubicBezTo>
                  <a:lnTo>
                    <a:pt x="9435" y="7564"/>
                  </a:lnTo>
                  <a:cubicBezTo>
                    <a:pt x="5708" y="8147"/>
                    <a:pt x="0" y="11537"/>
                    <a:pt x="1666" y="17891"/>
                  </a:cubicBezTo>
                  <a:lnTo>
                    <a:pt x="30727" y="152718"/>
                  </a:lnTo>
                  <a:cubicBezTo>
                    <a:pt x="31606" y="156796"/>
                    <a:pt x="34887" y="159765"/>
                    <a:pt x="38309" y="159765"/>
                  </a:cubicBezTo>
                  <a:cubicBezTo>
                    <a:pt x="38609" y="159765"/>
                    <a:pt x="38911" y="159742"/>
                    <a:pt x="39212" y="159695"/>
                  </a:cubicBezTo>
                  <a:lnTo>
                    <a:pt x="95167" y="150961"/>
                  </a:lnTo>
                  <a:cubicBezTo>
                    <a:pt x="102556" y="149852"/>
                    <a:pt x="104879" y="146093"/>
                    <a:pt x="103922" y="141657"/>
                  </a:cubicBezTo>
                  <a:lnTo>
                    <a:pt x="71127" y="7049"/>
                  </a:lnTo>
                  <a:cubicBezTo>
                    <a:pt x="70247" y="2970"/>
                    <a:pt x="66965" y="1"/>
                    <a:pt x="635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897;p40"/>
            <p:cNvSpPr/>
            <p:nvPr/>
          </p:nvSpPr>
          <p:spPr>
            <a:xfrm>
              <a:off x="2683175" y="986225"/>
              <a:ext cx="2597175" cy="4008175"/>
            </a:xfrm>
            <a:custGeom>
              <a:avLst/>
              <a:gdLst/>
              <a:ahLst/>
              <a:cxnLst/>
              <a:rect l="l" t="t" r="r" b="b"/>
              <a:pathLst>
                <a:path w="103887" h="160327" extrusionOk="0">
                  <a:moveTo>
                    <a:pt x="62765" y="563"/>
                  </a:moveTo>
                  <a:cubicBezTo>
                    <a:pt x="66052" y="563"/>
                    <a:pt x="69223" y="3446"/>
                    <a:pt x="70076" y="7396"/>
                  </a:cubicBezTo>
                  <a:lnTo>
                    <a:pt x="102869" y="141997"/>
                  </a:lnTo>
                  <a:cubicBezTo>
                    <a:pt x="103304" y="144016"/>
                    <a:pt x="103026" y="145762"/>
                    <a:pt x="102040" y="147189"/>
                  </a:cubicBezTo>
                  <a:cubicBezTo>
                    <a:pt x="100698" y="149129"/>
                    <a:pt x="98110" y="150400"/>
                    <a:pt x="94346" y="150964"/>
                  </a:cubicBezTo>
                  <a:lnTo>
                    <a:pt x="94345" y="150964"/>
                  </a:lnTo>
                  <a:lnTo>
                    <a:pt x="38389" y="159699"/>
                  </a:lnTo>
                  <a:cubicBezTo>
                    <a:pt x="38105" y="159744"/>
                    <a:pt x="37820" y="159765"/>
                    <a:pt x="37535" y="159765"/>
                  </a:cubicBezTo>
                  <a:cubicBezTo>
                    <a:pt x="34246" y="159765"/>
                    <a:pt x="31074" y="156885"/>
                    <a:pt x="30222" y="152939"/>
                  </a:cubicBezTo>
                  <a:lnTo>
                    <a:pt x="1158" y="18101"/>
                  </a:lnTo>
                  <a:cubicBezTo>
                    <a:pt x="585" y="15918"/>
                    <a:pt x="863" y="13944"/>
                    <a:pt x="1982" y="12235"/>
                  </a:cubicBezTo>
                  <a:cubicBezTo>
                    <a:pt x="3632" y="9716"/>
                    <a:pt x="6632" y="8445"/>
                    <a:pt x="8696" y="8123"/>
                  </a:cubicBezTo>
                  <a:lnTo>
                    <a:pt x="61906" y="630"/>
                  </a:lnTo>
                  <a:cubicBezTo>
                    <a:pt x="62190" y="586"/>
                    <a:pt x="62477" y="563"/>
                    <a:pt x="62765" y="563"/>
                  </a:cubicBezTo>
                  <a:close/>
                  <a:moveTo>
                    <a:pt x="62759" y="1"/>
                  </a:moveTo>
                  <a:cubicBezTo>
                    <a:pt x="62448" y="1"/>
                    <a:pt x="62135" y="25"/>
                    <a:pt x="61824" y="73"/>
                  </a:cubicBezTo>
                  <a:lnTo>
                    <a:pt x="8614" y="7568"/>
                  </a:lnTo>
                  <a:cubicBezTo>
                    <a:pt x="6432" y="7909"/>
                    <a:pt x="3262" y="9255"/>
                    <a:pt x="1512" y="11927"/>
                  </a:cubicBezTo>
                  <a:cubicBezTo>
                    <a:pt x="302" y="13774"/>
                    <a:pt x="1" y="15900"/>
                    <a:pt x="611" y="18233"/>
                  </a:cubicBezTo>
                  <a:lnTo>
                    <a:pt x="29673" y="153057"/>
                  </a:lnTo>
                  <a:cubicBezTo>
                    <a:pt x="30580" y="157259"/>
                    <a:pt x="33989" y="160326"/>
                    <a:pt x="37538" y="160326"/>
                  </a:cubicBezTo>
                  <a:cubicBezTo>
                    <a:pt x="37545" y="160326"/>
                    <a:pt x="37553" y="160326"/>
                    <a:pt x="37560" y="160326"/>
                  </a:cubicBezTo>
                  <a:cubicBezTo>
                    <a:pt x="37866" y="160326"/>
                    <a:pt x="38173" y="160301"/>
                    <a:pt x="38476" y="160255"/>
                  </a:cubicBezTo>
                  <a:lnTo>
                    <a:pt x="94429" y="151519"/>
                  </a:lnTo>
                  <a:cubicBezTo>
                    <a:pt x="98353" y="150931"/>
                    <a:pt x="101069" y="149581"/>
                    <a:pt x="102502" y="147507"/>
                  </a:cubicBezTo>
                  <a:cubicBezTo>
                    <a:pt x="103578" y="145949"/>
                    <a:pt x="103887" y="144055"/>
                    <a:pt x="103415" y="141872"/>
                  </a:cubicBezTo>
                  <a:lnTo>
                    <a:pt x="70622" y="7271"/>
                  </a:lnTo>
                  <a:cubicBezTo>
                    <a:pt x="69715" y="3068"/>
                    <a:pt x="66305" y="1"/>
                    <a:pt x="6275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898;p40"/>
            <p:cNvSpPr/>
            <p:nvPr/>
          </p:nvSpPr>
          <p:spPr>
            <a:xfrm>
              <a:off x="2777100" y="955000"/>
              <a:ext cx="2510900" cy="3994125"/>
            </a:xfrm>
            <a:custGeom>
              <a:avLst/>
              <a:gdLst/>
              <a:ahLst/>
              <a:cxnLst/>
              <a:rect l="l" t="t" r="r" b="b"/>
              <a:pathLst>
                <a:path w="100436" h="159765" extrusionOk="0">
                  <a:moveTo>
                    <a:pt x="62835" y="0"/>
                  </a:moveTo>
                  <a:cubicBezTo>
                    <a:pt x="62535" y="0"/>
                    <a:pt x="62234" y="23"/>
                    <a:pt x="61933" y="70"/>
                  </a:cubicBezTo>
                  <a:lnTo>
                    <a:pt x="5979" y="8804"/>
                  </a:lnTo>
                  <a:cubicBezTo>
                    <a:pt x="2249" y="9387"/>
                    <a:pt x="0" y="13456"/>
                    <a:pt x="956" y="17891"/>
                  </a:cubicBezTo>
                  <a:lnTo>
                    <a:pt x="30017" y="152717"/>
                  </a:lnTo>
                  <a:cubicBezTo>
                    <a:pt x="30897" y="156796"/>
                    <a:pt x="34179" y="159765"/>
                    <a:pt x="37601" y="159765"/>
                  </a:cubicBezTo>
                  <a:cubicBezTo>
                    <a:pt x="37901" y="159765"/>
                    <a:pt x="38202" y="159742"/>
                    <a:pt x="38502" y="159695"/>
                  </a:cubicBezTo>
                  <a:lnTo>
                    <a:pt x="94457" y="150961"/>
                  </a:lnTo>
                  <a:cubicBezTo>
                    <a:pt x="98187" y="150379"/>
                    <a:pt x="100435" y="146310"/>
                    <a:pt x="99479" y="141874"/>
                  </a:cubicBezTo>
                  <a:lnTo>
                    <a:pt x="70418" y="7049"/>
                  </a:lnTo>
                  <a:cubicBezTo>
                    <a:pt x="69539" y="2969"/>
                    <a:pt x="66257" y="0"/>
                    <a:pt x="6283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99;p40"/>
            <p:cNvSpPr/>
            <p:nvPr/>
          </p:nvSpPr>
          <p:spPr>
            <a:xfrm>
              <a:off x="2780825" y="947975"/>
              <a:ext cx="2503450" cy="4008150"/>
            </a:xfrm>
            <a:custGeom>
              <a:avLst/>
              <a:gdLst/>
              <a:ahLst/>
              <a:cxnLst/>
              <a:rect l="l" t="t" r="r" b="b"/>
              <a:pathLst>
                <a:path w="100138" h="160326" extrusionOk="0">
                  <a:moveTo>
                    <a:pt x="62685" y="563"/>
                  </a:moveTo>
                  <a:cubicBezTo>
                    <a:pt x="65974" y="563"/>
                    <a:pt x="69144" y="3446"/>
                    <a:pt x="69995" y="7388"/>
                  </a:cubicBezTo>
                  <a:lnTo>
                    <a:pt x="99056" y="142214"/>
                  </a:lnTo>
                  <a:cubicBezTo>
                    <a:pt x="99554" y="144533"/>
                    <a:pt x="99167" y="146844"/>
                    <a:pt x="97993" y="148554"/>
                  </a:cubicBezTo>
                  <a:cubicBezTo>
                    <a:pt x="97087" y="149874"/>
                    <a:pt x="95762" y="150730"/>
                    <a:pt x="94264" y="150963"/>
                  </a:cubicBezTo>
                  <a:lnTo>
                    <a:pt x="38309" y="159698"/>
                  </a:lnTo>
                  <a:cubicBezTo>
                    <a:pt x="38022" y="159743"/>
                    <a:pt x="37733" y="159765"/>
                    <a:pt x="37446" y="159765"/>
                  </a:cubicBezTo>
                  <a:cubicBezTo>
                    <a:pt x="34158" y="159765"/>
                    <a:pt x="30992" y="156880"/>
                    <a:pt x="30143" y="152939"/>
                  </a:cubicBezTo>
                  <a:lnTo>
                    <a:pt x="1081" y="18113"/>
                  </a:lnTo>
                  <a:cubicBezTo>
                    <a:pt x="582" y="15795"/>
                    <a:pt x="969" y="13483"/>
                    <a:pt x="2143" y="11773"/>
                  </a:cubicBezTo>
                  <a:cubicBezTo>
                    <a:pt x="3051" y="10453"/>
                    <a:pt x="4374" y="9597"/>
                    <a:pt x="5872" y="9364"/>
                  </a:cubicBezTo>
                  <a:lnTo>
                    <a:pt x="61827" y="629"/>
                  </a:lnTo>
                  <a:cubicBezTo>
                    <a:pt x="62111" y="584"/>
                    <a:pt x="62397" y="563"/>
                    <a:pt x="62685" y="563"/>
                  </a:cubicBezTo>
                  <a:close/>
                  <a:moveTo>
                    <a:pt x="62682" y="1"/>
                  </a:moveTo>
                  <a:cubicBezTo>
                    <a:pt x="62369" y="1"/>
                    <a:pt x="62054" y="25"/>
                    <a:pt x="61740" y="74"/>
                  </a:cubicBezTo>
                  <a:lnTo>
                    <a:pt x="5786" y="8809"/>
                  </a:lnTo>
                  <a:cubicBezTo>
                    <a:pt x="4134" y="9065"/>
                    <a:pt x="2676" y="10005"/>
                    <a:pt x="1681" y="11454"/>
                  </a:cubicBezTo>
                  <a:cubicBezTo>
                    <a:pt x="419" y="13292"/>
                    <a:pt x="0" y="15762"/>
                    <a:pt x="533" y="18231"/>
                  </a:cubicBezTo>
                  <a:lnTo>
                    <a:pt x="29595" y="153056"/>
                  </a:lnTo>
                  <a:cubicBezTo>
                    <a:pt x="30500" y="157259"/>
                    <a:pt x="33909" y="160326"/>
                    <a:pt x="37457" y="160326"/>
                  </a:cubicBezTo>
                  <a:cubicBezTo>
                    <a:pt x="37772" y="160326"/>
                    <a:pt x="38086" y="160302"/>
                    <a:pt x="38397" y="160254"/>
                  </a:cubicBezTo>
                  <a:lnTo>
                    <a:pt x="94352" y="151519"/>
                  </a:lnTo>
                  <a:cubicBezTo>
                    <a:pt x="96004" y="151262"/>
                    <a:pt x="97461" y="150322"/>
                    <a:pt x="98456" y="148873"/>
                  </a:cubicBezTo>
                  <a:cubicBezTo>
                    <a:pt x="99719" y="147035"/>
                    <a:pt x="100137" y="144565"/>
                    <a:pt x="99605" y="142096"/>
                  </a:cubicBezTo>
                  <a:lnTo>
                    <a:pt x="70544" y="7269"/>
                  </a:lnTo>
                  <a:cubicBezTo>
                    <a:pt x="69637" y="3070"/>
                    <a:pt x="66230" y="1"/>
                    <a:pt x="626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900;p40"/>
            <p:cNvSpPr/>
            <p:nvPr/>
          </p:nvSpPr>
          <p:spPr>
            <a:xfrm>
              <a:off x="2905000" y="1260725"/>
              <a:ext cx="2240375" cy="3314375"/>
            </a:xfrm>
            <a:custGeom>
              <a:avLst/>
              <a:gdLst/>
              <a:ahLst/>
              <a:cxnLst/>
              <a:rect l="l" t="t" r="r" b="b"/>
              <a:pathLst>
                <a:path w="89615" h="132575" extrusionOk="0">
                  <a:moveTo>
                    <a:pt x="63163" y="1"/>
                  </a:moveTo>
                  <a:lnTo>
                    <a:pt x="0" y="9861"/>
                  </a:lnTo>
                  <a:lnTo>
                    <a:pt x="26452" y="132574"/>
                  </a:lnTo>
                  <a:lnTo>
                    <a:pt x="89614" y="122714"/>
                  </a:lnTo>
                  <a:lnTo>
                    <a:pt x="63163"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901;p40"/>
            <p:cNvSpPr/>
            <p:nvPr/>
          </p:nvSpPr>
          <p:spPr>
            <a:xfrm>
              <a:off x="2897275" y="1253700"/>
              <a:ext cx="2255800" cy="3328400"/>
            </a:xfrm>
            <a:custGeom>
              <a:avLst/>
              <a:gdLst/>
              <a:ahLst/>
              <a:cxnLst/>
              <a:rect l="l" t="t" r="r" b="b"/>
              <a:pathLst>
                <a:path w="90232" h="133136" extrusionOk="0">
                  <a:moveTo>
                    <a:pt x="63254" y="600"/>
                  </a:moveTo>
                  <a:lnTo>
                    <a:pt x="89586" y="122764"/>
                  </a:lnTo>
                  <a:lnTo>
                    <a:pt x="26979" y="132538"/>
                  </a:lnTo>
                  <a:lnTo>
                    <a:pt x="646" y="10372"/>
                  </a:lnTo>
                  <a:lnTo>
                    <a:pt x="63254" y="600"/>
                  </a:lnTo>
                  <a:close/>
                  <a:moveTo>
                    <a:pt x="63469" y="1"/>
                  </a:moveTo>
                  <a:cubicBezTo>
                    <a:pt x="63456" y="1"/>
                    <a:pt x="63442" y="2"/>
                    <a:pt x="63429" y="4"/>
                  </a:cubicBezTo>
                  <a:lnTo>
                    <a:pt x="265" y="9864"/>
                  </a:lnTo>
                  <a:cubicBezTo>
                    <a:pt x="106" y="9889"/>
                    <a:pt x="1" y="10043"/>
                    <a:pt x="35" y="10201"/>
                  </a:cubicBezTo>
                  <a:lnTo>
                    <a:pt x="26486" y="132915"/>
                  </a:lnTo>
                  <a:cubicBezTo>
                    <a:pt x="26514" y="133044"/>
                    <a:pt x="26628" y="133136"/>
                    <a:pt x="26759" y="133136"/>
                  </a:cubicBezTo>
                  <a:cubicBezTo>
                    <a:pt x="26774" y="133136"/>
                    <a:pt x="26789" y="133136"/>
                    <a:pt x="26803" y="133133"/>
                  </a:cubicBezTo>
                  <a:lnTo>
                    <a:pt x="89967" y="123273"/>
                  </a:lnTo>
                  <a:cubicBezTo>
                    <a:pt x="90126" y="123247"/>
                    <a:pt x="90232" y="123094"/>
                    <a:pt x="90199" y="122936"/>
                  </a:cubicBezTo>
                  <a:lnTo>
                    <a:pt x="63746" y="223"/>
                  </a:lnTo>
                  <a:cubicBezTo>
                    <a:pt x="63717" y="91"/>
                    <a:pt x="63600" y="1"/>
                    <a:pt x="6346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902;p40"/>
            <p:cNvSpPr/>
            <p:nvPr/>
          </p:nvSpPr>
          <p:spPr>
            <a:xfrm>
              <a:off x="3684775" y="2080625"/>
              <a:ext cx="133975" cy="280875"/>
            </a:xfrm>
            <a:custGeom>
              <a:avLst/>
              <a:gdLst/>
              <a:ahLst/>
              <a:cxnLst/>
              <a:rect l="l" t="t" r="r" b="b"/>
              <a:pathLst>
                <a:path w="5359" h="11235" extrusionOk="0">
                  <a:moveTo>
                    <a:pt x="1661" y="0"/>
                  </a:moveTo>
                  <a:cubicBezTo>
                    <a:pt x="1614" y="0"/>
                    <a:pt x="1566" y="5"/>
                    <a:pt x="1520" y="13"/>
                  </a:cubicBezTo>
                  <a:cubicBezTo>
                    <a:pt x="394" y="222"/>
                    <a:pt x="1" y="2900"/>
                    <a:pt x="641" y="5995"/>
                  </a:cubicBezTo>
                  <a:cubicBezTo>
                    <a:pt x="1256" y="8962"/>
                    <a:pt x="2596" y="11235"/>
                    <a:pt x="3697" y="11235"/>
                  </a:cubicBezTo>
                  <a:cubicBezTo>
                    <a:pt x="3745" y="11235"/>
                    <a:pt x="3793" y="11230"/>
                    <a:pt x="3840" y="11222"/>
                  </a:cubicBezTo>
                  <a:cubicBezTo>
                    <a:pt x="4965" y="11014"/>
                    <a:pt x="5359" y="8335"/>
                    <a:pt x="4718" y="5240"/>
                  </a:cubicBezTo>
                  <a:cubicBezTo>
                    <a:pt x="4104" y="2273"/>
                    <a:pt x="2763" y="0"/>
                    <a:pt x="16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903;p40"/>
            <p:cNvSpPr/>
            <p:nvPr/>
          </p:nvSpPr>
          <p:spPr>
            <a:xfrm>
              <a:off x="4031475" y="2015875"/>
              <a:ext cx="133975" cy="280900"/>
            </a:xfrm>
            <a:custGeom>
              <a:avLst/>
              <a:gdLst/>
              <a:ahLst/>
              <a:cxnLst/>
              <a:rect l="l" t="t" r="r" b="b"/>
              <a:pathLst>
                <a:path w="5359" h="11236" extrusionOk="0">
                  <a:moveTo>
                    <a:pt x="1662" y="1"/>
                  </a:moveTo>
                  <a:cubicBezTo>
                    <a:pt x="1614" y="1"/>
                    <a:pt x="1567" y="5"/>
                    <a:pt x="1520" y="14"/>
                  </a:cubicBezTo>
                  <a:cubicBezTo>
                    <a:pt x="394" y="223"/>
                    <a:pt x="1" y="2900"/>
                    <a:pt x="641" y="5996"/>
                  </a:cubicBezTo>
                  <a:cubicBezTo>
                    <a:pt x="1255" y="8963"/>
                    <a:pt x="2597" y="11235"/>
                    <a:pt x="3698" y="11235"/>
                  </a:cubicBezTo>
                  <a:cubicBezTo>
                    <a:pt x="3746" y="11235"/>
                    <a:pt x="3793" y="11231"/>
                    <a:pt x="3840" y="11222"/>
                  </a:cubicBezTo>
                  <a:cubicBezTo>
                    <a:pt x="4965" y="11013"/>
                    <a:pt x="5359" y="8335"/>
                    <a:pt x="4718" y="5240"/>
                  </a:cubicBezTo>
                  <a:cubicBezTo>
                    <a:pt x="4105" y="2273"/>
                    <a:pt x="2763" y="1"/>
                    <a:pt x="166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904;p40"/>
            <p:cNvSpPr/>
            <p:nvPr/>
          </p:nvSpPr>
          <p:spPr>
            <a:xfrm>
              <a:off x="3532900" y="2376375"/>
              <a:ext cx="874475" cy="456675"/>
            </a:xfrm>
            <a:custGeom>
              <a:avLst/>
              <a:gdLst/>
              <a:ahLst/>
              <a:cxnLst/>
              <a:rect l="l" t="t" r="r" b="b"/>
              <a:pathLst>
                <a:path w="34979" h="18267" extrusionOk="0">
                  <a:moveTo>
                    <a:pt x="33775" y="1"/>
                  </a:moveTo>
                  <a:cubicBezTo>
                    <a:pt x="33231" y="1"/>
                    <a:pt x="32748" y="402"/>
                    <a:pt x="32665" y="958"/>
                  </a:cubicBezTo>
                  <a:cubicBezTo>
                    <a:pt x="31502" y="8767"/>
                    <a:pt x="26564" y="14588"/>
                    <a:pt x="20085" y="15790"/>
                  </a:cubicBezTo>
                  <a:cubicBezTo>
                    <a:pt x="19251" y="15945"/>
                    <a:pt x="18410" y="16020"/>
                    <a:pt x="17571" y="16020"/>
                  </a:cubicBezTo>
                  <a:cubicBezTo>
                    <a:pt x="11721" y="16020"/>
                    <a:pt x="5912" y="12352"/>
                    <a:pt x="2251" y="6156"/>
                  </a:cubicBezTo>
                  <a:cubicBezTo>
                    <a:pt x="2041" y="5801"/>
                    <a:pt x="1667" y="5604"/>
                    <a:pt x="1283" y="5604"/>
                  </a:cubicBezTo>
                  <a:cubicBezTo>
                    <a:pt x="1089" y="5604"/>
                    <a:pt x="892" y="5655"/>
                    <a:pt x="713" y="5761"/>
                  </a:cubicBezTo>
                  <a:cubicBezTo>
                    <a:pt x="178" y="6077"/>
                    <a:pt x="1" y="6766"/>
                    <a:pt x="317" y="7300"/>
                  </a:cubicBezTo>
                  <a:cubicBezTo>
                    <a:pt x="4390" y="14192"/>
                    <a:pt x="10931" y="18267"/>
                    <a:pt x="17567" y="18267"/>
                  </a:cubicBezTo>
                  <a:cubicBezTo>
                    <a:pt x="18549" y="18267"/>
                    <a:pt x="19529" y="18178"/>
                    <a:pt x="20494" y="17999"/>
                  </a:cubicBezTo>
                  <a:cubicBezTo>
                    <a:pt x="27930" y="16620"/>
                    <a:pt x="33580" y="10061"/>
                    <a:pt x="34887" y="1290"/>
                  </a:cubicBezTo>
                  <a:cubicBezTo>
                    <a:pt x="34979" y="676"/>
                    <a:pt x="34555" y="105"/>
                    <a:pt x="33942" y="13"/>
                  </a:cubicBezTo>
                  <a:cubicBezTo>
                    <a:pt x="33886" y="5"/>
                    <a:pt x="33830" y="1"/>
                    <a:pt x="3377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905;p40"/>
            <p:cNvSpPr/>
            <p:nvPr/>
          </p:nvSpPr>
          <p:spPr>
            <a:xfrm>
              <a:off x="3220650" y="2642775"/>
              <a:ext cx="84550" cy="153275"/>
            </a:xfrm>
            <a:custGeom>
              <a:avLst/>
              <a:gdLst/>
              <a:ahLst/>
              <a:cxnLst/>
              <a:rect l="l" t="t" r="r" b="b"/>
              <a:pathLst>
                <a:path w="3382" h="6131" extrusionOk="0">
                  <a:moveTo>
                    <a:pt x="2878" y="1"/>
                  </a:moveTo>
                  <a:lnTo>
                    <a:pt x="0" y="5884"/>
                  </a:lnTo>
                  <a:lnTo>
                    <a:pt x="505" y="6131"/>
                  </a:lnTo>
                  <a:lnTo>
                    <a:pt x="3382" y="247"/>
                  </a:lnTo>
                  <a:lnTo>
                    <a:pt x="28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906;p40"/>
            <p:cNvSpPr/>
            <p:nvPr/>
          </p:nvSpPr>
          <p:spPr>
            <a:xfrm>
              <a:off x="3357450" y="1410350"/>
              <a:ext cx="551000" cy="1107125"/>
            </a:xfrm>
            <a:custGeom>
              <a:avLst/>
              <a:gdLst/>
              <a:ahLst/>
              <a:cxnLst/>
              <a:rect l="l" t="t" r="r" b="b"/>
              <a:pathLst>
                <a:path w="22040" h="44285" extrusionOk="0">
                  <a:moveTo>
                    <a:pt x="21535" y="0"/>
                  </a:moveTo>
                  <a:lnTo>
                    <a:pt x="0" y="44037"/>
                  </a:lnTo>
                  <a:lnTo>
                    <a:pt x="504" y="44284"/>
                  </a:lnTo>
                  <a:lnTo>
                    <a:pt x="22040" y="247"/>
                  </a:lnTo>
                  <a:lnTo>
                    <a:pt x="21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907;p40"/>
            <p:cNvSpPr/>
            <p:nvPr/>
          </p:nvSpPr>
          <p:spPr>
            <a:xfrm>
              <a:off x="3502300" y="1420150"/>
              <a:ext cx="237800" cy="438100"/>
            </a:xfrm>
            <a:custGeom>
              <a:avLst/>
              <a:gdLst/>
              <a:ahLst/>
              <a:cxnLst/>
              <a:rect l="l" t="t" r="r" b="b"/>
              <a:pathLst>
                <a:path w="9512" h="17524" extrusionOk="0">
                  <a:moveTo>
                    <a:pt x="9013" y="1"/>
                  </a:moveTo>
                  <a:lnTo>
                    <a:pt x="0" y="17264"/>
                  </a:lnTo>
                  <a:lnTo>
                    <a:pt x="498" y="17524"/>
                  </a:lnTo>
                  <a:lnTo>
                    <a:pt x="9512" y="261"/>
                  </a:lnTo>
                  <a:lnTo>
                    <a:pt x="90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908;p40"/>
            <p:cNvSpPr/>
            <p:nvPr/>
          </p:nvSpPr>
          <p:spPr>
            <a:xfrm>
              <a:off x="4534650" y="3863225"/>
              <a:ext cx="262475" cy="500675"/>
            </a:xfrm>
            <a:custGeom>
              <a:avLst/>
              <a:gdLst/>
              <a:ahLst/>
              <a:cxnLst/>
              <a:rect l="l" t="t" r="r" b="b"/>
              <a:pathLst>
                <a:path w="10499" h="20027" extrusionOk="0">
                  <a:moveTo>
                    <a:pt x="9997" y="1"/>
                  </a:moveTo>
                  <a:lnTo>
                    <a:pt x="1" y="19773"/>
                  </a:lnTo>
                  <a:lnTo>
                    <a:pt x="502" y="20027"/>
                  </a:lnTo>
                  <a:lnTo>
                    <a:pt x="10499" y="254"/>
                  </a:lnTo>
                  <a:lnTo>
                    <a:pt x="999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909;p40"/>
            <p:cNvSpPr/>
            <p:nvPr/>
          </p:nvSpPr>
          <p:spPr>
            <a:xfrm>
              <a:off x="4822775" y="3634875"/>
              <a:ext cx="90200" cy="159950"/>
            </a:xfrm>
            <a:custGeom>
              <a:avLst/>
              <a:gdLst/>
              <a:ahLst/>
              <a:cxnLst/>
              <a:rect l="l" t="t" r="r" b="b"/>
              <a:pathLst>
                <a:path w="3608" h="6398" extrusionOk="0">
                  <a:moveTo>
                    <a:pt x="3106" y="1"/>
                  </a:moveTo>
                  <a:lnTo>
                    <a:pt x="0" y="6144"/>
                  </a:lnTo>
                  <a:lnTo>
                    <a:pt x="502" y="6398"/>
                  </a:lnTo>
                  <a:lnTo>
                    <a:pt x="3607" y="255"/>
                  </a:lnTo>
                  <a:lnTo>
                    <a:pt x="31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910;p40"/>
            <p:cNvSpPr/>
            <p:nvPr/>
          </p:nvSpPr>
          <p:spPr>
            <a:xfrm>
              <a:off x="3403000" y="1135950"/>
              <a:ext cx="506775" cy="142075"/>
            </a:xfrm>
            <a:custGeom>
              <a:avLst/>
              <a:gdLst/>
              <a:ahLst/>
              <a:cxnLst/>
              <a:rect l="l" t="t" r="r" b="b"/>
              <a:pathLst>
                <a:path w="20271" h="5683" extrusionOk="0">
                  <a:moveTo>
                    <a:pt x="18711" y="1"/>
                  </a:moveTo>
                  <a:cubicBezTo>
                    <a:pt x="18656" y="1"/>
                    <a:pt x="18601" y="5"/>
                    <a:pt x="18546" y="14"/>
                  </a:cubicBezTo>
                  <a:lnTo>
                    <a:pt x="1092" y="2738"/>
                  </a:lnTo>
                  <a:cubicBezTo>
                    <a:pt x="412" y="2844"/>
                    <a:pt x="1" y="3587"/>
                    <a:pt x="176" y="4397"/>
                  </a:cubicBezTo>
                  <a:cubicBezTo>
                    <a:pt x="336" y="5141"/>
                    <a:pt x="935" y="5683"/>
                    <a:pt x="1559" y="5683"/>
                  </a:cubicBezTo>
                  <a:cubicBezTo>
                    <a:pt x="1614" y="5683"/>
                    <a:pt x="1669" y="5678"/>
                    <a:pt x="1724" y="5670"/>
                  </a:cubicBezTo>
                  <a:lnTo>
                    <a:pt x="19179" y="2945"/>
                  </a:lnTo>
                  <a:cubicBezTo>
                    <a:pt x="19860" y="2840"/>
                    <a:pt x="20271" y="2097"/>
                    <a:pt x="20095" y="1287"/>
                  </a:cubicBezTo>
                  <a:cubicBezTo>
                    <a:pt x="19935" y="543"/>
                    <a:pt x="19335" y="1"/>
                    <a:pt x="187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911;p40"/>
            <p:cNvSpPr/>
            <p:nvPr/>
          </p:nvSpPr>
          <p:spPr>
            <a:xfrm>
              <a:off x="3397775" y="1128950"/>
              <a:ext cx="517275" cy="156125"/>
            </a:xfrm>
            <a:custGeom>
              <a:avLst/>
              <a:gdLst/>
              <a:ahLst/>
              <a:cxnLst/>
              <a:rect l="l" t="t" r="r" b="b"/>
              <a:pathLst>
                <a:path w="20691" h="6245" extrusionOk="0">
                  <a:moveTo>
                    <a:pt x="18923" y="562"/>
                  </a:moveTo>
                  <a:cubicBezTo>
                    <a:pt x="19417" y="562"/>
                    <a:pt x="19898" y="1012"/>
                    <a:pt x="20030" y="1626"/>
                  </a:cubicBezTo>
                  <a:cubicBezTo>
                    <a:pt x="20109" y="1988"/>
                    <a:pt x="20050" y="2345"/>
                    <a:pt x="19872" y="2605"/>
                  </a:cubicBezTo>
                  <a:cubicBezTo>
                    <a:pt x="19780" y="2739"/>
                    <a:pt x="19615" y="2907"/>
                    <a:pt x="19344" y="2948"/>
                  </a:cubicBezTo>
                  <a:lnTo>
                    <a:pt x="1890" y="5673"/>
                  </a:lnTo>
                  <a:cubicBezTo>
                    <a:pt x="1849" y="5679"/>
                    <a:pt x="1808" y="5683"/>
                    <a:pt x="1766" y="5683"/>
                  </a:cubicBezTo>
                  <a:cubicBezTo>
                    <a:pt x="1272" y="5683"/>
                    <a:pt x="791" y="5232"/>
                    <a:pt x="660" y="4618"/>
                  </a:cubicBezTo>
                  <a:cubicBezTo>
                    <a:pt x="582" y="4255"/>
                    <a:pt x="639" y="3899"/>
                    <a:pt x="817" y="3639"/>
                  </a:cubicBezTo>
                  <a:cubicBezTo>
                    <a:pt x="910" y="3506"/>
                    <a:pt x="1076" y="3338"/>
                    <a:pt x="1345" y="3295"/>
                  </a:cubicBezTo>
                  <a:lnTo>
                    <a:pt x="18799" y="571"/>
                  </a:lnTo>
                  <a:cubicBezTo>
                    <a:pt x="18840" y="564"/>
                    <a:pt x="18882" y="562"/>
                    <a:pt x="18923" y="562"/>
                  </a:cubicBezTo>
                  <a:close/>
                  <a:moveTo>
                    <a:pt x="18916" y="1"/>
                  </a:moveTo>
                  <a:cubicBezTo>
                    <a:pt x="18849" y="1"/>
                    <a:pt x="18780" y="6"/>
                    <a:pt x="18712" y="17"/>
                  </a:cubicBezTo>
                  <a:lnTo>
                    <a:pt x="1259" y="2741"/>
                  </a:lnTo>
                  <a:cubicBezTo>
                    <a:pt x="894" y="2798"/>
                    <a:pt x="573" y="3003"/>
                    <a:pt x="355" y="3320"/>
                  </a:cubicBezTo>
                  <a:cubicBezTo>
                    <a:pt x="89" y="3709"/>
                    <a:pt x="0" y="4224"/>
                    <a:pt x="111" y="4735"/>
                  </a:cubicBezTo>
                  <a:cubicBezTo>
                    <a:pt x="299" y="5609"/>
                    <a:pt x="1018" y="6244"/>
                    <a:pt x="1772" y="6244"/>
                  </a:cubicBezTo>
                  <a:cubicBezTo>
                    <a:pt x="1840" y="6244"/>
                    <a:pt x="1909" y="6238"/>
                    <a:pt x="1977" y="6228"/>
                  </a:cubicBezTo>
                  <a:lnTo>
                    <a:pt x="19431" y="3503"/>
                  </a:lnTo>
                  <a:cubicBezTo>
                    <a:pt x="19795" y="3447"/>
                    <a:pt x="20116" y="3241"/>
                    <a:pt x="20334" y="2924"/>
                  </a:cubicBezTo>
                  <a:cubicBezTo>
                    <a:pt x="20600" y="2537"/>
                    <a:pt x="20690" y="2021"/>
                    <a:pt x="20579" y="1508"/>
                  </a:cubicBezTo>
                  <a:cubicBezTo>
                    <a:pt x="20390" y="636"/>
                    <a:pt x="19672" y="1"/>
                    <a:pt x="1891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912;p40"/>
            <p:cNvSpPr/>
            <p:nvPr/>
          </p:nvSpPr>
          <p:spPr>
            <a:xfrm>
              <a:off x="4321250" y="4522050"/>
              <a:ext cx="128525" cy="135050"/>
            </a:xfrm>
            <a:custGeom>
              <a:avLst/>
              <a:gdLst/>
              <a:ahLst/>
              <a:cxnLst/>
              <a:rect l="l" t="t" r="r" b="b"/>
              <a:pathLst>
                <a:path w="5141" h="5402" extrusionOk="0">
                  <a:moveTo>
                    <a:pt x="2294" y="1"/>
                  </a:moveTo>
                  <a:cubicBezTo>
                    <a:pt x="2194" y="1"/>
                    <a:pt x="2094" y="9"/>
                    <a:pt x="1993" y="24"/>
                  </a:cubicBezTo>
                  <a:cubicBezTo>
                    <a:pt x="750" y="217"/>
                    <a:pt x="1" y="1573"/>
                    <a:pt x="319" y="3052"/>
                  </a:cubicBezTo>
                  <a:cubicBezTo>
                    <a:pt x="613" y="4412"/>
                    <a:pt x="1706" y="5402"/>
                    <a:pt x="2847" y="5402"/>
                  </a:cubicBezTo>
                  <a:cubicBezTo>
                    <a:pt x="2947" y="5402"/>
                    <a:pt x="3047" y="5394"/>
                    <a:pt x="3148" y="5378"/>
                  </a:cubicBezTo>
                  <a:cubicBezTo>
                    <a:pt x="4391" y="5184"/>
                    <a:pt x="5140" y="3828"/>
                    <a:pt x="4821" y="2349"/>
                  </a:cubicBezTo>
                  <a:cubicBezTo>
                    <a:pt x="4528" y="991"/>
                    <a:pt x="3435" y="1"/>
                    <a:pt x="22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913;p40"/>
            <p:cNvSpPr/>
            <p:nvPr/>
          </p:nvSpPr>
          <p:spPr>
            <a:xfrm>
              <a:off x="4317650" y="4515050"/>
              <a:ext cx="135700" cy="149050"/>
            </a:xfrm>
            <a:custGeom>
              <a:avLst/>
              <a:gdLst/>
              <a:ahLst/>
              <a:cxnLst/>
              <a:rect l="l" t="t" r="r" b="b"/>
              <a:pathLst>
                <a:path w="5428" h="5962" extrusionOk="0">
                  <a:moveTo>
                    <a:pt x="2439" y="561"/>
                  </a:moveTo>
                  <a:cubicBezTo>
                    <a:pt x="3450" y="561"/>
                    <a:pt x="4426" y="1460"/>
                    <a:pt x="4690" y="2689"/>
                  </a:cubicBezTo>
                  <a:cubicBezTo>
                    <a:pt x="4847" y="3411"/>
                    <a:pt x="4728" y="4128"/>
                    <a:pt x="4366" y="4656"/>
                  </a:cubicBezTo>
                  <a:cubicBezTo>
                    <a:pt x="4089" y="5059"/>
                    <a:pt x="3703" y="5310"/>
                    <a:pt x="3248" y="5380"/>
                  </a:cubicBezTo>
                  <a:cubicBezTo>
                    <a:pt x="3160" y="5394"/>
                    <a:pt x="3073" y="5401"/>
                    <a:pt x="2986" y="5401"/>
                  </a:cubicBezTo>
                  <a:cubicBezTo>
                    <a:pt x="1979" y="5401"/>
                    <a:pt x="1002" y="4501"/>
                    <a:pt x="739" y="3273"/>
                  </a:cubicBezTo>
                  <a:cubicBezTo>
                    <a:pt x="582" y="2550"/>
                    <a:pt x="701" y="1833"/>
                    <a:pt x="1063" y="1306"/>
                  </a:cubicBezTo>
                  <a:cubicBezTo>
                    <a:pt x="1340" y="902"/>
                    <a:pt x="1726" y="651"/>
                    <a:pt x="2181" y="581"/>
                  </a:cubicBezTo>
                  <a:cubicBezTo>
                    <a:pt x="2266" y="567"/>
                    <a:pt x="2353" y="561"/>
                    <a:pt x="2439" y="561"/>
                  </a:cubicBezTo>
                  <a:close/>
                  <a:moveTo>
                    <a:pt x="2433" y="0"/>
                  </a:moveTo>
                  <a:cubicBezTo>
                    <a:pt x="2320" y="0"/>
                    <a:pt x="2207" y="9"/>
                    <a:pt x="2093" y="26"/>
                  </a:cubicBezTo>
                  <a:cubicBezTo>
                    <a:pt x="1492" y="120"/>
                    <a:pt x="960" y="462"/>
                    <a:pt x="601" y="987"/>
                  </a:cubicBezTo>
                  <a:cubicBezTo>
                    <a:pt x="151" y="1641"/>
                    <a:pt x="0" y="2519"/>
                    <a:pt x="188" y="3391"/>
                  </a:cubicBezTo>
                  <a:cubicBezTo>
                    <a:pt x="509" y="4879"/>
                    <a:pt x="1725" y="5962"/>
                    <a:pt x="2995" y="5962"/>
                  </a:cubicBezTo>
                  <a:cubicBezTo>
                    <a:pt x="3109" y="5962"/>
                    <a:pt x="3221" y="5953"/>
                    <a:pt x="3334" y="5935"/>
                  </a:cubicBezTo>
                  <a:cubicBezTo>
                    <a:pt x="3937" y="5841"/>
                    <a:pt x="4468" y="5500"/>
                    <a:pt x="4828" y="4974"/>
                  </a:cubicBezTo>
                  <a:cubicBezTo>
                    <a:pt x="5278" y="4320"/>
                    <a:pt x="5427" y="3443"/>
                    <a:pt x="5239" y="2570"/>
                  </a:cubicBezTo>
                  <a:cubicBezTo>
                    <a:pt x="4919" y="1083"/>
                    <a:pt x="3707" y="0"/>
                    <a:pt x="24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914;p40"/>
            <p:cNvSpPr/>
            <p:nvPr/>
          </p:nvSpPr>
          <p:spPr>
            <a:xfrm>
              <a:off x="3538475" y="3462400"/>
              <a:ext cx="898400" cy="809800"/>
            </a:xfrm>
            <a:custGeom>
              <a:avLst/>
              <a:gdLst/>
              <a:ahLst/>
              <a:cxnLst/>
              <a:rect l="l" t="t" r="r" b="b"/>
              <a:pathLst>
                <a:path w="35936" h="32392" extrusionOk="0">
                  <a:moveTo>
                    <a:pt x="29257" y="0"/>
                  </a:moveTo>
                  <a:cubicBezTo>
                    <a:pt x="29050" y="0"/>
                    <a:pt x="28838" y="18"/>
                    <a:pt x="28626" y="54"/>
                  </a:cubicBezTo>
                  <a:lnTo>
                    <a:pt x="2833" y="4497"/>
                  </a:lnTo>
                  <a:cubicBezTo>
                    <a:pt x="1136" y="4788"/>
                    <a:pt x="1" y="6175"/>
                    <a:pt x="295" y="7593"/>
                  </a:cubicBezTo>
                  <a:lnTo>
                    <a:pt x="3621" y="23605"/>
                  </a:lnTo>
                  <a:lnTo>
                    <a:pt x="3707" y="24023"/>
                  </a:lnTo>
                  <a:lnTo>
                    <a:pt x="5445" y="32391"/>
                  </a:lnTo>
                  <a:lnTo>
                    <a:pt x="10293" y="25549"/>
                  </a:lnTo>
                  <a:lnTo>
                    <a:pt x="33104" y="21620"/>
                  </a:lnTo>
                  <a:cubicBezTo>
                    <a:pt x="34800" y="21328"/>
                    <a:pt x="35935" y="19942"/>
                    <a:pt x="35642" y="18524"/>
                  </a:cubicBezTo>
                  <a:lnTo>
                    <a:pt x="32229" y="2093"/>
                  </a:lnTo>
                  <a:cubicBezTo>
                    <a:pt x="31971" y="853"/>
                    <a:pt x="30705" y="0"/>
                    <a:pt x="29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915;p40"/>
            <p:cNvSpPr/>
            <p:nvPr/>
          </p:nvSpPr>
          <p:spPr>
            <a:xfrm>
              <a:off x="3535450" y="3455400"/>
              <a:ext cx="904450" cy="834000"/>
            </a:xfrm>
            <a:custGeom>
              <a:avLst/>
              <a:gdLst/>
              <a:ahLst/>
              <a:cxnLst/>
              <a:rect l="l" t="t" r="r" b="b"/>
              <a:pathLst>
                <a:path w="36178" h="33360" extrusionOk="0">
                  <a:moveTo>
                    <a:pt x="29361" y="562"/>
                  </a:moveTo>
                  <a:cubicBezTo>
                    <a:pt x="29368" y="562"/>
                    <a:pt x="29374" y="562"/>
                    <a:pt x="29381" y="562"/>
                  </a:cubicBezTo>
                  <a:cubicBezTo>
                    <a:pt x="30696" y="562"/>
                    <a:pt x="31845" y="1323"/>
                    <a:pt x="32075" y="2430"/>
                  </a:cubicBezTo>
                  <a:lnTo>
                    <a:pt x="35487" y="18861"/>
                  </a:lnTo>
                  <a:cubicBezTo>
                    <a:pt x="35597" y="19390"/>
                    <a:pt x="35478" y="19944"/>
                    <a:pt x="35154" y="20421"/>
                  </a:cubicBezTo>
                  <a:cubicBezTo>
                    <a:pt x="34731" y="21041"/>
                    <a:pt x="34011" y="21479"/>
                    <a:pt x="33177" y="21623"/>
                  </a:cubicBezTo>
                  <a:lnTo>
                    <a:pt x="10253" y="25571"/>
                  </a:lnTo>
                  <a:lnTo>
                    <a:pt x="5711" y="31982"/>
                  </a:lnTo>
                  <a:lnTo>
                    <a:pt x="691" y="7815"/>
                  </a:lnTo>
                  <a:cubicBezTo>
                    <a:pt x="582" y="7286"/>
                    <a:pt x="700" y="6732"/>
                    <a:pt x="1026" y="6255"/>
                  </a:cubicBezTo>
                  <a:cubicBezTo>
                    <a:pt x="1447" y="5634"/>
                    <a:pt x="2167" y="5197"/>
                    <a:pt x="3002" y="5054"/>
                  </a:cubicBezTo>
                  <a:lnTo>
                    <a:pt x="28794" y="612"/>
                  </a:lnTo>
                  <a:cubicBezTo>
                    <a:pt x="28981" y="580"/>
                    <a:pt x="29171" y="562"/>
                    <a:pt x="29361" y="562"/>
                  </a:cubicBezTo>
                  <a:close/>
                  <a:moveTo>
                    <a:pt x="29374" y="0"/>
                  </a:moveTo>
                  <a:cubicBezTo>
                    <a:pt x="29152" y="0"/>
                    <a:pt x="28925" y="19"/>
                    <a:pt x="28698" y="58"/>
                  </a:cubicBezTo>
                  <a:lnTo>
                    <a:pt x="2906" y="4500"/>
                  </a:lnTo>
                  <a:cubicBezTo>
                    <a:pt x="1923" y="4669"/>
                    <a:pt x="1068" y="5193"/>
                    <a:pt x="561" y="5939"/>
                  </a:cubicBezTo>
                  <a:cubicBezTo>
                    <a:pt x="148" y="6543"/>
                    <a:pt x="0" y="7251"/>
                    <a:pt x="141" y="7929"/>
                  </a:cubicBezTo>
                  <a:lnTo>
                    <a:pt x="5422" y="33359"/>
                  </a:lnTo>
                  <a:lnTo>
                    <a:pt x="10576" y="26085"/>
                  </a:lnTo>
                  <a:lnTo>
                    <a:pt x="33272" y="22176"/>
                  </a:lnTo>
                  <a:cubicBezTo>
                    <a:pt x="34255" y="22007"/>
                    <a:pt x="35110" y="21483"/>
                    <a:pt x="35617" y="20737"/>
                  </a:cubicBezTo>
                  <a:cubicBezTo>
                    <a:pt x="36028" y="20133"/>
                    <a:pt x="36178" y="19425"/>
                    <a:pt x="36036" y="18747"/>
                  </a:cubicBezTo>
                  <a:lnTo>
                    <a:pt x="32624" y="2316"/>
                  </a:lnTo>
                  <a:cubicBezTo>
                    <a:pt x="32340" y="947"/>
                    <a:pt x="30951" y="0"/>
                    <a:pt x="2937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916;p40"/>
            <p:cNvSpPr/>
            <p:nvPr/>
          </p:nvSpPr>
          <p:spPr>
            <a:xfrm>
              <a:off x="3749700" y="3606150"/>
              <a:ext cx="458625" cy="362650"/>
            </a:xfrm>
            <a:custGeom>
              <a:avLst/>
              <a:gdLst/>
              <a:ahLst/>
              <a:cxnLst/>
              <a:rect l="l" t="t" r="r" b="b"/>
              <a:pathLst>
                <a:path w="18345" h="14506" extrusionOk="0">
                  <a:moveTo>
                    <a:pt x="13820" y="1"/>
                  </a:moveTo>
                  <a:cubicBezTo>
                    <a:pt x="13509" y="1"/>
                    <a:pt x="13192" y="27"/>
                    <a:pt x="12874" y="82"/>
                  </a:cubicBezTo>
                  <a:cubicBezTo>
                    <a:pt x="10878" y="427"/>
                    <a:pt x="9407" y="1784"/>
                    <a:pt x="9083" y="3379"/>
                  </a:cubicBezTo>
                  <a:cubicBezTo>
                    <a:pt x="8292" y="2222"/>
                    <a:pt x="6814" y="1490"/>
                    <a:pt x="5178" y="1490"/>
                  </a:cubicBezTo>
                  <a:cubicBezTo>
                    <a:pt x="4867" y="1490"/>
                    <a:pt x="4551" y="1516"/>
                    <a:pt x="4233" y="1571"/>
                  </a:cubicBezTo>
                  <a:cubicBezTo>
                    <a:pt x="1699" y="2007"/>
                    <a:pt x="1" y="4079"/>
                    <a:pt x="441" y="6198"/>
                  </a:cubicBezTo>
                  <a:cubicBezTo>
                    <a:pt x="441" y="6198"/>
                    <a:pt x="373" y="8009"/>
                    <a:pt x="4674" y="10647"/>
                  </a:cubicBezTo>
                  <a:cubicBezTo>
                    <a:pt x="8146" y="12777"/>
                    <a:pt x="11088" y="14506"/>
                    <a:pt x="11240" y="14506"/>
                  </a:cubicBezTo>
                  <a:cubicBezTo>
                    <a:pt x="11243" y="14506"/>
                    <a:pt x="11245" y="14505"/>
                    <a:pt x="11245" y="14504"/>
                  </a:cubicBezTo>
                  <a:cubicBezTo>
                    <a:pt x="11246" y="14504"/>
                    <a:pt x="11247" y="14504"/>
                    <a:pt x="11247" y="14504"/>
                  </a:cubicBezTo>
                  <a:cubicBezTo>
                    <a:pt x="11352" y="14504"/>
                    <a:pt x="13484" y="11895"/>
                    <a:pt x="15984" y="8700"/>
                  </a:cubicBezTo>
                  <a:cubicBezTo>
                    <a:pt x="17344" y="6960"/>
                    <a:pt x="17939" y="5667"/>
                    <a:pt x="18181" y="4766"/>
                  </a:cubicBezTo>
                  <a:cubicBezTo>
                    <a:pt x="18240" y="4570"/>
                    <a:pt x="18280" y="4371"/>
                    <a:pt x="18303" y="4168"/>
                  </a:cubicBezTo>
                  <a:cubicBezTo>
                    <a:pt x="18314" y="4080"/>
                    <a:pt x="18322" y="3997"/>
                    <a:pt x="18327" y="3921"/>
                  </a:cubicBezTo>
                  <a:lnTo>
                    <a:pt x="18327" y="3918"/>
                  </a:lnTo>
                  <a:cubicBezTo>
                    <a:pt x="18344" y="3596"/>
                    <a:pt x="18309" y="3377"/>
                    <a:pt x="18277" y="3254"/>
                  </a:cubicBezTo>
                  <a:cubicBezTo>
                    <a:pt x="18270" y="3213"/>
                    <a:pt x="18268" y="3171"/>
                    <a:pt x="18259" y="3129"/>
                  </a:cubicBezTo>
                  <a:cubicBezTo>
                    <a:pt x="17874" y="1276"/>
                    <a:pt x="15983" y="1"/>
                    <a:pt x="1382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917;p40"/>
            <p:cNvSpPr/>
            <p:nvPr/>
          </p:nvSpPr>
          <p:spPr>
            <a:xfrm>
              <a:off x="3748850" y="3599175"/>
              <a:ext cx="466550" cy="376675"/>
            </a:xfrm>
            <a:custGeom>
              <a:avLst/>
              <a:gdLst/>
              <a:ahLst/>
              <a:cxnLst/>
              <a:rect l="l" t="t" r="r" b="b"/>
              <a:pathLst>
                <a:path w="18662" h="15067" extrusionOk="0">
                  <a:moveTo>
                    <a:pt x="13855" y="561"/>
                  </a:moveTo>
                  <a:cubicBezTo>
                    <a:pt x="15886" y="561"/>
                    <a:pt x="17663" y="1752"/>
                    <a:pt x="18026" y="3513"/>
                  </a:cubicBezTo>
                  <a:cubicBezTo>
                    <a:pt x="18027" y="3525"/>
                    <a:pt x="18037" y="3591"/>
                    <a:pt x="18040" y="3603"/>
                  </a:cubicBezTo>
                  <a:cubicBezTo>
                    <a:pt x="18062" y="3687"/>
                    <a:pt x="18095" y="3869"/>
                    <a:pt x="18082" y="4166"/>
                  </a:cubicBezTo>
                  <a:cubicBezTo>
                    <a:pt x="18081" y="4172"/>
                    <a:pt x="18081" y="4178"/>
                    <a:pt x="18080" y="4185"/>
                  </a:cubicBezTo>
                  <a:cubicBezTo>
                    <a:pt x="18076" y="4255"/>
                    <a:pt x="18070" y="4329"/>
                    <a:pt x="18059" y="4415"/>
                  </a:cubicBezTo>
                  <a:cubicBezTo>
                    <a:pt x="18037" y="4605"/>
                    <a:pt x="18000" y="4790"/>
                    <a:pt x="17945" y="4972"/>
                  </a:cubicBezTo>
                  <a:cubicBezTo>
                    <a:pt x="17649" y="6072"/>
                    <a:pt x="16927" y="7362"/>
                    <a:pt x="15798" y="8806"/>
                  </a:cubicBezTo>
                  <a:cubicBezTo>
                    <a:pt x="13498" y="11746"/>
                    <a:pt x="11684" y="13968"/>
                    <a:pt x="11223" y="14460"/>
                  </a:cubicBezTo>
                  <a:cubicBezTo>
                    <a:pt x="10616" y="14156"/>
                    <a:pt x="8102" y="12679"/>
                    <a:pt x="4856" y="10687"/>
                  </a:cubicBezTo>
                  <a:cubicBezTo>
                    <a:pt x="807" y="8203"/>
                    <a:pt x="755" y="6498"/>
                    <a:pt x="755" y="6487"/>
                  </a:cubicBezTo>
                  <a:cubicBezTo>
                    <a:pt x="757" y="6465"/>
                    <a:pt x="754" y="6442"/>
                    <a:pt x="750" y="6419"/>
                  </a:cubicBezTo>
                  <a:cubicBezTo>
                    <a:pt x="579" y="5592"/>
                    <a:pt x="763" y="4726"/>
                    <a:pt x="1270" y="3980"/>
                  </a:cubicBezTo>
                  <a:cubicBezTo>
                    <a:pt x="1922" y="3023"/>
                    <a:pt x="3033" y="2347"/>
                    <a:pt x="4315" y="2127"/>
                  </a:cubicBezTo>
                  <a:cubicBezTo>
                    <a:pt x="4609" y="2075"/>
                    <a:pt x="4908" y="2050"/>
                    <a:pt x="5206" y="2050"/>
                  </a:cubicBezTo>
                  <a:cubicBezTo>
                    <a:pt x="6717" y="2050"/>
                    <a:pt x="8127" y="2707"/>
                    <a:pt x="8886" y="3816"/>
                  </a:cubicBezTo>
                  <a:cubicBezTo>
                    <a:pt x="8943" y="3900"/>
                    <a:pt x="9030" y="3939"/>
                    <a:pt x="9116" y="3939"/>
                  </a:cubicBezTo>
                  <a:cubicBezTo>
                    <a:pt x="9241" y="3939"/>
                    <a:pt x="9364" y="3858"/>
                    <a:pt x="9393" y="3715"/>
                  </a:cubicBezTo>
                  <a:cubicBezTo>
                    <a:pt x="9703" y="2188"/>
                    <a:pt x="11135" y="952"/>
                    <a:pt x="12955" y="639"/>
                  </a:cubicBezTo>
                  <a:cubicBezTo>
                    <a:pt x="13258" y="587"/>
                    <a:pt x="13559" y="561"/>
                    <a:pt x="13855" y="561"/>
                  </a:cubicBezTo>
                  <a:close/>
                  <a:moveTo>
                    <a:pt x="13849" y="0"/>
                  </a:moveTo>
                  <a:cubicBezTo>
                    <a:pt x="13524" y="0"/>
                    <a:pt x="13193" y="28"/>
                    <a:pt x="12860" y="85"/>
                  </a:cubicBezTo>
                  <a:cubicBezTo>
                    <a:pt x="11031" y="400"/>
                    <a:pt x="9546" y="1562"/>
                    <a:pt x="8997" y="3055"/>
                  </a:cubicBezTo>
                  <a:cubicBezTo>
                    <a:pt x="8092" y="2064"/>
                    <a:pt x="6686" y="1489"/>
                    <a:pt x="5200" y="1489"/>
                  </a:cubicBezTo>
                  <a:cubicBezTo>
                    <a:pt x="4875" y="1489"/>
                    <a:pt x="4547" y="1516"/>
                    <a:pt x="4219" y="1573"/>
                  </a:cubicBezTo>
                  <a:cubicBezTo>
                    <a:pt x="2788" y="1820"/>
                    <a:pt x="1544" y="2582"/>
                    <a:pt x="807" y="3665"/>
                  </a:cubicBezTo>
                  <a:cubicBezTo>
                    <a:pt x="218" y="4529"/>
                    <a:pt x="1" y="5540"/>
                    <a:pt x="195" y="6510"/>
                  </a:cubicBezTo>
                  <a:cubicBezTo>
                    <a:pt x="209" y="6815"/>
                    <a:pt x="473" y="8658"/>
                    <a:pt x="4562" y="11166"/>
                  </a:cubicBezTo>
                  <a:cubicBezTo>
                    <a:pt x="9184" y="14002"/>
                    <a:pt x="10635" y="14838"/>
                    <a:pt x="11155" y="15011"/>
                  </a:cubicBezTo>
                  <a:lnTo>
                    <a:pt x="11145" y="15030"/>
                  </a:lnTo>
                  <a:cubicBezTo>
                    <a:pt x="11180" y="15049"/>
                    <a:pt x="11212" y="15066"/>
                    <a:pt x="11253" y="15066"/>
                  </a:cubicBezTo>
                  <a:cubicBezTo>
                    <a:pt x="11279" y="15066"/>
                    <a:pt x="11306" y="15061"/>
                    <a:pt x="11330" y="15050"/>
                  </a:cubicBezTo>
                  <a:cubicBezTo>
                    <a:pt x="11331" y="15050"/>
                    <a:pt x="11332" y="15050"/>
                    <a:pt x="11334" y="15050"/>
                  </a:cubicBezTo>
                  <a:cubicBezTo>
                    <a:pt x="11414" y="15050"/>
                    <a:pt x="11454" y="15013"/>
                    <a:pt x="11493" y="14968"/>
                  </a:cubicBezTo>
                  <a:lnTo>
                    <a:pt x="11477" y="14955"/>
                  </a:lnTo>
                  <a:cubicBezTo>
                    <a:pt x="11902" y="14615"/>
                    <a:pt x="12961" y="13344"/>
                    <a:pt x="16240" y="9153"/>
                  </a:cubicBezTo>
                  <a:cubicBezTo>
                    <a:pt x="17417" y="7649"/>
                    <a:pt x="18171" y="6292"/>
                    <a:pt x="18485" y="5126"/>
                  </a:cubicBezTo>
                  <a:cubicBezTo>
                    <a:pt x="18549" y="4917"/>
                    <a:pt x="18593" y="4701"/>
                    <a:pt x="18616" y="4484"/>
                  </a:cubicBezTo>
                  <a:cubicBezTo>
                    <a:pt x="18629" y="4389"/>
                    <a:pt x="18638" y="4299"/>
                    <a:pt x="18641" y="4216"/>
                  </a:cubicBezTo>
                  <a:lnTo>
                    <a:pt x="18641" y="4214"/>
                  </a:lnTo>
                  <a:lnTo>
                    <a:pt x="18641" y="4212"/>
                  </a:lnTo>
                  <a:cubicBezTo>
                    <a:pt x="18662" y="3855"/>
                    <a:pt x="18621" y="3608"/>
                    <a:pt x="18584" y="3447"/>
                  </a:cubicBezTo>
                  <a:cubicBezTo>
                    <a:pt x="18580" y="3415"/>
                    <a:pt x="18575" y="3383"/>
                    <a:pt x="18569" y="3351"/>
                  </a:cubicBezTo>
                  <a:cubicBezTo>
                    <a:pt x="18157" y="1370"/>
                    <a:pt x="16143" y="0"/>
                    <a:pt x="138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918;p40"/>
            <p:cNvSpPr/>
            <p:nvPr/>
          </p:nvSpPr>
          <p:spPr>
            <a:xfrm>
              <a:off x="2790850" y="3630625"/>
              <a:ext cx="453375" cy="406825"/>
            </a:xfrm>
            <a:custGeom>
              <a:avLst/>
              <a:gdLst/>
              <a:ahLst/>
              <a:cxnLst/>
              <a:rect l="l" t="t" r="r" b="b"/>
              <a:pathLst>
                <a:path w="18135" h="16273" extrusionOk="0">
                  <a:moveTo>
                    <a:pt x="13218" y="1"/>
                  </a:moveTo>
                  <a:cubicBezTo>
                    <a:pt x="12913" y="1"/>
                    <a:pt x="12590" y="65"/>
                    <a:pt x="12249" y="210"/>
                  </a:cubicBezTo>
                  <a:cubicBezTo>
                    <a:pt x="9219" y="1494"/>
                    <a:pt x="13987" y="6477"/>
                    <a:pt x="11581" y="6726"/>
                  </a:cubicBezTo>
                  <a:cubicBezTo>
                    <a:pt x="11478" y="6736"/>
                    <a:pt x="11372" y="6741"/>
                    <a:pt x="11264" y="6741"/>
                  </a:cubicBezTo>
                  <a:cubicBezTo>
                    <a:pt x="9973" y="6741"/>
                    <a:pt x="8290" y="6055"/>
                    <a:pt x="6626" y="6055"/>
                  </a:cubicBezTo>
                  <a:cubicBezTo>
                    <a:pt x="5150" y="6055"/>
                    <a:pt x="3690" y="6594"/>
                    <a:pt x="2531" y="8628"/>
                  </a:cubicBezTo>
                  <a:cubicBezTo>
                    <a:pt x="1" y="13069"/>
                    <a:pt x="3794" y="16273"/>
                    <a:pt x="8411" y="16273"/>
                  </a:cubicBezTo>
                  <a:cubicBezTo>
                    <a:pt x="8497" y="16273"/>
                    <a:pt x="8582" y="16272"/>
                    <a:pt x="8668" y="16270"/>
                  </a:cubicBezTo>
                  <a:cubicBezTo>
                    <a:pt x="13401" y="16148"/>
                    <a:pt x="18135" y="12498"/>
                    <a:pt x="16895" y="3990"/>
                  </a:cubicBezTo>
                  <a:cubicBezTo>
                    <a:pt x="16895" y="3990"/>
                    <a:pt x="15623" y="1"/>
                    <a:pt x="13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919;p40"/>
            <p:cNvSpPr/>
            <p:nvPr/>
          </p:nvSpPr>
          <p:spPr>
            <a:xfrm>
              <a:off x="2814900" y="3623600"/>
              <a:ext cx="419925" cy="420900"/>
            </a:xfrm>
            <a:custGeom>
              <a:avLst/>
              <a:gdLst/>
              <a:ahLst/>
              <a:cxnLst/>
              <a:rect l="l" t="t" r="r" b="b"/>
              <a:pathLst>
                <a:path w="16797" h="16836" extrusionOk="0">
                  <a:moveTo>
                    <a:pt x="12256" y="561"/>
                  </a:moveTo>
                  <a:cubicBezTo>
                    <a:pt x="12534" y="561"/>
                    <a:pt x="12807" y="623"/>
                    <a:pt x="13078" y="747"/>
                  </a:cubicBezTo>
                  <a:cubicBezTo>
                    <a:pt x="14664" y="1474"/>
                    <a:pt x="15571" y="4075"/>
                    <a:pt x="15659" y="4334"/>
                  </a:cubicBezTo>
                  <a:cubicBezTo>
                    <a:pt x="16215" y="8182"/>
                    <a:pt x="15557" y="11344"/>
                    <a:pt x="13757" y="13480"/>
                  </a:cubicBezTo>
                  <a:cubicBezTo>
                    <a:pt x="12295" y="15216"/>
                    <a:pt x="10144" y="16207"/>
                    <a:pt x="7700" y="16270"/>
                  </a:cubicBezTo>
                  <a:cubicBezTo>
                    <a:pt x="7617" y="16272"/>
                    <a:pt x="7534" y="16273"/>
                    <a:pt x="7451" y="16273"/>
                  </a:cubicBezTo>
                  <a:cubicBezTo>
                    <a:pt x="4849" y="16273"/>
                    <a:pt x="2560" y="15228"/>
                    <a:pt x="1570" y="13574"/>
                  </a:cubicBezTo>
                  <a:cubicBezTo>
                    <a:pt x="787" y="12267"/>
                    <a:pt x="871" y="10701"/>
                    <a:pt x="1813" y="9048"/>
                  </a:cubicBezTo>
                  <a:cubicBezTo>
                    <a:pt x="2905" y="7133"/>
                    <a:pt x="4275" y="6619"/>
                    <a:pt x="5680" y="6619"/>
                  </a:cubicBezTo>
                  <a:cubicBezTo>
                    <a:pt x="6528" y="6619"/>
                    <a:pt x="7391" y="6807"/>
                    <a:pt x="8211" y="6985"/>
                  </a:cubicBezTo>
                  <a:cubicBezTo>
                    <a:pt x="8956" y="7148"/>
                    <a:pt x="9666" y="7301"/>
                    <a:pt x="10302" y="7301"/>
                  </a:cubicBezTo>
                  <a:cubicBezTo>
                    <a:pt x="10419" y="7301"/>
                    <a:pt x="10534" y="7296"/>
                    <a:pt x="10647" y="7285"/>
                  </a:cubicBezTo>
                  <a:cubicBezTo>
                    <a:pt x="11028" y="7246"/>
                    <a:pt x="11301" y="7098"/>
                    <a:pt x="11458" y="6847"/>
                  </a:cubicBezTo>
                  <a:cubicBezTo>
                    <a:pt x="11803" y="6296"/>
                    <a:pt x="11483" y="5417"/>
                    <a:pt x="11113" y="4400"/>
                  </a:cubicBezTo>
                  <a:cubicBezTo>
                    <a:pt x="10460" y="2609"/>
                    <a:pt x="10099" y="1299"/>
                    <a:pt x="11396" y="749"/>
                  </a:cubicBezTo>
                  <a:cubicBezTo>
                    <a:pt x="11691" y="623"/>
                    <a:pt x="11976" y="561"/>
                    <a:pt x="12256" y="561"/>
                  </a:cubicBezTo>
                  <a:close/>
                  <a:moveTo>
                    <a:pt x="12256" y="0"/>
                  </a:moveTo>
                  <a:cubicBezTo>
                    <a:pt x="11902" y="0"/>
                    <a:pt x="11541" y="77"/>
                    <a:pt x="11177" y="232"/>
                  </a:cubicBezTo>
                  <a:cubicBezTo>
                    <a:pt x="9289" y="1032"/>
                    <a:pt x="10039" y="3090"/>
                    <a:pt x="10585" y="4591"/>
                  </a:cubicBezTo>
                  <a:cubicBezTo>
                    <a:pt x="10879" y="5399"/>
                    <a:pt x="11182" y="6231"/>
                    <a:pt x="10981" y="6550"/>
                  </a:cubicBezTo>
                  <a:cubicBezTo>
                    <a:pt x="10960" y="6585"/>
                    <a:pt x="10891" y="6696"/>
                    <a:pt x="10590" y="6727"/>
                  </a:cubicBezTo>
                  <a:cubicBezTo>
                    <a:pt x="10498" y="6736"/>
                    <a:pt x="10403" y="6741"/>
                    <a:pt x="10304" y="6741"/>
                  </a:cubicBezTo>
                  <a:cubicBezTo>
                    <a:pt x="9727" y="6741"/>
                    <a:pt x="9047" y="6593"/>
                    <a:pt x="8332" y="6436"/>
                  </a:cubicBezTo>
                  <a:cubicBezTo>
                    <a:pt x="7493" y="6254"/>
                    <a:pt x="6577" y="6055"/>
                    <a:pt x="5657" y="6055"/>
                  </a:cubicBezTo>
                  <a:cubicBezTo>
                    <a:pt x="4111" y="6055"/>
                    <a:pt x="2552" y="6618"/>
                    <a:pt x="1326" y="8771"/>
                  </a:cubicBezTo>
                  <a:cubicBezTo>
                    <a:pt x="1" y="11095"/>
                    <a:pt x="466" y="12822"/>
                    <a:pt x="1089" y="13862"/>
                  </a:cubicBezTo>
                  <a:cubicBezTo>
                    <a:pt x="2178" y="15685"/>
                    <a:pt x="4657" y="16835"/>
                    <a:pt x="7453" y="16835"/>
                  </a:cubicBezTo>
                  <a:cubicBezTo>
                    <a:pt x="7540" y="16835"/>
                    <a:pt x="7626" y="16834"/>
                    <a:pt x="7714" y="16833"/>
                  </a:cubicBezTo>
                  <a:cubicBezTo>
                    <a:pt x="10321" y="16765"/>
                    <a:pt x="12619" y="15703"/>
                    <a:pt x="14187" y="13843"/>
                  </a:cubicBezTo>
                  <a:cubicBezTo>
                    <a:pt x="16097" y="11576"/>
                    <a:pt x="16797" y="8252"/>
                    <a:pt x="16211" y="4230"/>
                  </a:cubicBezTo>
                  <a:cubicBezTo>
                    <a:pt x="16209" y="4215"/>
                    <a:pt x="16205" y="4200"/>
                    <a:pt x="16201" y="4185"/>
                  </a:cubicBezTo>
                  <a:cubicBezTo>
                    <a:pt x="16161" y="4060"/>
                    <a:pt x="15200" y="1103"/>
                    <a:pt x="13314" y="237"/>
                  </a:cubicBezTo>
                  <a:cubicBezTo>
                    <a:pt x="12969" y="80"/>
                    <a:pt x="12615" y="0"/>
                    <a:pt x="122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920;p40"/>
            <p:cNvSpPr/>
            <p:nvPr/>
          </p:nvSpPr>
          <p:spPr>
            <a:xfrm>
              <a:off x="2912825" y="3818025"/>
              <a:ext cx="39575" cy="55625"/>
            </a:xfrm>
            <a:custGeom>
              <a:avLst/>
              <a:gdLst/>
              <a:ahLst/>
              <a:cxnLst/>
              <a:rect l="l" t="t" r="r" b="b"/>
              <a:pathLst>
                <a:path w="1583" h="2225" extrusionOk="0">
                  <a:moveTo>
                    <a:pt x="987" y="1"/>
                  </a:moveTo>
                  <a:cubicBezTo>
                    <a:pt x="664" y="1"/>
                    <a:pt x="311" y="394"/>
                    <a:pt x="163" y="944"/>
                  </a:cubicBezTo>
                  <a:cubicBezTo>
                    <a:pt x="1" y="1551"/>
                    <a:pt x="150" y="2117"/>
                    <a:pt x="496" y="2211"/>
                  </a:cubicBezTo>
                  <a:cubicBezTo>
                    <a:pt x="528" y="2220"/>
                    <a:pt x="561" y="2224"/>
                    <a:pt x="595" y="2224"/>
                  </a:cubicBezTo>
                  <a:cubicBezTo>
                    <a:pt x="918" y="2224"/>
                    <a:pt x="1272" y="1831"/>
                    <a:pt x="1419" y="1281"/>
                  </a:cubicBezTo>
                  <a:cubicBezTo>
                    <a:pt x="1582" y="675"/>
                    <a:pt x="1433" y="107"/>
                    <a:pt x="1087" y="14"/>
                  </a:cubicBezTo>
                  <a:cubicBezTo>
                    <a:pt x="1054" y="5"/>
                    <a:pt x="1021" y="1"/>
                    <a:pt x="98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921;p40"/>
            <p:cNvSpPr/>
            <p:nvPr/>
          </p:nvSpPr>
          <p:spPr>
            <a:xfrm>
              <a:off x="2856500" y="3842250"/>
              <a:ext cx="39600" cy="55600"/>
            </a:xfrm>
            <a:custGeom>
              <a:avLst/>
              <a:gdLst/>
              <a:ahLst/>
              <a:cxnLst/>
              <a:rect l="l" t="t" r="r" b="b"/>
              <a:pathLst>
                <a:path w="1584" h="2224" extrusionOk="0">
                  <a:moveTo>
                    <a:pt x="988" y="1"/>
                  </a:moveTo>
                  <a:cubicBezTo>
                    <a:pt x="665" y="1"/>
                    <a:pt x="312" y="395"/>
                    <a:pt x="163" y="944"/>
                  </a:cubicBezTo>
                  <a:cubicBezTo>
                    <a:pt x="0" y="1551"/>
                    <a:pt x="149" y="2118"/>
                    <a:pt x="496" y="2211"/>
                  </a:cubicBezTo>
                  <a:cubicBezTo>
                    <a:pt x="529" y="2220"/>
                    <a:pt x="562" y="2224"/>
                    <a:pt x="595" y="2224"/>
                  </a:cubicBezTo>
                  <a:cubicBezTo>
                    <a:pt x="918" y="2224"/>
                    <a:pt x="1271" y="1831"/>
                    <a:pt x="1419" y="1281"/>
                  </a:cubicBezTo>
                  <a:cubicBezTo>
                    <a:pt x="1583" y="674"/>
                    <a:pt x="1435" y="107"/>
                    <a:pt x="1088" y="14"/>
                  </a:cubicBezTo>
                  <a:cubicBezTo>
                    <a:pt x="1055" y="5"/>
                    <a:pt x="1022"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922;p40"/>
            <p:cNvSpPr/>
            <p:nvPr/>
          </p:nvSpPr>
          <p:spPr>
            <a:xfrm>
              <a:off x="2891775" y="3904325"/>
              <a:ext cx="39575" cy="55625"/>
            </a:xfrm>
            <a:custGeom>
              <a:avLst/>
              <a:gdLst/>
              <a:ahLst/>
              <a:cxnLst/>
              <a:rect l="l" t="t" r="r" b="b"/>
              <a:pathLst>
                <a:path w="1583" h="2225" extrusionOk="0">
                  <a:moveTo>
                    <a:pt x="988" y="1"/>
                  </a:moveTo>
                  <a:cubicBezTo>
                    <a:pt x="665" y="1"/>
                    <a:pt x="312" y="394"/>
                    <a:pt x="163" y="944"/>
                  </a:cubicBezTo>
                  <a:cubicBezTo>
                    <a:pt x="0" y="1550"/>
                    <a:pt x="149" y="2118"/>
                    <a:pt x="495" y="2211"/>
                  </a:cubicBezTo>
                  <a:cubicBezTo>
                    <a:pt x="528" y="2220"/>
                    <a:pt x="562" y="2224"/>
                    <a:pt x="596" y="2224"/>
                  </a:cubicBezTo>
                  <a:cubicBezTo>
                    <a:pt x="919" y="2224"/>
                    <a:pt x="1272" y="1831"/>
                    <a:pt x="1419" y="1282"/>
                  </a:cubicBezTo>
                  <a:cubicBezTo>
                    <a:pt x="1582" y="676"/>
                    <a:pt x="1434" y="108"/>
                    <a:pt x="1087" y="14"/>
                  </a:cubicBezTo>
                  <a:cubicBezTo>
                    <a:pt x="1054" y="5"/>
                    <a:pt x="1021" y="1"/>
                    <a:pt x="9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923;p40"/>
            <p:cNvSpPr/>
            <p:nvPr/>
          </p:nvSpPr>
          <p:spPr>
            <a:xfrm>
              <a:off x="2925575" y="3987100"/>
              <a:ext cx="49225" cy="35775"/>
            </a:xfrm>
            <a:custGeom>
              <a:avLst/>
              <a:gdLst/>
              <a:ahLst/>
              <a:cxnLst/>
              <a:rect l="l" t="t" r="r" b="b"/>
              <a:pathLst>
                <a:path w="1969" h="1431" extrusionOk="0">
                  <a:moveTo>
                    <a:pt x="1657" y="1"/>
                  </a:moveTo>
                  <a:cubicBezTo>
                    <a:pt x="1589" y="1"/>
                    <a:pt x="1522" y="25"/>
                    <a:pt x="1468" y="74"/>
                  </a:cubicBezTo>
                  <a:cubicBezTo>
                    <a:pt x="1072" y="434"/>
                    <a:pt x="646" y="708"/>
                    <a:pt x="197" y="889"/>
                  </a:cubicBezTo>
                  <a:cubicBezTo>
                    <a:pt x="72" y="939"/>
                    <a:pt x="1" y="1071"/>
                    <a:pt x="27" y="1202"/>
                  </a:cubicBezTo>
                  <a:cubicBezTo>
                    <a:pt x="52" y="1335"/>
                    <a:pt x="167" y="1430"/>
                    <a:pt x="303" y="1430"/>
                  </a:cubicBezTo>
                  <a:cubicBezTo>
                    <a:pt x="338" y="1430"/>
                    <a:pt x="374" y="1423"/>
                    <a:pt x="408" y="1409"/>
                  </a:cubicBezTo>
                  <a:cubicBezTo>
                    <a:pt x="918" y="1204"/>
                    <a:pt x="1402" y="894"/>
                    <a:pt x="1846" y="490"/>
                  </a:cubicBezTo>
                  <a:cubicBezTo>
                    <a:pt x="1961" y="385"/>
                    <a:pt x="1968" y="207"/>
                    <a:pt x="1864" y="93"/>
                  </a:cubicBezTo>
                  <a:cubicBezTo>
                    <a:pt x="1809" y="32"/>
                    <a:pt x="1733" y="1"/>
                    <a:pt x="165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924;p40"/>
            <p:cNvSpPr/>
            <p:nvPr/>
          </p:nvSpPr>
          <p:spPr>
            <a:xfrm>
              <a:off x="2975275" y="3805350"/>
              <a:ext cx="53975" cy="176725"/>
            </a:xfrm>
            <a:custGeom>
              <a:avLst/>
              <a:gdLst/>
              <a:ahLst/>
              <a:cxnLst/>
              <a:rect l="l" t="t" r="r" b="b"/>
              <a:pathLst>
                <a:path w="2159" h="7069" extrusionOk="0">
                  <a:moveTo>
                    <a:pt x="1007" y="1"/>
                  </a:moveTo>
                  <a:cubicBezTo>
                    <a:pt x="958" y="1"/>
                    <a:pt x="910" y="14"/>
                    <a:pt x="865" y="40"/>
                  </a:cubicBezTo>
                  <a:cubicBezTo>
                    <a:pt x="731" y="119"/>
                    <a:pt x="687" y="292"/>
                    <a:pt x="766" y="425"/>
                  </a:cubicBezTo>
                  <a:cubicBezTo>
                    <a:pt x="1451" y="1584"/>
                    <a:pt x="1576" y="3191"/>
                    <a:pt x="1102" y="4721"/>
                  </a:cubicBezTo>
                  <a:cubicBezTo>
                    <a:pt x="885" y="5423"/>
                    <a:pt x="562" y="6061"/>
                    <a:pt x="140" y="6619"/>
                  </a:cubicBezTo>
                  <a:cubicBezTo>
                    <a:pt x="0" y="6804"/>
                    <a:pt x="132" y="7069"/>
                    <a:pt x="364" y="7069"/>
                  </a:cubicBezTo>
                  <a:cubicBezTo>
                    <a:pt x="452" y="7069"/>
                    <a:pt x="536" y="7027"/>
                    <a:pt x="588" y="6957"/>
                  </a:cubicBezTo>
                  <a:cubicBezTo>
                    <a:pt x="1048" y="6348"/>
                    <a:pt x="1402" y="5651"/>
                    <a:pt x="1639" y="4886"/>
                  </a:cubicBezTo>
                  <a:cubicBezTo>
                    <a:pt x="2159" y="3208"/>
                    <a:pt x="2013" y="1432"/>
                    <a:pt x="1250" y="140"/>
                  </a:cubicBezTo>
                  <a:cubicBezTo>
                    <a:pt x="1197" y="51"/>
                    <a:pt x="1103" y="1"/>
                    <a:pt x="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7" name="Resim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92" y="3760891"/>
            <a:ext cx="2099913" cy="1483906"/>
          </a:xfrm>
          <a:prstGeom prst="rect">
            <a:avLst/>
          </a:prstGeom>
        </p:spPr>
      </p:pic>
    </p:spTree>
    <p:extLst>
      <p:ext uri="{BB962C8B-B14F-4D97-AF65-F5344CB8AC3E}">
        <p14:creationId xmlns:p14="http://schemas.microsoft.com/office/powerpoint/2010/main" val="93872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610;p39"/>
          <p:cNvSpPr txBox="1">
            <a:spLocks noGrp="1"/>
          </p:cNvSpPr>
          <p:nvPr>
            <p:ph type="title"/>
          </p:nvPr>
        </p:nvSpPr>
        <p:spPr>
          <a:xfrm>
            <a:off x="3210808" y="2574783"/>
            <a:ext cx="32484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TR" sz="2800" dirty="0" smtClean="0">
                <a:solidFill>
                  <a:srgbClr val="1D1D1B"/>
                </a:solidFill>
              </a:rPr>
              <a:t>TEŞEKKÜRLER</a:t>
            </a:r>
            <a:r>
              <a:rPr lang="en" sz="2800" dirty="0" smtClean="0">
                <a:solidFill>
                  <a:srgbClr val="1D1D1B"/>
                </a:solidFill>
              </a:rPr>
              <a:t>!</a:t>
            </a:r>
            <a:endParaRPr sz="2800" dirty="0">
              <a:solidFill>
                <a:srgbClr val="1D1D1B"/>
              </a:solidFill>
            </a:endParaRPr>
          </a:p>
        </p:txBody>
      </p:sp>
      <p:sp>
        <p:nvSpPr>
          <p:cNvPr id="4" name="Google Shape;1611;p39"/>
          <p:cNvSpPr txBox="1">
            <a:spLocks noGrp="1"/>
          </p:cNvSpPr>
          <p:nvPr>
            <p:ph type="subTitle" idx="1"/>
          </p:nvPr>
        </p:nvSpPr>
        <p:spPr>
          <a:xfrm>
            <a:off x="3242181" y="3187721"/>
            <a:ext cx="3053100" cy="5584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solidFill>
                  <a:srgbClr val="1D1D1B"/>
                </a:solidFill>
              </a:rPr>
              <a:t>Samsun İl Milli Eğitim Müdürlüğü</a:t>
            </a:r>
          </a:p>
          <a:p>
            <a:pPr marL="0" lvl="0" indent="0" algn="l" rtl="0">
              <a:spcBef>
                <a:spcPts val="0"/>
              </a:spcBef>
              <a:spcAft>
                <a:spcPts val="0"/>
              </a:spcAft>
              <a:buNone/>
            </a:pPr>
            <a:r>
              <a:rPr lang="tr-TR" dirty="0" smtClean="0"/>
              <a:t>AR-GE Birimi</a:t>
            </a:r>
            <a:endParaRPr dirty="0">
              <a:solidFill>
                <a:srgbClr val="1D1D1B"/>
              </a:solidFill>
            </a:endParaRPr>
          </a:p>
          <a:p>
            <a:pPr marL="0" lvl="0" indent="0" algn="l" rtl="0">
              <a:spcBef>
                <a:spcPts val="0"/>
              </a:spcBef>
              <a:spcAft>
                <a:spcPts val="0"/>
              </a:spcAft>
              <a:buNone/>
            </a:pPr>
            <a:endParaRPr dirty="0">
              <a:solidFill>
                <a:srgbClr val="1D1D1B"/>
              </a:solidFill>
            </a:endParaRPr>
          </a:p>
        </p:txBody>
      </p:sp>
      <p:grpSp>
        <p:nvGrpSpPr>
          <p:cNvPr id="9" name="Group 66">
            <a:extLst>
              <a:ext uri="{FF2B5EF4-FFF2-40B4-BE49-F238E27FC236}">
                <a16:creationId xmlns="" xmlns:a16="http://schemas.microsoft.com/office/drawing/2014/main" id="{5F7B1DF5-FCBF-48F9-963D-6570E25DDE44}"/>
              </a:ext>
            </a:extLst>
          </p:cNvPr>
          <p:cNvGrpSpPr/>
          <p:nvPr/>
        </p:nvGrpSpPr>
        <p:grpSpPr>
          <a:xfrm>
            <a:off x="873860" y="1923150"/>
            <a:ext cx="1588486" cy="1354527"/>
            <a:chOff x="2203944" y="3086356"/>
            <a:chExt cx="1794618" cy="1530300"/>
          </a:xfrm>
        </p:grpSpPr>
        <p:sp>
          <p:nvSpPr>
            <p:cNvPr id="10" name="Freeform: Shape 10">
              <a:extLst>
                <a:ext uri="{FF2B5EF4-FFF2-40B4-BE49-F238E27FC236}">
                  <a16:creationId xmlns="" xmlns:a16="http://schemas.microsoft.com/office/drawing/2014/main" id="{94E4984F-9B4E-48A0-8373-5676BFA4D60B}"/>
                </a:ext>
              </a:extLst>
            </p:cNvPr>
            <p:cNvSpPr/>
            <p:nvPr/>
          </p:nvSpPr>
          <p:spPr>
            <a:xfrm>
              <a:off x="2497026" y="3212644"/>
              <a:ext cx="990906" cy="823473"/>
            </a:xfrm>
            <a:custGeom>
              <a:avLst/>
              <a:gdLst>
                <a:gd name="connsiteX0" fmla="*/ 776461 w 990906"/>
                <a:gd name="connsiteY0" fmla="*/ 771405 h 823473"/>
                <a:gd name="connsiteX1" fmla="*/ 760634 w 990906"/>
                <a:gd name="connsiteY1" fmla="*/ 748863 h 823473"/>
                <a:gd name="connsiteX2" fmla="*/ 667110 w 990906"/>
                <a:gd name="connsiteY2" fmla="*/ 709535 h 823473"/>
                <a:gd name="connsiteX3" fmla="*/ 646487 w 990906"/>
                <a:gd name="connsiteY3" fmla="*/ 714331 h 823473"/>
                <a:gd name="connsiteX4" fmla="*/ 384140 w 990906"/>
                <a:gd name="connsiteY4" fmla="*/ 789151 h 823473"/>
                <a:gd name="connsiteX5" fmla="*/ 370231 w 990906"/>
                <a:gd name="connsiteY5" fmla="*/ 786273 h 823473"/>
                <a:gd name="connsiteX6" fmla="*/ 281023 w 990906"/>
                <a:gd name="connsiteY6" fmla="*/ 797784 h 823473"/>
                <a:gd name="connsiteX7" fmla="*/ 67117 w 990906"/>
                <a:gd name="connsiteY7" fmla="*/ 759415 h 823473"/>
                <a:gd name="connsiteX8" fmla="*/ 46493 w 990906"/>
                <a:gd name="connsiteY8" fmla="*/ 699943 h 823473"/>
                <a:gd name="connsiteX9" fmla="*/ 93016 w 990906"/>
                <a:gd name="connsiteY9" fmla="*/ 692749 h 823473"/>
                <a:gd name="connsiteX10" fmla="*/ 186060 w 990906"/>
                <a:gd name="connsiteY10" fmla="*/ 724883 h 823473"/>
                <a:gd name="connsiteX11" fmla="*/ 35462 w 990906"/>
                <a:gd name="connsiteY11" fmla="*/ 612174 h 823473"/>
                <a:gd name="connsiteX12" fmla="*/ 19156 w 990906"/>
                <a:gd name="connsiteY12" fmla="*/ 601623 h 823473"/>
                <a:gd name="connsiteX13" fmla="*/ 22993 w 990906"/>
                <a:gd name="connsiteY13" fmla="*/ 550304 h 823473"/>
                <a:gd name="connsiteX14" fmla="*/ 189418 w 990906"/>
                <a:gd name="connsiteY14" fmla="*/ 357980 h 823473"/>
                <a:gd name="connsiteX15" fmla="*/ 199969 w 990906"/>
                <a:gd name="connsiteY15" fmla="*/ 142635 h 823473"/>
                <a:gd name="connsiteX16" fmla="*/ 192295 w 990906"/>
                <a:gd name="connsiteY16" fmla="*/ 92756 h 823473"/>
                <a:gd name="connsiteX17" fmla="*/ 215317 w 990906"/>
                <a:gd name="connsiteY17" fmla="*/ 72612 h 823473"/>
                <a:gd name="connsiteX18" fmla="*/ 229225 w 990906"/>
                <a:gd name="connsiteY18" fmla="*/ 76449 h 823473"/>
                <a:gd name="connsiteX19" fmla="*/ 418672 w 990906"/>
                <a:gd name="connsiteY19" fmla="*/ 97072 h 823473"/>
                <a:gd name="connsiteX20" fmla="*/ 437856 w 990906"/>
                <a:gd name="connsiteY20" fmla="*/ 94194 h 823473"/>
                <a:gd name="connsiteX21" fmla="*/ 453204 w 990906"/>
                <a:gd name="connsiteY21" fmla="*/ 87960 h 823473"/>
                <a:gd name="connsiteX22" fmla="*/ 393732 w 990906"/>
                <a:gd name="connsiteY22" fmla="*/ 52948 h 823473"/>
                <a:gd name="connsiteX23" fmla="*/ 354883 w 990906"/>
                <a:gd name="connsiteY23" fmla="*/ 4987 h 823473"/>
                <a:gd name="connsiteX24" fmla="*/ 551044 w 990906"/>
                <a:gd name="connsiteY24" fmla="*/ 92276 h 823473"/>
                <a:gd name="connsiteX25" fmla="*/ 560157 w 990906"/>
                <a:gd name="connsiteY25" fmla="*/ 126328 h 823473"/>
                <a:gd name="connsiteX26" fmla="*/ 610516 w 990906"/>
                <a:gd name="connsiteY26" fmla="*/ 193953 h 823473"/>
                <a:gd name="connsiteX27" fmla="*/ 757757 w 990906"/>
                <a:gd name="connsiteY27" fmla="*/ 439994 h 823473"/>
                <a:gd name="connsiteX28" fmla="*/ 769267 w 990906"/>
                <a:gd name="connsiteY28" fmla="*/ 455341 h 823473"/>
                <a:gd name="connsiteX29" fmla="*/ 858475 w 990906"/>
                <a:gd name="connsiteY29" fmla="*/ 492272 h 823473"/>
                <a:gd name="connsiteX30" fmla="*/ 891088 w 990906"/>
                <a:gd name="connsiteY30" fmla="*/ 488435 h 823473"/>
                <a:gd name="connsiteX31" fmla="*/ 963030 w 990906"/>
                <a:gd name="connsiteY31" fmla="*/ 541671 h 823473"/>
                <a:gd name="connsiteX32" fmla="*/ 969265 w 990906"/>
                <a:gd name="connsiteY32" fmla="*/ 707137 h 823473"/>
                <a:gd name="connsiteX33" fmla="*/ 826341 w 990906"/>
                <a:gd name="connsiteY33" fmla="*/ 787712 h 823473"/>
                <a:gd name="connsiteX34" fmla="*/ 776461 w 990906"/>
                <a:gd name="connsiteY34" fmla="*/ 771405 h 82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0906" h="823473">
                  <a:moveTo>
                    <a:pt x="776461" y="771405"/>
                  </a:moveTo>
                  <a:cubicBezTo>
                    <a:pt x="776461" y="760374"/>
                    <a:pt x="772625" y="753180"/>
                    <a:pt x="760634" y="748863"/>
                  </a:cubicBezTo>
                  <a:cubicBezTo>
                    <a:pt x="728980" y="736873"/>
                    <a:pt x="697805" y="723444"/>
                    <a:pt x="667110" y="709535"/>
                  </a:cubicBezTo>
                  <a:cubicBezTo>
                    <a:pt x="657518" y="705219"/>
                    <a:pt x="652242" y="709535"/>
                    <a:pt x="646487" y="714331"/>
                  </a:cubicBezTo>
                  <a:cubicBezTo>
                    <a:pt x="570229" y="779079"/>
                    <a:pt x="480062" y="793947"/>
                    <a:pt x="384140" y="789151"/>
                  </a:cubicBezTo>
                  <a:cubicBezTo>
                    <a:pt x="379344" y="788671"/>
                    <a:pt x="375027" y="786753"/>
                    <a:pt x="370231" y="786273"/>
                  </a:cubicBezTo>
                  <a:cubicBezTo>
                    <a:pt x="339536" y="781957"/>
                    <a:pt x="312198" y="775722"/>
                    <a:pt x="281023" y="797784"/>
                  </a:cubicBezTo>
                  <a:cubicBezTo>
                    <a:pt x="219153" y="842388"/>
                    <a:pt x="117955" y="828479"/>
                    <a:pt x="67117" y="759415"/>
                  </a:cubicBezTo>
                  <a:cubicBezTo>
                    <a:pt x="54167" y="742149"/>
                    <a:pt x="46973" y="722005"/>
                    <a:pt x="46493" y="699943"/>
                  </a:cubicBezTo>
                  <a:cubicBezTo>
                    <a:pt x="59923" y="685555"/>
                    <a:pt x="76709" y="687953"/>
                    <a:pt x="93016" y="692749"/>
                  </a:cubicBezTo>
                  <a:cubicBezTo>
                    <a:pt x="124670" y="701862"/>
                    <a:pt x="153926" y="715770"/>
                    <a:pt x="186060" y="724883"/>
                  </a:cubicBezTo>
                  <a:cubicBezTo>
                    <a:pt x="139538" y="682197"/>
                    <a:pt x="88699" y="644788"/>
                    <a:pt x="35462" y="612174"/>
                  </a:cubicBezTo>
                  <a:cubicBezTo>
                    <a:pt x="30187" y="608817"/>
                    <a:pt x="24431" y="605460"/>
                    <a:pt x="19156" y="601623"/>
                  </a:cubicBezTo>
                  <a:cubicBezTo>
                    <a:pt x="-7223" y="581479"/>
                    <a:pt x="-6743" y="566611"/>
                    <a:pt x="22993" y="550304"/>
                  </a:cubicBezTo>
                  <a:cubicBezTo>
                    <a:pt x="102608" y="506660"/>
                    <a:pt x="161600" y="445270"/>
                    <a:pt x="189418" y="357980"/>
                  </a:cubicBezTo>
                  <a:cubicBezTo>
                    <a:pt x="211959" y="287478"/>
                    <a:pt x="211959" y="215056"/>
                    <a:pt x="199969" y="142635"/>
                  </a:cubicBezTo>
                  <a:cubicBezTo>
                    <a:pt x="197091" y="126328"/>
                    <a:pt x="193254" y="109542"/>
                    <a:pt x="192295" y="92756"/>
                  </a:cubicBezTo>
                  <a:cubicBezTo>
                    <a:pt x="191336" y="75010"/>
                    <a:pt x="197571" y="69734"/>
                    <a:pt x="215317" y="72612"/>
                  </a:cubicBezTo>
                  <a:cubicBezTo>
                    <a:pt x="220113" y="73571"/>
                    <a:pt x="224429" y="75010"/>
                    <a:pt x="229225" y="76449"/>
                  </a:cubicBezTo>
                  <a:cubicBezTo>
                    <a:pt x="291095" y="96113"/>
                    <a:pt x="354404" y="100429"/>
                    <a:pt x="418672" y="97072"/>
                  </a:cubicBezTo>
                  <a:cubicBezTo>
                    <a:pt x="424907" y="96592"/>
                    <a:pt x="431621" y="95633"/>
                    <a:pt x="437856" y="94194"/>
                  </a:cubicBezTo>
                  <a:cubicBezTo>
                    <a:pt x="442173" y="93235"/>
                    <a:pt x="447448" y="93235"/>
                    <a:pt x="453204" y="87960"/>
                  </a:cubicBezTo>
                  <a:cubicBezTo>
                    <a:pt x="433540" y="75010"/>
                    <a:pt x="412437" y="65418"/>
                    <a:pt x="393732" y="52948"/>
                  </a:cubicBezTo>
                  <a:cubicBezTo>
                    <a:pt x="375986" y="40958"/>
                    <a:pt x="358241" y="28967"/>
                    <a:pt x="354883" y="4987"/>
                  </a:cubicBezTo>
                  <a:cubicBezTo>
                    <a:pt x="446009" y="-12759"/>
                    <a:pt x="511716" y="16977"/>
                    <a:pt x="551044" y="92276"/>
                  </a:cubicBezTo>
                  <a:cubicBezTo>
                    <a:pt x="556800" y="103307"/>
                    <a:pt x="560637" y="115777"/>
                    <a:pt x="560157" y="126328"/>
                  </a:cubicBezTo>
                  <a:cubicBezTo>
                    <a:pt x="558718" y="163738"/>
                    <a:pt x="588454" y="176208"/>
                    <a:pt x="610516" y="193953"/>
                  </a:cubicBezTo>
                  <a:cubicBezTo>
                    <a:pt x="690131" y="258221"/>
                    <a:pt x="747685" y="334479"/>
                    <a:pt x="757757" y="439994"/>
                  </a:cubicBezTo>
                  <a:cubicBezTo>
                    <a:pt x="758716" y="448147"/>
                    <a:pt x="761114" y="451984"/>
                    <a:pt x="769267" y="455341"/>
                  </a:cubicBezTo>
                  <a:cubicBezTo>
                    <a:pt x="799483" y="466852"/>
                    <a:pt x="828739" y="480281"/>
                    <a:pt x="858475" y="492272"/>
                  </a:cubicBezTo>
                  <a:cubicBezTo>
                    <a:pt x="869506" y="496588"/>
                    <a:pt x="881496" y="498986"/>
                    <a:pt x="891088" y="488435"/>
                  </a:cubicBezTo>
                  <a:cubicBezTo>
                    <a:pt x="926580" y="490353"/>
                    <a:pt x="946723" y="516252"/>
                    <a:pt x="963030" y="541671"/>
                  </a:cubicBezTo>
                  <a:cubicBezTo>
                    <a:pt x="997562" y="594908"/>
                    <a:pt x="1000440" y="651502"/>
                    <a:pt x="969265" y="707137"/>
                  </a:cubicBezTo>
                  <a:cubicBezTo>
                    <a:pt x="938570" y="762772"/>
                    <a:pt x="887731" y="785794"/>
                    <a:pt x="826341" y="787712"/>
                  </a:cubicBezTo>
                  <a:cubicBezTo>
                    <a:pt x="808595" y="788671"/>
                    <a:pt x="789891" y="787232"/>
                    <a:pt x="776461" y="771405"/>
                  </a:cubicBezTo>
                  <a:close/>
                </a:path>
              </a:pathLst>
            </a:custGeom>
            <a:solidFill>
              <a:srgbClr val="F0C8A4"/>
            </a:solidFill>
            <a:ln w="4795" cap="flat">
              <a:noFill/>
              <a:prstDash val="solid"/>
              <a:miter/>
            </a:ln>
          </p:spPr>
          <p:txBody>
            <a:bodyPr rtlCol="0" anchor="ctr"/>
            <a:lstStyle/>
            <a:p>
              <a:endParaRPr lang="en-US"/>
            </a:p>
          </p:txBody>
        </p:sp>
        <p:sp>
          <p:nvSpPr>
            <p:cNvPr id="11" name="Freeform: Shape 11">
              <a:extLst>
                <a:ext uri="{FF2B5EF4-FFF2-40B4-BE49-F238E27FC236}">
                  <a16:creationId xmlns="" xmlns:a16="http://schemas.microsoft.com/office/drawing/2014/main" id="{1295710C-96B5-44FA-8F0A-CC36CA0551E7}"/>
                </a:ext>
              </a:extLst>
            </p:cNvPr>
            <p:cNvSpPr/>
            <p:nvPr/>
          </p:nvSpPr>
          <p:spPr>
            <a:xfrm>
              <a:off x="3252527" y="3382205"/>
              <a:ext cx="746035" cy="1234451"/>
            </a:xfrm>
            <a:custGeom>
              <a:avLst/>
              <a:gdLst>
                <a:gd name="connsiteX0" fmla="*/ 20960 w 746035"/>
                <a:gd name="connsiteY0" fmla="*/ 601845 h 1234451"/>
                <a:gd name="connsiteX1" fmla="*/ 214723 w 746035"/>
                <a:gd name="connsiteY1" fmla="*/ 519831 h 1234451"/>
                <a:gd name="connsiteX2" fmla="*/ 148057 w 746035"/>
                <a:gd name="connsiteY2" fmla="*/ 326548 h 1234451"/>
                <a:gd name="connsiteX3" fmla="*/ 136067 w 746035"/>
                <a:gd name="connsiteY3" fmla="*/ 318874 h 1234451"/>
                <a:gd name="connsiteX4" fmla="*/ 262684 w 746035"/>
                <a:gd name="connsiteY4" fmla="*/ 160123 h 1234451"/>
                <a:gd name="connsiteX5" fmla="*/ 425272 w 746035"/>
                <a:gd name="connsiteY5" fmla="*/ 21515 h 1234451"/>
                <a:gd name="connsiteX6" fmla="*/ 531746 w 746035"/>
                <a:gd name="connsiteY6" fmla="*/ 2810 h 1234451"/>
                <a:gd name="connsiteX7" fmla="*/ 657404 w 746035"/>
                <a:gd name="connsiteY7" fmla="*/ 15280 h 1234451"/>
                <a:gd name="connsiteX8" fmla="*/ 729825 w 746035"/>
                <a:gd name="connsiteY8" fmla="*/ 26791 h 1234451"/>
                <a:gd name="connsiteX9" fmla="*/ 737019 w 746035"/>
                <a:gd name="connsiteY9" fmla="*/ 57486 h 1234451"/>
                <a:gd name="connsiteX10" fmla="*/ 440140 w 746035"/>
                <a:gd name="connsiteY10" fmla="*/ 596089 h 1234451"/>
                <a:gd name="connsiteX11" fmla="*/ 317360 w 746035"/>
                <a:gd name="connsiteY11" fmla="*/ 985533 h 1234451"/>
                <a:gd name="connsiteX12" fmla="*/ 270837 w 746035"/>
                <a:gd name="connsiteY12" fmla="*/ 1234451 h 1234451"/>
                <a:gd name="connsiteX13" fmla="*/ 78034 w 746035"/>
                <a:gd name="connsiteY13" fmla="*/ 1098721 h 1234451"/>
                <a:gd name="connsiteX14" fmla="*/ 10888 w 746035"/>
                <a:gd name="connsiteY14" fmla="*/ 980737 h 1234451"/>
                <a:gd name="connsiteX15" fmla="*/ 10409 w 746035"/>
                <a:gd name="connsiteY15" fmla="*/ 683858 h 1234451"/>
                <a:gd name="connsiteX16" fmla="*/ 20960 w 746035"/>
                <a:gd name="connsiteY16" fmla="*/ 601845 h 1234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6035" h="1234451">
                  <a:moveTo>
                    <a:pt x="20960" y="601845"/>
                  </a:moveTo>
                  <a:cubicBezTo>
                    <a:pt x="115923" y="633979"/>
                    <a:pt x="191222" y="577384"/>
                    <a:pt x="214723" y="519831"/>
                  </a:cubicBezTo>
                  <a:cubicBezTo>
                    <a:pt x="244938" y="445971"/>
                    <a:pt x="217601" y="365396"/>
                    <a:pt x="148057" y="326548"/>
                  </a:cubicBezTo>
                  <a:cubicBezTo>
                    <a:pt x="143741" y="324150"/>
                    <a:pt x="139904" y="321752"/>
                    <a:pt x="136067" y="318874"/>
                  </a:cubicBezTo>
                  <a:cubicBezTo>
                    <a:pt x="172517" y="261321"/>
                    <a:pt x="217601" y="210482"/>
                    <a:pt x="262684" y="160123"/>
                  </a:cubicBezTo>
                  <a:cubicBezTo>
                    <a:pt x="310645" y="106406"/>
                    <a:pt x="361484" y="56047"/>
                    <a:pt x="425272" y="21515"/>
                  </a:cubicBezTo>
                  <a:cubicBezTo>
                    <a:pt x="457886" y="3769"/>
                    <a:pt x="492418" y="-4863"/>
                    <a:pt x="531746" y="2810"/>
                  </a:cubicBezTo>
                  <a:cubicBezTo>
                    <a:pt x="572513" y="10964"/>
                    <a:pt x="615678" y="8086"/>
                    <a:pt x="657404" y="15280"/>
                  </a:cubicBezTo>
                  <a:cubicBezTo>
                    <a:pt x="681385" y="19117"/>
                    <a:pt x="704885" y="28709"/>
                    <a:pt x="729825" y="26791"/>
                  </a:cubicBezTo>
                  <a:cubicBezTo>
                    <a:pt x="752367" y="32067"/>
                    <a:pt x="748050" y="42138"/>
                    <a:pt x="737019" y="57486"/>
                  </a:cubicBezTo>
                  <a:cubicBezTo>
                    <a:pt x="616157" y="224870"/>
                    <a:pt x="517357" y="404724"/>
                    <a:pt x="440140" y="596089"/>
                  </a:cubicBezTo>
                  <a:cubicBezTo>
                    <a:pt x="389301" y="722707"/>
                    <a:pt x="347575" y="852202"/>
                    <a:pt x="317360" y="985533"/>
                  </a:cubicBezTo>
                  <a:cubicBezTo>
                    <a:pt x="298175" y="1068027"/>
                    <a:pt x="285226" y="1151479"/>
                    <a:pt x="270837" y="1234451"/>
                  </a:cubicBezTo>
                  <a:cubicBezTo>
                    <a:pt x="203692" y="1193205"/>
                    <a:pt x="142781" y="1143325"/>
                    <a:pt x="78034" y="1098721"/>
                  </a:cubicBezTo>
                  <a:cubicBezTo>
                    <a:pt x="35828" y="1069465"/>
                    <a:pt x="18562" y="1028698"/>
                    <a:pt x="10888" y="980737"/>
                  </a:cubicBezTo>
                  <a:cubicBezTo>
                    <a:pt x="-5419" y="881937"/>
                    <a:pt x="-1582" y="782658"/>
                    <a:pt x="10409" y="683858"/>
                  </a:cubicBezTo>
                  <a:cubicBezTo>
                    <a:pt x="12807" y="656520"/>
                    <a:pt x="9449" y="628223"/>
                    <a:pt x="20960" y="601845"/>
                  </a:cubicBezTo>
                  <a:close/>
                </a:path>
              </a:pathLst>
            </a:custGeom>
            <a:solidFill>
              <a:schemeClr val="accent1">
                <a:lumMod val="50000"/>
              </a:schemeClr>
            </a:solidFill>
            <a:ln w="4795" cap="flat">
              <a:noFill/>
              <a:prstDash val="solid"/>
              <a:miter/>
            </a:ln>
          </p:spPr>
          <p:txBody>
            <a:bodyPr rtlCol="0" anchor="ctr"/>
            <a:lstStyle/>
            <a:p>
              <a:endParaRPr lang="en-US"/>
            </a:p>
          </p:txBody>
        </p:sp>
        <p:sp>
          <p:nvSpPr>
            <p:cNvPr id="12" name="Freeform: Shape 12">
              <a:extLst>
                <a:ext uri="{FF2B5EF4-FFF2-40B4-BE49-F238E27FC236}">
                  <a16:creationId xmlns="" xmlns:a16="http://schemas.microsoft.com/office/drawing/2014/main" id="{90CDE1F1-31AB-4798-AC6C-150E2CBE3AAB}"/>
                </a:ext>
              </a:extLst>
            </p:cNvPr>
            <p:cNvSpPr/>
            <p:nvPr/>
          </p:nvSpPr>
          <p:spPr>
            <a:xfrm>
              <a:off x="2203944" y="3086356"/>
              <a:ext cx="770265" cy="865079"/>
            </a:xfrm>
            <a:custGeom>
              <a:avLst/>
              <a:gdLst>
                <a:gd name="connsiteX0" fmla="*/ 647965 w 770265"/>
                <a:gd name="connsiteY0" fmla="*/ 131275 h 865079"/>
                <a:gd name="connsiteX1" fmla="*/ 727580 w 770265"/>
                <a:gd name="connsiteY1" fmla="*/ 194104 h 865079"/>
                <a:gd name="connsiteX2" fmla="*/ 770266 w 770265"/>
                <a:gd name="connsiteY2" fmla="*/ 219044 h 865079"/>
                <a:gd name="connsiteX3" fmla="*/ 580819 w 770265"/>
                <a:gd name="connsiteY3" fmla="*/ 223840 h 865079"/>
                <a:gd name="connsiteX4" fmla="*/ 506959 w 770265"/>
                <a:gd name="connsiteY4" fmla="*/ 204176 h 865079"/>
                <a:gd name="connsiteX5" fmla="*/ 492571 w 770265"/>
                <a:gd name="connsiteY5" fmla="*/ 217605 h 865079"/>
                <a:gd name="connsiteX6" fmla="*/ 506000 w 770265"/>
                <a:gd name="connsiteY6" fmla="*/ 410408 h 865079"/>
                <a:gd name="connsiteX7" fmla="*/ 317513 w 770265"/>
                <a:gd name="connsiteY7" fmla="*/ 684746 h 865079"/>
                <a:gd name="connsiteX8" fmla="*/ 317513 w 770265"/>
                <a:gd name="connsiteY8" fmla="*/ 722155 h 865079"/>
                <a:gd name="connsiteX9" fmla="*/ 395689 w 770265"/>
                <a:gd name="connsiteY9" fmla="*/ 772994 h 865079"/>
                <a:gd name="connsiteX10" fmla="*/ 499285 w 770265"/>
                <a:gd name="connsiteY10" fmla="*/ 865080 h 865079"/>
                <a:gd name="connsiteX11" fmla="*/ 396169 w 770265"/>
                <a:gd name="connsiteY11" fmla="*/ 829109 h 865079"/>
                <a:gd name="connsiteX12" fmla="*/ 340055 w 770265"/>
                <a:gd name="connsiteY12" fmla="*/ 825752 h 865079"/>
                <a:gd name="connsiteX13" fmla="*/ 139098 w 770265"/>
                <a:gd name="connsiteY13" fmla="*/ 784025 h 865079"/>
                <a:gd name="connsiteX14" fmla="*/ 3847 w 770265"/>
                <a:gd name="connsiteY14" fmla="*/ 583068 h 865079"/>
                <a:gd name="connsiteX15" fmla="*/ 75309 w 770265"/>
                <a:gd name="connsiteY15" fmla="*/ 267005 h 865079"/>
                <a:gd name="connsiteX16" fmla="*/ 204804 w 770265"/>
                <a:gd name="connsiteY16" fmla="*/ 65568 h 865079"/>
                <a:gd name="connsiteX17" fmla="*/ 414394 w 770265"/>
                <a:gd name="connsiteY17" fmla="*/ 9933 h 865079"/>
                <a:gd name="connsiteX18" fmla="*/ 647965 w 770265"/>
                <a:gd name="connsiteY18" fmla="*/ 131275 h 86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0265" h="865079">
                  <a:moveTo>
                    <a:pt x="647965" y="131275"/>
                  </a:moveTo>
                  <a:cubicBezTo>
                    <a:pt x="666670" y="161970"/>
                    <a:pt x="696885" y="178277"/>
                    <a:pt x="727580" y="194104"/>
                  </a:cubicBezTo>
                  <a:cubicBezTo>
                    <a:pt x="740530" y="201298"/>
                    <a:pt x="753479" y="208972"/>
                    <a:pt x="770266" y="219044"/>
                  </a:cubicBezTo>
                  <a:cubicBezTo>
                    <a:pt x="703600" y="236310"/>
                    <a:pt x="642210" y="235350"/>
                    <a:pt x="580819" y="223840"/>
                  </a:cubicBezTo>
                  <a:cubicBezTo>
                    <a:pt x="555880" y="219044"/>
                    <a:pt x="530940" y="212329"/>
                    <a:pt x="506959" y="204176"/>
                  </a:cubicBezTo>
                  <a:cubicBezTo>
                    <a:pt x="490652" y="198900"/>
                    <a:pt x="489693" y="202737"/>
                    <a:pt x="492571" y="217605"/>
                  </a:cubicBezTo>
                  <a:cubicBezTo>
                    <a:pt x="505041" y="281393"/>
                    <a:pt x="512715" y="345181"/>
                    <a:pt x="506000" y="410408"/>
                  </a:cubicBezTo>
                  <a:cubicBezTo>
                    <a:pt x="492571" y="536066"/>
                    <a:pt x="426864" y="625274"/>
                    <a:pt x="317513" y="684746"/>
                  </a:cubicBezTo>
                  <a:cubicBezTo>
                    <a:pt x="292573" y="698175"/>
                    <a:pt x="292573" y="705369"/>
                    <a:pt x="317513" y="722155"/>
                  </a:cubicBezTo>
                  <a:cubicBezTo>
                    <a:pt x="343412" y="739422"/>
                    <a:pt x="370270" y="755249"/>
                    <a:pt x="395689" y="772994"/>
                  </a:cubicBezTo>
                  <a:cubicBezTo>
                    <a:pt x="433579" y="799373"/>
                    <a:pt x="469070" y="828629"/>
                    <a:pt x="499285" y="865080"/>
                  </a:cubicBezTo>
                  <a:cubicBezTo>
                    <a:pt x="464753" y="853090"/>
                    <a:pt x="430221" y="842058"/>
                    <a:pt x="396169" y="829109"/>
                  </a:cubicBezTo>
                  <a:cubicBezTo>
                    <a:pt x="377464" y="821915"/>
                    <a:pt x="359239" y="819996"/>
                    <a:pt x="340055" y="825752"/>
                  </a:cubicBezTo>
                  <a:cubicBezTo>
                    <a:pt x="270031" y="827190"/>
                    <a:pt x="201447" y="819517"/>
                    <a:pt x="139098" y="784025"/>
                  </a:cubicBezTo>
                  <a:cubicBezTo>
                    <a:pt x="60441" y="739901"/>
                    <a:pt x="16797" y="672276"/>
                    <a:pt x="3847" y="583068"/>
                  </a:cubicBezTo>
                  <a:cubicBezTo>
                    <a:pt x="-12939" y="468441"/>
                    <a:pt x="27828" y="366764"/>
                    <a:pt x="75309" y="267005"/>
                  </a:cubicBezTo>
                  <a:cubicBezTo>
                    <a:pt x="109841" y="194583"/>
                    <a:pt x="152527" y="127438"/>
                    <a:pt x="204804" y="65568"/>
                  </a:cubicBezTo>
                  <a:cubicBezTo>
                    <a:pt x="262837" y="-3496"/>
                    <a:pt x="333340" y="-10210"/>
                    <a:pt x="414394" y="9933"/>
                  </a:cubicBezTo>
                  <a:cubicBezTo>
                    <a:pt x="501684" y="31995"/>
                    <a:pt x="579381" y="72762"/>
                    <a:pt x="647965" y="131275"/>
                  </a:cubicBezTo>
                  <a:close/>
                </a:path>
              </a:pathLst>
            </a:custGeom>
            <a:solidFill>
              <a:srgbClr val="2E150B"/>
            </a:solidFill>
            <a:ln w="4795" cap="flat">
              <a:noFill/>
              <a:prstDash val="solid"/>
              <a:miter/>
            </a:ln>
          </p:spPr>
          <p:txBody>
            <a:bodyPr rtlCol="0" anchor="ctr"/>
            <a:lstStyle/>
            <a:p>
              <a:endParaRPr lang="en-US"/>
            </a:p>
          </p:txBody>
        </p:sp>
      </p:grpSp>
      <p:grpSp>
        <p:nvGrpSpPr>
          <p:cNvPr id="13" name="Group 65">
            <a:extLst>
              <a:ext uri="{FF2B5EF4-FFF2-40B4-BE49-F238E27FC236}">
                <a16:creationId xmlns="" xmlns:a16="http://schemas.microsoft.com/office/drawing/2014/main" id="{E7BCFABF-65BF-435A-A192-F7E71C7069D6}"/>
              </a:ext>
            </a:extLst>
          </p:cNvPr>
          <p:cNvGrpSpPr/>
          <p:nvPr/>
        </p:nvGrpSpPr>
        <p:grpSpPr>
          <a:xfrm>
            <a:off x="2640761" y="118723"/>
            <a:ext cx="1376272" cy="1646389"/>
            <a:chOff x="4200129" y="1047775"/>
            <a:chExt cx="1554866" cy="1860035"/>
          </a:xfrm>
        </p:grpSpPr>
        <p:sp>
          <p:nvSpPr>
            <p:cNvPr id="14" name="Freeform: Shape 6">
              <a:extLst>
                <a:ext uri="{FF2B5EF4-FFF2-40B4-BE49-F238E27FC236}">
                  <a16:creationId xmlns="" xmlns:a16="http://schemas.microsoft.com/office/drawing/2014/main" id="{E17C1D3F-B1C4-4006-B51D-8597ED3D1BB6}"/>
                </a:ext>
              </a:extLst>
            </p:cNvPr>
            <p:cNvSpPr/>
            <p:nvPr/>
          </p:nvSpPr>
          <p:spPr>
            <a:xfrm>
              <a:off x="4251869" y="1221592"/>
              <a:ext cx="875470" cy="1248812"/>
            </a:xfrm>
            <a:custGeom>
              <a:avLst/>
              <a:gdLst>
                <a:gd name="connsiteX0" fmla="*/ 547260 w 875470"/>
                <a:gd name="connsiteY0" fmla="*/ 1064634 h 1248812"/>
                <a:gd name="connsiteX1" fmla="*/ 500738 w 875470"/>
                <a:gd name="connsiteY1" fmla="*/ 963916 h 1248812"/>
                <a:gd name="connsiteX2" fmla="*/ 480595 w 875470"/>
                <a:gd name="connsiteY2" fmla="*/ 948089 h 1248812"/>
                <a:gd name="connsiteX3" fmla="*/ 310333 w 875470"/>
                <a:gd name="connsiteY3" fmla="*/ 889576 h 1248812"/>
                <a:gd name="connsiteX4" fmla="*/ 177001 w 875470"/>
                <a:gd name="connsiteY4" fmla="*/ 754326 h 1248812"/>
                <a:gd name="connsiteX5" fmla="*/ 117529 w 875470"/>
                <a:gd name="connsiteY5" fmla="*/ 709722 h 1248812"/>
                <a:gd name="connsiteX6" fmla="*/ 24 w 875470"/>
                <a:gd name="connsiteY6" fmla="*/ 546654 h 1248812"/>
                <a:gd name="connsiteX7" fmla="*/ 10576 w 875470"/>
                <a:gd name="connsiteY7" fmla="*/ 495815 h 1248812"/>
                <a:gd name="connsiteX8" fmla="*/ 74364 w 875470"/>
                <a:gd name="connsiteY8" fmla="*/ 489101 h 1248812"/>
                <a:gd name="connsiteX9" fmla="*/ 115131 w 875470"/>
                <a:gd name="connsiteY9" fmla="*/ 560083 h 1248812"/>
                <a:gd name="connsiteX10" fmla="*/ 118009 w 875470"/>
                <a:gd name="connsiteY10" fmla="*/ 565839 h 1248812"/>
                <a:gd name="connsiteX11" fmla="*/ 116570 w 875470"/>
                <a:gd name="connsiteY11" fmla="*/ 563920 h 1248812"/>
                <a:gd name="connsiteX12" fmla="*/ 58537 w 875470"/>
                <a:gd name="connsiteY12" fmla="*/ 401812 h 1248812"/>
                <a:gd name="connsiteX13" fmla="*/ 94028 w 875470"/>
                <a:gd name="connsiteY13" fmla="*/ 328431 h 1248812"/>
                <a:gd name="connsiteX14" fmla="*/ 283475 w 875470"/>
                <a:gd name="connsiteY14" fmla="*/ 239223 h 1248812"/>
                <a:gd name="connsiteX15" fmla="*/ 419205 w 875470"/>
                <a:gd name="connsiteY15" fmla="*/ 102055 h 1248812"/>
                <a:gd name="connsiteX16" fmla="*/ 451338 w 875470"/>
                <a:gd name="connsiteY16" fmla="*/ 32991 h 1248812"/>
                <a:gd name="connsiteX17" fmla="*/ 499299 w 875470"/>
                <a:gd name="connsiteY17" fmla="*/ 2296 h 1248812"/>
                <a:gd name="connsiteX18" fmla="*/ 606732 w 875470"/>
                <a:gd name="connsiteY18" fmla="*/ 73278 h 1248812"/>
                <a:gd name="connsiteX19" fmla="*/ 699777 w 875470"/>
                <a:gd name="connsiteY19" fmla="*/ 237305 h 1248812"/>
                <a:gd name="connsiteX20" fmla="*/ 705532 w 875470"/>
                <a:gd name="connsiteY20" fmla="*/ 259367 h 1248812"/>
                <a:gd name="connsiteX21" fmla="*/ 710808 w 875470"/>
                <a:gd name="connsiteY21" fmla="*/ 193181 h 1248812"/>
                <a:gd name="connsiteX22" fmla="*/ 763085 w 875470"/>
                <a:gd name="connsiteY22" fmla="*/ 169680 h 1248812"/>
                <a:gd name="connsiteX23" fmla="*/ 872916 w 875470"/>
                <a:gd name="connsiteY23" fmla="*/ 293899 h 1248812"/>
                <a:gd name="connsiteX24" fmla="*/ 837425 w 875470"/>
                <a:gd name="connsiteY24" fmla="*/ 441619 h 1248812"/>
                <a:gd name="connsiteX25" fmla="*/ 838384 w 875470"/>
                <a:gd name="connsiteY25" fmla="*/ 513081 h 1248812"/>
                <a:gd name="connsiteX26" fmla="*/ 837425 w 875470"/>
                <a:gd name="connsiteY26" fmla="*/ 655046 h 1248812"/>
                <a:gd name="connsiteX27" fmla="*/ 769321 w 875470"/>
                <a:gd name="connsiteY27" fmla="*/ 816196 h 1248812"/>
                <a:gd name="connsiteX28" fmla="*/ 770759 w 875470"/>
                <a:gd name="connsiteY28" fmla="*/ 843054 h 1248812"/>
                <a:gd name="connsiteX29" fmla="*/ 814884 w 875470"/>
                <a:gd name="connsiteY29" fmla="*/ 947129 h 1248812"/>
                <a:gd name="connsiteX30" fmla="*/ 820639 w 875470"/>
                <a:gd name="connsiteY30" fmla="*/ 1024347 h 1248812"/>
                <a:gd name="connsiteX31" fmla="*/ 802414 w 875470"/>
                <a:gd name="connsiteY31" fmla="*/ 1214273 h 1248812"/>
                <a:gd name="connsiteX32" fmla="*/ 765004 w 875470"/>
                <a:gd name="connsiteY32" fmla="*/ 1243529 h 1248812"/>
                <a:gd name="connsiteX33" fmla="*/ 695940 w 875470"/>
                <a:gd name="connsiteY33" fmla="*/ 1193170 h 1248812"/>
                <a:gd name="connsiteX34" fmla="*/ 643183 w 875470"/>
                <a:gd name="connsiteY34" fmla="*/ 1152883 h 1248812"/>
                <a:gd name="connsiteX35" fmla="*/ 569323 w 875470"/>
                <a:gd name="connsiteY35" fmla="*/ 1100605 h 1248812"/>
                <a:gd name="connsiteX36" fmla="*/ 547260 w 875470"/>
                <a:gd name="connsiteY36" fmla="*/ 1064634 h 124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5470" h="1248812">
                  <a:moveTo>
                    <a:pt x="547260" y="1064634"/>
                  </a:moveTo>
                  <a:cubicBezTo>
                    <a:pt x="531433" y="1031061"/>
                    <a:pt x="515127" y="997968"/>
                    <a:pt x="500738" y="963916"/>
                  </a:cubicBezTo>
                  <a:cubicBezTo>
                    <a:pt x="496422" y="953364"/>
                    <a:pt x="491626" y="949048"/>
                    <a:pt x="480595" y="948089"/>
                  </a:cubicBezTo>
                  <a:cubicBezTo>
                    <a:pt x="418245" y="944731"/>
                    <a:pt x="361651" y="924108"/>
                    <a:pt x="310333" y="889576"/>
                  </a:cubicBezTo>
                  <a:cubicBezTo>
                    <a:pt x="257096" y="853605"/>
                    <a:pt x="212492" y="807563"/>
                    <a:pt x="177001" y="754326"/>
                  </a:cubicBezTo>
                  <a:cubicBezTo>
                    <a:pt x="161653" y="730825"/>
                    <a:pt x="143428" y="718355"/>
                    <a:pt x="117529" y="709722"/>
                  </a:cubicBezTo>
                  <a:cubicBezTo>
                    <a:pt x="50863" y="687660"/>
                    <a:pt x="1463" y="616677"/>
                    <a:pt x="24" y="546654"/>
                  </a:cubicBezTo>
                  <a:cubicBezTo>
                    <a:pt x="-455" y="528429"/>
                    <a:pt x="6259" y="512602"/>
                    <a:pt x="10576" y="495815"/>
                  </a:cubicBezTo>
                  <a:cubicBezTo>
                    <a:pt x="28321" y="473274"/>
                    <a:pt x="53261" y="470396"/>
                    <a:pt x="74364" y="489101"/>
                  </a:cubicBezTo>
                  <a:cubicBezTo>
                    <a:pt x="97385" y="509244"/>
                    <a:pt x="109855" y="536103"/>
                    <a:pt x="115131" y="560083"/>
                  </a:cubicBezTo>
                  <a:cubicBezTo>
                    <a:pt x="118009" y="568716"/>
                    <a:pt x="120407" y="564400"/>
                    <a:pt x="118009" y="565839"/>
                  </a:cubicBezTo>
                  <a:cubicBezTo>
                    <a:pt x="117529" y="565839"/>
                    <a:pt x="117049" y="565359"/>
                    <a:pt x="116570" y="563920"/>
                  </a:cubicBezTo>
                  <a:cubicBezTo>
                    <a:pt x="99304" y="509244"/>
                    <a:pt x="82518" y="454089"/>
                    <a:pt x="58537" y="401812"/>
                  </a:cubicBezTo>
                  <a:cubicBezTo>
                    <a:pt x="40312" y="362004"/>
                    <a:pt x="51343" y="339462"/>
                    <a:pt x="94028" y="328431"/>
                  </a:cubicBezTo>
                  <a:cubicBezTo>
                    <a:pt x="163092" y="310686"/>
                    <a:pt x="225921" y="280950"/>
                    <a:pt x="283475" y="239223"/>
                  </a:cubicBezTo>
                  <a:cubicBezTo>
                    <a:pt x="336232" y="201334"/>
                    <a:pt x="382754" y="156251"/>
                    <a:pt x="419205" y="102055"/>
                  </a:cubicBezTo>
                  <a:cubicBezTo>
                    <a:pt x="433593" y="80952"/>
                    <a:pt x="445103" y="57931"/>
                    <a:pt x="451338" y="32991"/>
                  </a:cubicBezTo>
                  <a:cubicBezTo>
                    <a:pt x="459012" y="1336"/>
                    <a:pt x="466686" y="-3939"/>
                    <a:pt x="499299" y="2296"/>
                  </a:cubicBezTo>
                  <a:cubicBezTo>
                    <a:pt x="544862" y="10929"/>
                    <a:pt x="578915" y="37787"/>
                    <a:pt x="606732" y="73278"/>
                  </a:cubicBezTo>
                  <a:cubicBezTo>
                    <a:pt x="646060" y="123158"/>
                    <a:pt x="675796" y="178793"/>
                    <a:pt x="699777" y="237305"/>
                  </a:cubicBezTo>
                  <a:cubicBezTo>
                    <a:pt x="703614" y="246418"/>
                    <a:pt x="705053" y="255530"/>
                    <a:pt x="705532" y="259367"/>
                  </a:cubicBezTo>
                  <a:cubicBezTo>
                    <a:pt x="700736" y="240183"/>
                    <a:pt x="699777" y="216202"/>
                    <a:pt x="710808" y="193181"/>
                  </a:cubicBezTo>
                  <a:cubicBezTo>
                    <a:pt x="721839" y="170159"/>
                    <a:pt x="739105" y="162486"/>
                    <a:pt x="763085" y="169680"/>
                  </a:cubicBezTo>
                  <a:cubicBezTo>
                    <a:pt x="816322" y="182150"/>
                    <a:pt x="865243" y="237785"/>
                    <a:pt x="872916" y="293899"/>
                  </a:cubicBezTo>
                  <a:cubicBezTo>
                    <a:pt x="879631" y="347616"/>
                    <a:pt x="874835" y="397016"/>
                    <a:pt x="837425" y="441619"/>
                  </a:cubicBezTo>
                  <a:cubicBezTo>
                    <a:pt x="821119" y="460804"/>
                    <a:pt x="835027" y="489580"/>
                    <a:pt x="838384" y="513081"/>
                  </a:cubicBezTo>
                  <a:cubicBezTo>
                    <a:pt x="845099" y="560563"/>
                    <a:pt x="844619" y="607085"/>
                    <a:pt x="837425" y="655046"/>
                  </a:cubicBezTo>
                  <a:cubicBezTo>
                    <a:pt x="828792" y="715477"/>
                    <a:pt x="805771" y="768234"/>
                    <a:pt x="769321" y="816196"/>
                  </a:cubicBezTo>
                  <a:cubicBezTo>
                    <a:pt x="763565" y="823869"/>
                    <a:pt x="766443" y="833941"/>
                    <a:pt x="770759" y="843054"/>
                  </a:cubicBezTo>
                  <a:cubicBezTo>
                    <a:pt x="786586" y="877106"/>
                    <a:pt x="803373" y="911159"/>
                    <a:pt x="814884" y="947129"/>
                  </a:cubicBezTo>
                  <a:cubicBezTo>
                    <a:pt x="829751" y="972069"/>
                    <a:pt x="823996" y="998448"/>
                    <a:pt x="820639" y="1024347"/>
                  </a:cubicBezTo>
                  <a:cubicBezTo>
                    <a:pt x="812006" y="1087176"/>
                    <a:pt x="801454" y="1150005"/>
                    <a:pt x="802414" y="1214273"/>
                  </a:cubicBezTo>
                  <a:cubicBezTo>
                    <a:pt x="799056" y="1248805"/>
                    <a:pt x="790903" y="1255040"/>
                    <a:pt x="765004" y="1243529"/>
                  </a:cubicBezTo>
                  <a:cubicBezTo>
                    <a:pt x="741503" y="1227222"/>
                    <a:pt x="721839" y="1206599"/>
                    <a:pt x="695940" y="1193170"/>
                  </a:cubicBezTo>
                  <a:cubicBezTo>
                    <a:pt x="676755" y="1183098"/>
                    <a:pt x="660928" y="1165832"/>
                    <a:pt x="643183" y="1152883"/>
                  </a:cubicBezTo>
                  <a:cubicBezTo>
                    <a:pt x="618723" y="1135137"/>
                    <a:pt x="596181" y="1114993"/>
                    <a:pt x="569323" y="1100605"/>
                  </a:cubicBezTo>
                  <a:cubicBezTo>
                    <a:pt x="555894" y="1094370"/>
                    <a:pt x="552057" y="1079023"/>
                    <a:pt x="547260" y="1064634"/>
                  </a:cubicBezTo>
                  <a:close/>
                </a:path>
              </a:pathLst>
            </a:custGeom>
            <a:solidFill>
              <a:srgbClr val="F0C8A4"/>
            </a:solidFill>
            <a:ln w="4795" cap="flat">
              <a:noFill/>
              <a:prstDash val="solid"/>
              <a:miter/>
            </a:ln>
          </p:spPr>
          <p:txBody>
            <a:bodyPr rtlCol="0" anchor="ctr"/>
            <a:lstStyle/>
            <a:p>
              <a:endParaRPr lang="en-US"/>
            </a:p>
          </p:txBody>
        </p:sp>
        <p:sp>
          <p:nvSpPr>
            <p:cNvPr id="15" name="Freeform: Shape 14">
              <a:extLst>
                <a:ext uri="{FF2B5EF4-FFF2-40B4-BE49-F238E27FC236}">
                  <a16:creationId xmlns="" xmlns:a16="http://schemas.microsoft.com/office/drawing/2014/main" id="{2572C5B9-05C1-4150-B887-80F74690CB1D}"/>
                </a:ext>
              </a:extLst>
            </p:cNvPr>
            <p:cNvSpPr/>
            <p:nvPr/>
          </p:nvSpPr>
          <p:spPr>
            <a:xfrm>
              <a:off x="4200129" y="1047775"/>
              <a:ext cx="816587" cy="753565"/>
            </a:xfrm>
            <a:custGeom>
              <a:avLst/>
              <a:gdLst>
                <a:gd name="connsiteX0" fmla="*/ 815306 w 816587"/>
                <a:gd name="connsiteY0" fmla="*/ 344457 h 753565"/>
                <a:gd name="connsiteX1" fmla="*/ 762548 w 816587"/>
                <a:gd name="connsiteY1" fmla="*/ 393857 h 753565"/>
                <a:gd name="connsiteX2" fmla="*/ 765906 w 816587"/>
                <a:gd name="connsiteY2" fmla="*/ 453808 h 753565"/>
                <a:gd name="connsiteX3" fmla="*/ 751997 w 816587"/>
                <a:gd name="connsiteY3" fmla="*/ 428389 h 753565"/>
                <a:gd name="connsiteX4" fmla="*/ 626339 w 816587"/>
                <a:gd name="connsiteY4" fmla="*/ 223595 h 753565"/>
                <a:gd name="connsiteX5" fmla="*/ 532815 w 816587"/>
                <a:gd name="connsiteY5" fmla="*/ 180430 h 753565"/>
                <a:gd name="connsiteX6" fmla="*/ 515549 w 816587"/>
                <a:gd name="connsiteY6" fmla="*/ 191461 h 753565"/>
                <a:gd name="connsiteX7" fmla="*/ 382696 w 816587"/>
                <a:gd name="connsiteY7" fmla="*/ 385224 h 753565"/>
                <a:gd name="connsiteX8" fmla="*/ 145289 w 816587"/>
                <a:gd name="connsiteY8" fmla="*/ 508963 h 753565"/>
                <a:gd name="connsiteX9" fmla="*/ 116033 w 816587"/>
                <a:gd name="connsiteY9" fmla="*/ 568915 h 753565"/>
                <a:gd name="connsiteX10" fmla="*/ 175984 w 816587"/>
                <a:gd name="connsiteY10" fmla="*/ 743014 h 753565"/>
                <a:gd name="connsiteX11" fmla="*/ 173106 w 816587"/>
                <a:gd name="connsiteY11" fmla="*/ 753565 h 753565"/>
                <a:gd name="connsiteX12" fmla="*/ 154402 w 816587"/>
                <a:gd name="connsiteY12" fmla="*/ 715196 h 753565"/>
                <a:gd name="connsiteX13" fmla="*/ 131380 w 816587"/>
                <a:gd name="connsiteY13" fmla="*/ 676348 h 753565"/>
                <a:gd name="connsiteX14" fmla="*/ 62796 w 816587"/>
                <a:gd name="connsiteY14" fmla="*/ 669154 h 753565"/>
                <a:gd name="connsiteX15" fmla="*/ 926 w 816587"/>
                <a:gd name="connsiteY15" fmla="*/ 445655 h 753565"/>
                <a:gd name="connsiteX16" fmla="*/ 226823 w 816587"/>
                <a:gd name="connsiteY16" fmla="*/ 58129 h 753565"/>
                <a:gd name="connsiteX17" fmla="*/ 439290 w 816587"/>
                <a:gd name="connsiteY17" fmla="*/ 96 h 753565"/>
                <a:gd name="connsiteX18" fmla="*/ 732333 w 816587"/>
                <a:gd name="connsiteY18" fmla="*/ 161725 h 753565"/>
                <a:gd name="connsiteX19" fmla="*/ 816265 w 816587"/>
                <a:gd name="connsiteY19" fmla="*/ 337742 h 753565"/>
                <a:gd name="connsiteX20" fmla="*/ 815306 w 816587"/>
                <a:gd name="connsiteY20" fmla="*/ 344457 h 75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587" h="753565">
                  <a:moveTo>
                    <a:pt x="815306" y="344457"/>
                  </a:moveTo>
                  <a:cubicBezTo>
                    <a:pt x="780294" y="346855"/>
                    <a:pt x="766865" y="359325"/>
                    <a:pt x="762548" y="393857"/>
                  </a:cubicBezTo>
                  <a:cubicBezTo>
                    <a:pt x="760150" y="413041"/>
                    <a:pt x="762069" y="432226"/>
                    <a:pt x="765906" y="453808"/>
                  </a:cubicBezTo>
                  <a:cubicBezTo>
                    <a:pt x="756793" y="445655"/>
                    <a:pt x="755354" y="436542"/>
                    <a:pt x="751997" y="428389"/>
                  </a:cubicBezTo>
                  <a:cubicBezTo>
                    <a:pt x="720343" y="354049"/>
                    <a:pt x="686290" y="280669"/>
                    <a:pt x="626339" y="223595"/>
                  </a:cubicBezTo>
                  <a:cubicBezTo>
                    <a:pt x="600440" y="198655"/>
                    <a:pt x="570224" y="181869"/>
                    <a:pt x="532815" y="180430"/>
                  </a:cubicBezTo>
                  <a:cubicBezTo>
                    <a:pt x="524182" y="180430"/>
                    <a:pt x="517467" y="180430"/>
                    <a:pt x="515549" y="191461"/>
                  </a:cubicBezTo>
                  <a:cubicBezTo>
                    <a:pt x="498283" y="274434"/>
                    <a:pt x="444087" y="332467"/>
                    <a:pt x="382696" y="385224"/>
                  </a:cubicBezTo>
                  <a:cubicBezTo>
                    <a:pt x="313632" y="445175"/>
                    <a:pt x="235456" y="488340"/>
                    <a:pt x="145289" y="508963"/>
                  </a:cubicBezTo>
                  <a:cubicBezTo>
                    <a:pt x="109798" y="517117"/>
                    <a:pt x="100685" y="535822"/>
                    <a:pt x="116033" y="568915"/>
                  </a:cubicBezTo>
                  <a:cubicBezTo>
                    <a:pt x="141932" y="625029"/>
                    <a:pt x="161596" y="683062"/>
                    <a:pt x="175984" y="743014"/>
                  </a:cubicBezTo>
                  <a:cubicBezTo>
                    <a:pt x="176464" y="745891"/>
                    <a:pt x="176464" y="749249"/>
                    <a:pt x="173106" y="753565"/>
                  </a:cubicBezTo>
                  <a:cubicBezTo>
                    <a:pt x="166871" y="740616"/>
                    <a:pt x="161116" y="727666"/>
                    <a:pt x="154402" y="715196"/>
                  </a:cubicBezTo>
                  <a:cubicBezTo>
                    <a:pt x="147207" y="701767"/>
                    <a:pt x="140493" y="688338"/>
                    <a:pt x="131380" y="676348"/>
                  </a:cubicBezTo>
                  <a:cubicBezTo>
                    <a:pt x="112196" y="651408"/>
                    <a:pt x="102124" y="650928"/>
                    <a:pt x="62796" y="669154"/>
                  </a:cubicBezTo>
                  <a:cubicBezTo>
                    <a:pt x="28264" y="598171"/>
                    <a:pt x="6202" y="525270"/>
                    <a:pt x="926" y="445655"/>
                  </a:cubicBezTo>
                  <a:cubicBezTo>
                    <a:pt x="-10105" y="282107"/>
                    <a:pt x="78143" y="127673"/>
                    <a:pt x="226823" y="58129"/>
                  </a:cubicBezTo>
                  <a:cubicBezTo>
                    <a:pt x="294448" y="26954"/>
                    <a:pt x="363512" y="2015"/>
                    <a:pt x="439290" y="96"/>
                  </a:cubicBezTo>
                  <a:cubicBezTo>
                    <a:pt x="568306" y="-2781"/>
                    <a:pt x="661830" y="59088"/>
                    <a:pt x="732333" y="161725"/>
                  </a:cubicBezTo>
                  <a:cubicBezTo>
                    <a:pt x="769263" y="215921"/>
                    <a:pt x="795162" y="275873"/>
                    <a:pt x="816265" y="337742"/>
                  </a:cubicBezTo>
                  <a:cubicBezTo>
                    <a:pt x="817224" y="339661"/>
                    <a:pt x="815785" y="342538"/>
                    <a:pt x="815306" y="344457"/>
                  </a:cubicBezTo>
                  <a:close/>
                </a:path>
              </a:pathLst>
            </a:custGeom>
            <a:solidFill>
              <a:srgbClr val="262421"/>
            </a:solidFill>
            <a:ln w="4795" cap="flat">
              <a:noFill/>
              <a:prstDash val="solid"/>
              <a:miter/>
            </a:ln>
          </p:spPr>
          <p:txBody>
            <a:bodyPr rtlCol="0" anchor="ctr"/>
            <a:lstStyle/>
            <a:p>
              <a:endParaRPr lang="en-US"/>
            </a:p>
          </p:txBody>
        </p:sp>
        <p:sp>
          <p:nvSpPr>
            <p:cNvPr id="16" name="Freeform: Shape 18">
              <a:extLst>
                <a:ext uri="{FF2B5EF4-FFF2-40B4-BE49-F238E27FC236}">
                  <a16:creationId xmlns="" xmlns:a16="http://schemas.microsoft.com/office/drawing/2014/main" id="{C3F6DE8D-2453-4A53-8A34-1CCF7623ABCD}"/>
                </a:ext>
              </a:extLst>
            </p:cNvPr>
            <p:cNvSpPr/>
            <p:nvPr/>
          </p:nvSpPr>
          <p:spPr>
            <a:xfrm>
              <a:off x="4726694" y="2286226"/>
              <a:ext cx="292098" cy="337646"/>
            </a:xfrm>
            <a:custGeom>
              <a:avLst/>
              <a:gdLst>
                <a:gd name="connsiteX0" fmla="*/ 88263 w 292098"/>
                <a:gd name="connsiteY0" fmla="*/ 337646 h 337646"/>
                <a:gd name="connsiteX1" fmla="*/ 3852 w 292098"/>
                <a:gd name="connsiteY1" fmla="*/ 97361 h 337646"/>
                <a:gd name="connsiteX2" fmla="*/ 2413 w 292098"/>
                <a:gd name="connsiteY2" fmla="*/ 71942 h 337646"/>
                <a:gd name="connsiteX3" fmla="*/ 59966 w 292098"/>
                <a:gd name="connsiteY3" fmla="*/ 21103 h 337646"/>
                <a:gd name="connsiteX4" fmla="*/ 71956 w 292098"/>
                <a:gd name="connsiteY4" fmla="*/ 0 h 337646"/>
                <a:gd name="connsiteX5" fmla="*/ 207686 w 292098"/>
                <a:gd name="connsiteY5" fmla="*/ 106953 h 337646"/>
                <a:gd name="connsiteX6" fmla="*/ 292098 w 292098"/>
                <a:gd name="connsiteY6" fmla="*/ 172660 h 337646"/>
                <a:gd name="connsiteX7" fmla="*/ 239820 w 292098"/>
                <a:gd name="connsiteY7" fmla="*/ 164986 h 337646"/>
                <a:gd name="connsiteX8" fmla="*/ 196655 w 292098"/>
                <a:gd name="connsiteY8" fmla="*/ 150598 h 337646"/>
                <a:gd name="connsiteX9" fmla="*/ 168838 w 292098"/>
                <a:gd name="connsiteY9" fmla="*/ 164986 h 337646"/>
                <a:gd name="connsiteX10" fmla="*/ 88263 w 292098"/>
                <a:gd name="connsiteY10" fmla="*/ 337646 h 3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098" h="337646">
                  <a:moveTo>
                    <a:pt x="88263" y="337646"/>
                  </a:moveTo>
                  <a:cubicBezTo>
                    <a:pt x="82028" y="320860"/>
                    <a:pt x="22557" y="151557"/>
                    <a:pt x="3852" y="97361"/>
                  </a:cubicBezTo>
                  <a:cubicBezTo>
                    <a:pt x="974" y="89208"/>
                    <a:pt x="-2383" y="81054"/>
                    <a:pt x="2413" y="71942"/>
                  </a:cubicBezTo>
                  <a:cubicBezTo>
                    <a:pt x="17281" y="49880"/>
                    <a:pt x="40302" y="37410"/>
                    <a:pt x="59966" y="21103"/>
                  </a:cubicBezTo>
                  <a:cubicBezTo>
                    <a:pt x="67160" y="14868"/>
                    <a:pt x="72436" y="9592"/>
                    <a:pt x="71956" y="0"/>
                  </a:cubicBezTo>
                  <a:cubicBezTo>
                    <a:pt x="110325" y="45083"/>
                    <a:pt x="163562" y="70023"/>
                    <a:pt x="207686" y="106953"/>
                  </a:cubicBezTo>
                  <a:cubicBezTo>
                    <a:pt x="235024" y="129974"/>
                    <a:pt x="268597" y="145322"/>
                    <a:pt x="292098" y="172660"/>
                  </a:cubicBezTo>
                  <a:cubicBezTo>
                    <a:pt x="272914" y="182732"/>
                    <a:pt x="256607" y="170262"/>
                    <a:pt x="239820" y="164986"/>
                  </a:cubicBezTo>
                  <a:cubicBezTo>
                    <a:pt x="225432" y="160670"/>
                    <a:pt x="211523" y="154914"/>
                    <a:pt x="196655" y="150598"/>
                  </a:cubicBezTo>
                  <a:cubicBezTo>
                    <a:pt x="182267" y="146281"/>
                    <a:pt x="173634" y="151077"/>
                    <a:pt x="168838" y="164986"/>
                  </a:cubicBezTo>
                  <a:cubicBezTo>
                    <a:pt x="165001" y="177936"/>
                    <a:pt x="94018" y="326615"/>
                    <a:pt x="88263" y="337646"/>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7" name="Freeform: Shape 19">
              <a:extLst>
                <a:ext uri="{FF2B5EF4-FFF2-40B4-BE49-F238E27FC236}">
                  <a16:creationId xmlns="" xmlns:a16="http://schemas.microsoft.com/office/drawing/2014/main" id="{30AFF9F9-502B-4A7B-AEAD-34DFF8C839C1}"/>
                </a:ext>
              </a:extLst>
            </p:cNvPr>
            <p:cNvSpPr/>
            <p:nvPr/>
          </p:nvSpPr>
          <p:spPr>
            <a:xfrm>
              <a:off x="5048048" y="2162752"/>
              <a:ext cx="251318" cy="277982"/>
            </a:xfrm>
            <a:custGeom>
              <a:avLst/>
              <a:gdLst>
                <a:gd name="connsiteX0" fmla="*/ 235009 w 251318"/>
                <a:gd name="connsiteY0" fmla="*/ 204529 h 277982"/>
                <a:gd name="connsiteX1" fmla="*/ 249877 w 251318"/>
                <a:gd name="connsiteY1" fmla="*/ 231387 h 277982"/>
                <a:gd name="connsiteX2" fmla="*/ 239806 w 251318"/>
                <a:gd name="connsiteY2" fmla="*/ 238581 h 277982"/>
                <a:gd name="connsiteX3" fmla="*/ 117984 w 251318"/>
                <a:gd name="connsiteY3" fmla="*/ 202131 h 277982"/>
                <a:gd name="connsiteX4" fmla="*/ 70982 w 251318"/>
                <a:gd name="connsiteY4" fmla="*/ 186783 h 277982"/>
                <a:gd name="connsiteX5" fmla="*/ 42206 w 251318"/>
                <a:gd name="connsiteY5" fmla="*/ 199732 h 277982"/>
                <a:gd name="connsiteX6" fmla="*/ 15348 w 251318"/>
                <a:gd name="connsiteY6" fmla="*/ 263041 h 277982"/>
                <a:gd name="connsiteX7" fmla="*/ 0 w 251318"/>
                <a:gd name="connsiteY7" fmla="*/ 277909 h 277982"/>
                <a:gd name="connsiteX8" fmla="*/ 19664 w 251318"/>
                <a:gd name="connsiteY8" fmla="*/ 7888 h 277982"/>
                <a:gd name="connsiteX9" fmla="*/ 113668 w 251318"/>
                <a:gd name="connsiteY9" fmla="*/ 214 h 277982"/>
                <a:gd name="connsiteX10" fmla="*/ 134771 w 251318"/>
                <a:gd name="connsiteY10" fmla="*/ 25154 h 277982"/>
                <a:gd name="connsiteX11" fmla="*/ 212947 w 251318"/>
                <a:gd name="connsiteY11" fmla="*/ 158486 h 277982"/>
                <a:gd name="connsiteX12" fmla="*/ 235009 w 251318"/>
                <a:gd name="connsiteY12" fmla="*/ 204529 h 27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318" h="277982">
                  <a:moveTo>
                    <a:pt x="235009" y="204529"/>
                  </a:moveTo>
                  <a:cubicBezTo>
                    <a:pt x="240285" y="213162"/>
                    <a:pt x="246040" y="221795"/>
                    <a:pt x="249877" y="231387"/>
                  </a:cubicBezTo>
                  <a:cubicBezTo>
                    <a:pt x="255153" y="243857"/>
                    <a:pt x="244602" y="237622"/>
                    <a:pt x="239806" y="238581"/>
                  </a:cubicBezTo>
                  <a:cubicBezTo>
                    <a:pt x="196641" y="234744"/>
                    <a:pt x="157792" y="216999"/>
                    <a:pt x="117984" y="202131"/>
                  </a:cubicBezTo>
                  <a:cubicBezTo>
                    <a:pt x="102157" y="197334"/>
                    <a:pt x="85850" y="193977"/>
                    <a:pt x="70982" y="186783"/>
                  </a:cubicBezTo>
                  <a:cubicBezTo>
                    <a:pt x="56594" y="179589"/>
                    <a:pt x="47002" y="183426"/>
                    <a:pt x="42206" y="199732"/>
                  </a:cubicBezTo>
                  <a:cubicBezTo>
                    <a:pt x="35491" y="221795"/>
                    <a:pt x="22062" y="240979"/>
                    <a:pt x="15348" y="263041"/>
                  </a:cubicBezTo>
                  <a:cubicBezTo>
                    <a:pt x="12950" y="270235"/>
                    <a:pt x="11031" y="278868"/>
                    <a:pt x="0" y="277909"/>
                  </a:cubicBezTo>
                  <a:cubicBezTo>
                    <a:pt x="0" y="251051"/>
                    <a:pt x="18705" y="33787"/>
                    <a:pt x="19664" y="7888"/>
                  </a:cubicBezTo>
                  <a:cubicBezTo>
                    <a:pt x="51798" y="16521"/>
                    <a:pt x="82013" y="-2184"/>
                    <a:pt x="113668" y="214"/>
                  </a:cubicBezTo>
                  <a:cubicBezTo>
                    <a:pt x="124219" y="5490"/>
                    <a:pt x="129495" y="15562"/>
                    <a:pt x="134771" y="25154"/>
                  </a:cubicBezTo>
                  <a:cubicBezTo>
                    <a:pt x="159231" y="70717"/>
                    <a:pt x="186089" y="114362"/>
                    <a:pt x="212947" y="158486"/>
                  </a:cubicBezTo>
                  <a:cubicBezTo>
                    <a:pt x="222540" y="172395"/>
                    <a:pt x="230693" y="187263"/>
                    <a:pt x="235009" y="204529"/>
                  </a:cubicBezTo>
                  <a:close/>
                </a:path>
              </a:pathLst>
            </a:custGeom>
            <a:solidFill>
              <a:schemeClr val="bg1">
                <a:lumMod val="85000"/>
              </a:schemeClr>
            </a:solidFill>
            <a:ln w="4795" cap="flat">
              <a:noFill/>
              <a:prstDash val="solid"/>
              <a:miter/>
            </a:ln>
          </p:spPr>
          <p:txBody>
            <a:bodyPr rtlCol="0" anchor="ctr"/>
            <a:lstStyle/>
            <a:p>
              <a:endParaRPr lang="en-US"/>
            </a:p>
          </p:txBody>
        </p:sp>
        <p:sp>
          <p:nvSpPr>
            <p:cNvPr id="18" name="Freeform: Shape 22">
              <a:extLst>
                <a:ext uri="{FF2B5EF4-FFF2-40B4-BE49-F238E27FC236}">
                  <a16:creationId xmlns="" xmlns:a16="http://schemas.microsoft.com/office/drawing/2014/main" id="{2D67DF8B-E719-4046-8471-DB62DE2BA420}"/>
                </a:ext>
              </a:extLst>
            </p:cNvPr>
            <p:cNvSpPr/>
            <p:nvPr/>
          </p:nvSpPr>
          <p:spPr>
            <a:xfrm>
              <a:off x="4875388" y="2336161"/>
              <a:ext cx="321343" cy="270924"/>
            </a:xfrm>
            <a:custGeom>
              <a:avLst/>
              <a:gdLst>
                <a:gd name="connsiteX0" fmla="*/ 172660 w 321343"/>
                <a:gd name="connsiteY0" fmla="*/ 104020 h 270924"/>
                <a:gd name="connsiteX1" fmla="*/ 210070 w 321343"/>
                <a:gd name="connsiteY1" fmla="*/ 17211 h 270924"/>
                <a:gd name="connsiteX2" fmla="*/ 237407 w 321343"/>
                <a:gd name="connsiteY2" fmla="*/ 2822 h 270924"/>
                <a:gd name="connsiteX3" fmla="*/ 292563 w 321343"/>
                <a:gd name="connsiteY3" fmla="*/ 22007 h 270924"/>
                <a:gd name="connsiteX4" fmla="*/ 321339 w 321343"/>
                <a:gd name="connsiteY4" fmla="*/ 175482 h 270924"/>
                <a:gd name="connsiteX5" fmla="*/ 126138 w 321343"/>
                <a:gd name="connsiteY5" fmla="*/ 261812 h 270924"/>
                <a:gd name="connsiteX6" fmla="*/ 101198 w 321343"/>
                <a:gd name="connsiteY6" fmla="*/ 270925 h 270924"/>
                <a:gd name="connsiteX7" fmla="*/ 23501 w 321343"/>
                <a:gd name="connsiteY7" fmla="*/ 188911 h 270924"/>
                <a:gd name="connsiteX8" fmla="*/ 0 w 321343"/>
                <a:gd name="connsiteY8" fmla="*/ 151981 h 270924"/>
                <a:gd name="connsiteX9" fmla="*/ 6235 w 321343"/>
                <a:gd name="connsiteY9" fmla="*/ 134236 h 270924"/>
                <a:gd name="connsiteX10" fmla="*/ 82493 w 321343"/>
                <a:gd name="connsiteY10" fmla="*/ 104979 h 270924"/>
                <a:gd name="connsiteX11" fmla="*/ 143883 w 321343"/>
                <a:gd name="connsiteY11" fmla="*/ 123684 h 270924"/>
                <a:gd name="connsiteX12" fmla="*/ 172660 w 321343"/>
                <a:gd name="connsiteY12" fmla="*/ 104020 h 27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1343" h="270924">
                  <a:moveTo>
                    <a:pt x="172660" y="104020"/>
                  </a:moveTo>
                  <a:cubicBezTo>
                    <a:pt x="185130" y="75243"/>
                    <a:pt x="198559" y="46467"/>
                    <a:pt x="210070" y="17211"/>
                  </a:cubicBezTo>
                  <a:cubicBezTo>
                    <a:pt x="215825" y="2822"/>
                    <a:pt x="220621" y="-4372"/>
                    <a:pt x="237407" y="2822"/>
                  </a:cubicBezTo>
                  <a:cubicBezTo>
                    <a:pt x="255153" y="10496"/>
                    <a:pt x="274338" y="15772"/>
                    <a:pt x="292563" y="22007"/>
                  </a:cubicBezTo>
                  <a:cubicBezTo>
                    <a:pt x="299277" y="67570"/>
                    <a:pt x="315105" y="129919"/>
                    <a:pt x="321339" y="175482"/>
                  </a:cubicBezTo>
                  <a:cubicBezTo>
                    <a:pt x="322299" y="183156"/>
                    <a:pt x="173139" y="237832"/>
                    <a:pt x="126138" y="261812"/>
                  </a:cubicBezTo>
                  <a:cubicBezTo>
                    <a:pt x="117984" y="266129"/>
                    <a:pt x="109351" y="267568"/>
                    <a:pt x="101198" y="270925"/>
                  </a:cubicBezTo>
                  <a:cubicBezTo>
                    <a:pt x="69064" y="249342"/>
                    <a:pt x="48920" y="216729"/>
                    <a:pt x="23501" y="188911"/>
                  </a:cubicBezTo>
                  <a:cubicBezTo>
                    <a:pt x="13909" y="178360"/>
                    <a:pt x="0" y="169247"/>
                    <a:pt x="0" y="151981"/>
                  </a:cubicBezTo>
                  <a:cubicBezTo>
                    <a:pt x="1919" y="146226"/>
                    <a:pt x="4317" y="139991"/>
                    <a:pt x="6235" y="134236"/>
                  </a:cubicBezTo>
                  <a:cubicBezTo>
                    <a:pt x="25899" y="76682"/>
                    <a:pt x="16307" y="83877"/>
                    <a:pt x="82493" y="104979"/>
                  </a:cubicBezTo>
                  <a:cubicBezTo>
                    <a:pt x="102637" y="111694"/>
                    <a:pt x="122780" y="118888"/>
                    <a:pt x="143883" y="123684"/>
                  </a:cubicBezTo>
                  <a:cubicBezTo>
                    <a:pt x="165945" y="136154"/>
                    <a:pt x="167384" y="135195"/>
                    <a:pt x="172660" y="104020"/>
                  </a:cubicBezTo>
                  <a:close/>
                </a:path>
              </a:pathLst>
            </a:custGeom>
            <a:solidFill>
              <a:schemeClr val="bg1">
                <a:lumMod val="75000"/>
              </a:schemeClr>
            </a:solidFill>
            <a:ln w="4795" cap="flat">
              <a:noFill/>
              <a:prstDash val="solid"/>
              <a:miter/>
            </a:ln>
          </p:spPr>
          <p:txBody>
            <a:bodyPr rtlCol="0" anchor="ctr"/>
            <a:lstStyle/>
            <a:p>
              <a:endParaRPr lang="en-US"/>
            </a:p>
          </p:txBody>
        </p:sp>
        <p:grpSp>
          <p:nvGrpSpPr>
            <p:cNvPr id="19" name="Graphic 81">
              <a:extLst>
                <a:ext uri="{FF2B5EF4-FFF2-40B4-BE49-F238E27FC236}">
                  <a16:creationId xmlns="" xmlns:a16="http://schemas.microsoft.com/office/drawing/2014/main" id="{18E1E7D9-0ABB-41F2-8995-620BE2B69B0E}"/>
                </a:ext>
              </a:extLst>
            </p:cNvPr>
            <p:cNvGrpSpPr/>
            <p:nvPr/>
          </p:nvGrpSpPr>
          <p:grpSpPr>
            <a:xfrm>
              <a:off x="4459237" y="2148217"/>
              <a:ext cx="1295758" cy="759593"/>
              <a:chOff x="6513334" y="1100346"/>
              <a:chExt cx="1295758" cy="759593"/>
            </a:xfrm>
            <a:solidFill>
              <a:srgbClr val="1B4760"/>
            </a:solidFill>
          </p:grpSpPr>
          <p:sp>
            <p:nvSpPr>
              <p:cNvPr id="20" name="Freeform: Shape 27">
                <a:extLst>
                  <a:ext uri="{FF2B5EF4-FFF2-40B4-BE49-F238E27FC236}">
                    <a16:creationId xmlns="" xmlns:a16="http://schemas.microsoft.com/office/drawing/2014/main" id="{26984A03-F675-45E0-9540-290CF7FAD11F}"/>
                  </a:ext>
                </a:extLst>
              </p:cNvPr>
              <p:cNvSpPr/>
              <p:nvPr/>
            </p:nvSpPr>
            <p:spPr>
              <a:xfrm>
                <a:off x="7216292" y="1100346"/>
                <a:ext cx="592799" cy="368702"/>
              </a:xfrm>
              <a:custGeom>
                <a:avLst/>
                <a:gdLst>
                  <a:gd name="connsiteX0" fmla="*/ 463304 w 592799"/>
                  <a:gd name="connsiteY0" fmla="*/ 64629 h 368702"/>
                  <a:gd name="connsiteX1" fmla="*/ 318941 w 592799"/>
                  <a:gd name="connsiteY1" fmla="*/ 3239 h 368702"/>
                  <a:gd name="connsiteX2" fmla="*/ 318941 w 592799"/>
                  <a:gd name="connsiteY2" fmla="*/ 3239 h 368702"/>
                  <a:gd name="connsiteX3" fmla="*/ 0 w 592799"/>
                  <a:gd name="connsiteY3" fmla="*/ 14270 h 368702"/>
                  <a:gd name="connsiteX4" fmla="*/ 132852 w 592799"/>
                  <a:gd name="connsiteY4" fmla="*/ 252637 h 368702"/>
                  <a:gd name="connsiteX5" fmla="*/ 6235 w 592799"/>
                  <a:gd name="connsiteY5" fmla="*/ 209951 h 368702"/>
                  <a:gd name="connsiteX6" fmla="*/ 19184 w 592799"/>
                  <a:gd name="connsiteY6" fmla="*/ 368702 h 368702"/>
                  <a:gd name="connsiteX7" fmla="*/ 208151 w 592799"/>
                  <a:gd name="connsiteY7" fmla="*/ 306353 h 368702"/>
                  <a:gd name="connsiteX8" fmla="*/ 208151 w 592799"/>
                  <a:gd name="connsiteY8" fmla="*/ 306353 h 368702"/>
                  <a:gd name="connsiteX9" fmla="*/ 384169 w 592799"/>
                  <a:gd name="connsiteY9" fmla="*/ 262708 h 368702"/>
                  <a:gd name="connsiteX10" fmla="*/ 592799 w 592799"/>
                  <a:gd name="connsiteY10" fmla="*/ 223380 h 368702"/>
                  <a:gd name="connsiteX11" fmla="*/ 463304 w 592799"/>
                  <a:gd name="connsiteY11" fmla="*/ 64629 h 36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2799" h="368702">
                    <a:moveTo>
                      <a:pt x="463304" y="64629"/>
                    </a:moveTo>
                    <a:cubicBezTo>
                      <a:pt x="424456" y="20984"/>
                      <a:pt x="374576" y="6116"/>
                      <a:pt x="318941" y="3239"/>
                    </a:cubicBezTo>
                    <a:cubicBezTo>
                      <a:pt x="318941" y="3239"/>
                      <a:pt x="318941" y="3239"/>
                      <a:pt x="318941" y="3239"/>
                    </a:cubicBezTo>
                    <a:cubicBezTo>
                      <a:pt x="311268" y="-3955"/>
                      <a:pt x="35971" y="1320"/>
                      <a:pt x="0" y="14270"/>
                    </a:cubicBezTo>
                    <a:cubicBezTo>
                      <a:pt x="35491" y="81895"/>
                      <a:pt x="126138" y="240646"/>
                      <a:pt x="132852" y="252637"/>
                    </a:cubicBezTo>
                    <a:cubicBezTo>
                      <a:pt x="129975" y="247361"/>
                      <a:pt x="42686" y="222901"/>
                      <a:pt x="6235" y="209951"/>
                    </a:cubicBezTo>
                    <a:cubicBezTo>
                      <a:pt x="-4796" y="222901"/>
                      <a:pt x="13909" y="329374"/>
                      <a:pt x="19184" y="368702"/>
                    </a:cubicBezTo>
                    <a:cubicBezTo>
                      <a:pt x="82014" y="348079"/>
                      <a:pt x="144843" y="326976"/>
                      <a:pt x="208151" y="306353"/>
                    </a:cubicBezTo>
                    <a:cubicBezTo>
                      <a:pt x="208151" y="306353"/>
                      <a:pt x="208151" y="306353"/>
                      <a:pt x="208151" y="306353"/>
                    </a:cubicBezTo>
                    <a:cubicBezTo>
                      <a:pt x="266664" y="291965"/>
                      <a:pt x="325656" y="277576"/>
                      <a:pt x="384169" y="262708"/>
                    </a:cubicBezTo>
                    <a:cubicBezTo>
                      <a:pt x="453232" y="245442"/>
                      <a:pt x="523735" y="237769"/>
                      <a:pt x="592799" y="223380"/>
                    </a:cubicBezTo>
                    <a:cubicBezTo>
                      <a:pt x="553951" y="166307"/>
                      <a:pt x="508867" y="115468"/>
                      <a:pt x="463304" y="64629"/>
                    </a:cubicBezTo>
                    <a:close/>
                  </a:path>
                </a:pathLst>
              </a:custGeom>
              <a:solidFill>
                <a:schemeClr val="accent2">
                  <a:lumMod val="50000"/>
                </a:schemeClr>
              </a:solidFill>
              <a:ln w="4795" cap="flat">
                <a:noFill/>
                <a:prstDash val="solid"/>
                <a:miter/>
              </a:ln>
            </p:spPr>
            <p:txBody>
              <a:bodyPr rtlCol="0" anchor="ctr"/>
              <a:lstStyle/>
              <a:p>
                <a:endParaRPr lang="en-US"/>
              </a:p>
            </p:txBody>
          </p:sp>
          <p:sp>
            <p:nvSpPr>
              <p:cNvPr id="21" name="Freeform: Shape 28">
                <a:extLst>
                  <a:ext uri="{FF2B5EF4-FFF2-40B4-BE49-F238E27FC236}">
                    <a16:creationId xmlns="" xmlns:a16="http://schemas.microsoft.com/office/drawing/2014/main" id="{0E38F644-785D-4E93-A1FD-C047733FE2EA}"/>
                  </a:ext>
                </a:extLst>
              </p:cNvPr>
              <p:cNvSpPr/>
              <p:nvPr/>
            </p:nvSpPr>
            <p:spPr>
              <a:xfrm>
                <a:off x="6513334" y="1308761"/>
                <a:ext cx="517349" cy="551177"/>
              </a:xfrm>
              <a:custGeom>
                <a:avLst/>
                <a:gdLst>
                  <a:gd name="connsiteX0" fmla="*/ 416151 w 517349"/>
                  <a:gd name="connsiteY0" fmla="*/ 131030 h 551177"/>
                  <a:gd name="connsiteX1" fmla="*/ 352363 w 517349"/>
                  <a:gd name="connsiteY1" fmla="*/ 237504 h 551177"/>
                  <a:gd name="connsiteX2" fmla="*/ 270349 w 517349"/>
                  <a:gd name="connsiteY2" fmla="*/ 1535 h 551177"/>
                  <a:gd name="connsiteX3" fmla="*/ 266033 w 517349"/>
                  <a:gd name="connsiteY3" fmla="*/ 97 h 551177"/>
                  <a:gd name="connsiteX4" fmla="*/ 138936 w 517349"/>
                  <a:gd name="connsiteY4" fmla="*/ 121438 h 551177"/>
                  <a:gd name="connsiteX5" fmla="*/ 138936 w 517349"/>
                  <a:gd name="connsiteY5" fmla="*/ 121438 h 551177"/>
                  <a:gd name="connsiteX6" fmla="*/ 27187 w 517349"/>
                  <a:gd name="connsiteY6" fmla="*/ 260525 h 551177"/>
                  <a:gd name="connsiteX7" fmla="*/ 2247 w 517349"/>
                  <a:gd name="connsiteY7" fmla="*/ 365081 h 551177"/>
                  <a:gd name="connsiteX8" fmla="*/ 34381 w 517349"/>
                  <a:gd name="connsiteY8" fmla="*/ 551170 h 551177"/>
                  <a:gd name="connsiteX9" fmla="*/ 210878 w 517349"/>
                  <a:gd name="connsiteY9" fmla="*/ 426471 h 551177"/>
                  <a:gd name="connsiteX10" fmla="*/ 393130 w 517349"/>
                  <a:gd name="connsiteY10" fmla="*/ 313762 h 551177"/>
                  <a:gd name="connsiteX11" fmla="*/ 393130 w 517349"/>
                  <a:gd name="connsiteY11" fmla="*/ 313762 h 551177"/>
                  <a:gd name="connsiteX12" fmla="*/ 517349 w 517349"/>
                  <a:gd name="connsiteY12" fmla="*/ 250454 h 551177"/>
                  <a:gd name="connsiteX13" fmla="*/ 416151 w 517349"/>
                  <a:gd name="connsiteY13" fmla="*/ 131030 h 55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7349" h="551177">
                    <a:moveTo>
                      <a:pt x="416151" y="131030"/>
                    </a:moveTo>
                    <a:cubicBezTo>
                      <a:pt x="397446" y="165083"/>
                      <a:pt x="356200" y="255250"/>
                      <a:pt x="352363" y="237504"/>
                    </a:cubicBezTo>
                    <a:cubicBezTo>
                      <a:pt x="350445" y="229830"/>
                      <a:pt x="295289" y="71559"/>
                      <a:pt x="270349" y="1535"/>
                    </a:cubicBezTo>
                    <a:cubicBezTo>
                      <a:pt x="268911" y="1056"/>
                      <a:pt x="266513" y="-383"/>
                      <a:pt x="266033" y="97"/>
                    </a:cubicBezTo>
                    <a:cubicBezTo>
                      <a:pt x="222388" y="39425"/>
                      <a:pt x="138936" y="121438"/>
                      <a:pt x="138936" y="121438"/>
                    </a:cubicBezTo>
                    <a:lnTo>
                      <a:pt x="138936" y="121438"/>
                    </a:lnTo>
                    <a:cubicBezTo>
                      <a:pt x="95292" y="162685"/>
                      <a:pt x="56923" y="208248"/>
                      <a:pt x="27187" y="260525"/>
                    </a:cubicBezTo>
                    <a:cubicBezTo>
                      <a:pt x="9441" y="292180"/>
                      <a:pt x="-5906" y="324793"/>
                      <a:pt x="2247" y="365081"/>
                    </a:cubicBezTo>
                    <a:cubicBezTo>
                      <a:pt x="15196" y="426471"/>
                      <a:pt x="23830" y="488820"/>
                      <a:pt x="34381" y="551170"/>
                    </a:cubicBezTo>
                    <a:cubicBezTo>
                      <a:pt x="40136" y="552129"/>
                      <a:pt x="154763" y="464360"/>
                      <a:pt x="210878" y="426471"/>
                    </a:cubicBezTo>
                    <a:cubicBezTo>
                      <a:pt x="270349" y="386183"/>
                      <a:pt x="332699" y="351652"/>
                      <a:pt x="393130" y="313762"/>
                    </a:cubicBezTo>
                    <a:cubicBezTo>
                      <a:pt x="393130" y="313762"/>
                      <a:pt x="393130" y="313762"/>
                      <a:pt x="393130" y="313762"/>
                    </a:cubicBezTo>
                    <a:cubicBezTo>
                      <a:pt x="434376" y="292659"/>
                      <a:pt x="475623" y="271556"/>
                      <a:pt x="517349" y="250454"/>
                    </a:cubicBezTo>
                    <a:cubicBezTo>
                      <a:pt x="486174" y="208248"/>
                      <a:pt x="449724" y="170838"/>
                      <a:pt x="416151" y="131030"/>
                    </a:cubicBezTo>
                    <a:close/>
                  </a:path>
                </a:pathLst>
              </a:custGeom>
              <a:solidFill>
                <a:schemeClr val="accent2">
                  <a:lumMod val="50000"/>
                </a:schemeClr>
              </a:solidFill>
              <a:ln w="4795" cap="flat">
                <a:noFill/>
                <a:prstDash val="solid"/>
                <a:miter/>
              </a:ln>
            </p:spPr>
            <p:txBody>
              <a:bodyPr rtlCol="0" anchor="ctr"/>
              <a:lstStyle/>
              <a:p>
                <a:endParaRPr lang="en-US"/>
              </a:p>
            </p:txBody>
          </p:sp>
        </p:grpSp>
      </p:grpSp>
      <p:grpSp>
        <p:nvGrpSpPr>
          <p:cNvPr id="22" name="Group 64">
            <a:extLst>
              <a:ext uri="{FF2B5EF4-FFF2-40B4-BE49-F238E27FC236}">
                <a16:creationId xmlns="" xmlns:a16="http://schemas.microsoft.com/office/drawing/2014/main" id="{74019515-C708-4224-96AF-FB25D0CFC55C}"/>
              </a:ext>
            </a:extLst>
          </p:cNvPr>
          <p:cNvGrpSpPr/>
          <p:nvPr/>
        </p:nvGrpSpPr>
        <p:grpSpPr>
          <a:xfrm>
            <a:off x="4732777" y="135802"/>
            <a:ext cx="1579169" cy="1635670"/>
            <a:chOff x="6563619" y="1067070"/>
            <a:chExt cx="1784092" cy="1847925"/>
          </a:xfrm>
        </p:grpSpPr>
        <p:sp>
          <p:nvSpPr>
            <p:cNvPr id="23" name="Freeform: Shape 7">
              <a:extLst>
                <a:ext uri="{FF2B5EF4-FFF2-40B4-BE49-F238E27FC236}">
                  <a16:creationId xmlns="" xmlns:a16="http://schemas.microsoft.com/office/drawing/2014/main" id="{8CD1BDD2-61A7-4865-9C24-3E76CCF075B1}"/>
                </a:ext>
              </a:extLst>
            </p:cNvPr>
            <p:cNvSpPr/>
            <p:nvPr/>
          </p:nvSpPr>
          <p:spPr>
            <a:xfrm>
              <a:off x="6722504" y="1067070"/>
              <a:ext cx="1625207" cy="1083905"/>
            </a:xfrm>
            <a:custGeom>
              <a:avLst/>
              <a:gdLst>
                <a:gd name="connsiteX0" fmla="*/ 1433423 w 1625207"/>
                <a:gd name="connsiteY0" fmla="*/ 1036904 h 1083905"/>
                <a:gd name="connsiteX1" fmla="*/ 1366278 w 1625207"/>
                <a:gd name="connsiteY1" fmla="*/ 941461 h 1083905"/>
                <a:gd name="connsiteX2" fmla="*/ 1389779 w 1625207"/>
                <a:gd name="connsiteY2" fmla="*/ 782710 h 1083905"/>
                <a:gd name="connsiteX3" fmla="*/ 1412320 w 1625207"/>
                <a:gd name="connsiteY3" fmla="*/ 671440 h 1083905"/>
                <a:gd name="connsiteX4" fmla="*/ 1388340 w 1625207"/>
                <a:gd name="connsiteY4" fmla="*/ 624918 h 1083905"/>
                <a:gd name="connsiteX5" fmla="*/ 1345654 w 1625207"/>
                <a:gd name="connsiteY5" fmla="*/ 645062 h 1083905"/>
                <a:gd name="connsiteX6" fmla="*/ 1045418 w 1625207"/>
                <a:gd name="connsiteY6" fmla="*/ 1045537 h 1083905"/>
                <a:gd name="connsiteX7" fmla="*/ 923117 w 1625207"/>
                <a:gd name="connsiteY7" fmla="*/ 1083906 h 1083905"/>
                <a:gd name="connsiteX8" fmla="*/ 936546 w 1625207"/>
                <a:gd name="connsiteY8" fmla="*/ 1060884 h 1083905"/>
                <a:gd name="connsiteX9" fmla="*/ 1024795 w 1625207"/>
                <a:gd name="connsiteY9" fmla="*/ 973595 h 1083905"/>
                <a:gd name="connsiteX10" fmla="*/ 1060766 w 1625207"/>
                <a:gd name="connsiteY10" fmla="*/ 952013 h 1083905"/>
                <a:gd name="connsiteX11" fmla="*/ 1184025 w 1625207"/>
                <a:gd name="connsiteY11" fmla="*/ 773597 h 1083905"/>
                <a:gd name="connsiteX12" fmla="*/ 1133666 w 1625207"/>
                <a:gd name="connsiteY12" fmla="*/ 703095 h 1083905"/>
                <a:gd name="connsiteX13" fmla="*/ 1105849 w 1625207"/>
                <a:gd name="connsiteY13" fmla="*/ 689186 h 1083905"/>
                <a:gd name="connsiteX14" fmla="*/ 1084746 w 1625207"/>
                <a:gd name="connsiteY14" fmla="*/ 659450 h 1083905"/>
                <a:gd name="connsiteX15" fmla="*/ 1072756 w 1625207"/>
                <a:gd name="connsiteY15" fmla="*/ 561130 h 1083905"/>
                <a:gd name="connsiteX16" fmla="*/ 1046857 w 1625207"/>
                <a:gd name="connsiteY16" fmla="*/ 604295 h 1083905"/>
                <a:gd name="connsiteX17" fmla="*/ 1009447 w 1625207"/>
                <a:gd name="connsiteY17" fmla="*/ 616765 h 1083905"/>
                <a:gd name="connsiteX18" fmla="*/ 936067 w 1625207"/>
                <a:gd name="connsiteY18" fmla="*/ 587029 h 1083905"/>
                <a:gd name="connsiteX19" fmla="*/ 915443 w 1625207"/>
                <a:gd name="connsiteY19" fmla="*/ 552976 h 1083905"/>
                <a:gd name="connsiteX20" fmla="*/ 924556 w 1625207"/>
                <a:gd name="connsiteY20" fmla="*/ 485831 h 1083905"/>
                <a:gd name="connsiteX21" fmla="*/ 899616 w 1625207"/>
                <a:gd name="connsiteY21" fmla="*/ 548180 h 1083905"/>
                <a:gd name="connsiteX22" fmla="*/ 866523 w 1625207"/>
                <a:gd name="connsiteY22" fmla="*/ 562089 h 1083905"/>
                <a:gd name="connsiteX23" fmla="*/ 815204 w 1625207"/>
                <a:gd name="connsiteY23" fmla="*/ 542425 h 1083905"/>
                <a:gd name="connsiteX24" fmla="*/ 799378 w 1625207"/>
                <a:gd name="connsiteY24" fmla="*/ 504056 h 1083905"/>
                <a:gd name="connsiteX25" fmla="*/ 827195 w 1625207"/>
                <a:gd name="connsiteY25" fmla="*/ 439788 h 1083905"/>
                <a:gd name="connsiteX26" fmla="*/ 774917 w 1625207"/>
                <a:gd name="connsiteY26" fmla="*/ 505495 h 1083905"/>
                <a:gd name="connsiteX27" fmla="*/ 736548 w 1625207"/>
                <a:gd name="connsiteY27" fmla="*/ 516526 h 1083905"/>
                <a:gd name="connsiteX28" fmla="*/ 704894 w 1625207"/>
                <a:gd name="connsiteY28" fmla="*/ 448901 h 1083905"/>
                <a:gd name="connsiteX29" fmla="*/ 712568 w 1625207"/>
                <a:gd name="connsiteY29" fmla="*/ 432114 h 1083905"/>
                <a:gd name="connsiteX30" fmla="*/ 692424 w 1625207"/>
                <a:gd name="connsiteY30" fmla="*/ 472881 h 1083905"/>
                <a:gd name="connsiteX31" fmla="*/ 659810 w 1625207"/>
                <a:gd name="connsiteY31" fmla="*/ 491107 h 1083905"/>
                <a:gd name="connsiteX32" fmla="*/ 598900 w 1625207"/>
                <a:gd name="connsiteY32" fmla="*/ 479116 h 1083905"/>
                <a:gd name="connsiteX33" fmla="*/ 589308 w 1625207"/>
                <a:gd name="connsiteY33" fmla="*/ 452738 h 1083905"/>
                <a:gd name="connsiteX34" fmla="*/ 643024 w 1625207"/>
                <a:gd name="connsiteY34" fmla="*/ 393745 h 1083905"/>
                <a:gd name="connsiteX35" fmla="*/ 580195 w 1625207"/>
                <a:gd name="connsiteY35" fmla="*/ 450819 h 1083905"/>
                <a:gd name="connsiteX36" fmla="*/ 539908 w 1625207"/>
                <a:gd name="connsiteY36" fmla="*/ 457534 h 1083905"/>
                <a:gd name="connsiteX37" fmla="*/ 456935 w 1625207"/>
                <a:gd name="connsiteY37" fmla="*/ 470963 h 1083905"/>
                <a:gd name="connsiteX38" fmla="*/ 413291 w 1625207"/>
                <a:gd name="connsiteY38" fmla="*/ 674318 h 1083905"/>
                <a:gd name="connsiteX39" fmla="*/ 425281 w 1625207"/>
                <a:gd name="connsiteY39" fmla="*/ 730912 h 1083905"/>
                <a:gd name="connsiteX40" fmla="*/ 425281 w 1625207"/>
                <a:gd name="connsiteY40" fmla="*/ 848417 h 1083905"/>
                <a:gd name="connsiteX41" fmla="*/ 419046 w 1625207"/>
                <a:gd name="connsiteY41" fmla="*/ 873836 h 1083905"/>
                <a:gd name="connsiteX42" fmla="*/ 327440 w 1625207"/>
                <a:gd name="connsiteY42" fmla="*/ 566405 h 1083905"/>
                <a:gd name="connsiteX43" fmla="*/ 408495 w 1625207"/>
                <a:gd name="connsiteY43" fmla="*/ 298783 h 1083905"/>
                <a:gd name="connsiteX44" fmla="*/ 403218 w 1625207"/>
                <a:gd name="connsiteY44" fmla="*/ 270965 h 1083905"/>
                <a:gd name="connsiteX45" fmla="*/ 329838 w 1625207"/>
                <a:gd name="connsiteY45" fmla="*/ 275761 h 1083905"/>
                <a:gd name="connsiteX46" fmla="*/ 253100 w 1625207"/>
                <a:gd name="connsiteY46" fmla="*/ 394705 h 1083905"/>
                <a:gd name="connsiteX47" fmla="*/ 156698 w 1625207"/>
                <a:gd name="connsiteY47" fmla="*/ 506934 h 1083905"/>
                <a:gd name="connsiteX48" fmla="*/ 7060 w 1625207"/>
                <a:gd name="connsiteY48" fmla="*/ 471442 h 1083905"/>
                <a:gd name="connsiteX49" fmla="*/ 825 w 1625207"/>
                <a:gd name="connsiteY49" fmla="*/ 447462 h 1083905"/>
                <a:gd name="connsiteX50" fmla="*/ 32479 w 1625207"/>
                <a:gd name="connsiteY50" fmla="*/ 456095 h 1083905"/>
                <a:gd name="connsiteX51" fmla="*/ 110656 w 1625207"/>
                <a:gd name="connsiteY51" fmla="*/ 430196 h 1083905"/>
                <a:gd name="connsiteX52" fmla="*/ 157178 w 1625207"/>
                <a:gd name="connsiteY52" fmla="*/ 314130 h 1083905"/>
                <a:gd name="connsiteX53" fmla="*/ 223365 w 1625207"/>
                <a:gd name="connsiteY53" fmla="*/ 95907 h 1083905"/>
                <a:gd name="connsiteX54" fmla="*/ 361013 w 1625207"/>
                <a:gd name="connsiteY54" fmla="*/ 464 h 1083905"/>
                <a:gd name="connsiteX55" fmla="*/ 492426 w 1625207"/>
                <a:gd name="connsiteY55" fmla="*/ 72886 h 1083905"/>
                <a:gd name="connsiteX56" fmla="*/ 521203 w 1625207"/>
                <a:gd name="connsiteY56" fmla="*/ 145787 h 1083905"/>
                <a:gd name="connsiteX57" fmla="*/ 546143 w 1625207"/>
                <a:gd name="connsiteY57" fmla="*/ 154420 h 1083905"/>
                <a:gd name="connsiteX58" fmla="*/ 838705 w 1625207"/>
                <a:gd name="connsiteY58" fmla="*/ 60895 h 1083905"/>
                <a:gd name="connsiteX59" fmla="*/ 1268437 w 1625207"/>
                <a:gd name="connsiteY59" fmla="*/ 296384 h 1083905"/>
                <a:gd name="connsiteX60" fmla="*/ 1337501 w 1625207"/>
                <a:gd name="connsiteY60" fmla="*/ 459452 h 1083905"/>
                <a:gd name="connsiteX61" fmla="*/ 1403207 w 1625207"/>
                <a:gd name="connsiteY61" fmla="*/ 425879 h 1083905"/>
                <a:gd name="connsiteX62" fmla="*/ 1620951 w 1625207"/>
                <a:gd name="connsiteY62" fmla="*/ 529475 h 1083905"/>
                <a:gd name="connsiteX63" fmla="*/ 1599848 w 1625207"/>
                <a:gd name="connsiteY63" fmla="*/ 654174 h 1083905"/>
                <a:gd name="connsiteX64" fmla="*/ 1476109 w 1625207"/>
                <a:gd name="connsiteY64" fmla="*/ 872877 h 1083905"/>
                <a:gd name="connsiteX65" fmla="*/ 1457883 w 1625207"/>
                <a:gd name="connsiteY65" fmla="*/ 974554 h 1083905"/>
                <a:gd name="connsiteX66" fmla="*/ 1507283 w 1625207"/>
                <a:gd name="connsiteY66" fmla="*/ 1019638 h 1083905"/>
                <a:gd name="connsiteX67" fmla="*/ 1507763 w 1625207"/>
                <a:gd name="connsiteY67" fmla="*/ 1036424 h 1083905"/>
                <a:gd name="connsiteX68" fmla="*/ 1433423 w 1625207"/>
                <a:gd name="connsiteY68" fmla="*/ 1036904 h 108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25207" h="1083905">
                  <a:moveTo>
                    <a:pt x="1433423" y="1036904"/>
                  </a:moveTo>
                  <a:cubicBezTo>
                    <a:pt x="1389299" y="1020117"/>
                    <a:pt x="1371553" y="984626"/>
                    <a:pt x="1366278" y="941461"/>
                  </a:cubicBezTo>
                  <a:cubicBezTo>
                    <a:pt x="1359563" y="886786"/>
                    <a:pt x="1371553" y="834028"/>
                    <a:pt x="1389779" y="782710"/>
                  </a:cubicBezTo>
                  <a:cubicBezTo>
                    <a:pt x="1402728" y="746739"/>
                    <a:pt x="1414239" y="710289"/>
                    <a:pt x="1412320" y="671440"/>
                  </a:cubicBezTo>
                  <a:cubicBezTo>
                    <a:pt x="1411361" y="652735"/>
                    <a:pt x="1405126" y="635469"/>
                    <a:pt x="1388340" y="624918"/>
                  </a:cubicBezTo>
                  <a:cubicBezTo>
                    <a:pt x="1360523" y="608132"/>
                    <a:pt x="1351410" y="613887"/>
                    <a:pt x="1345654" y="645062"/>
                  </a:cubicBezTo>
                  <a:cubicBezTo>
                    <a:pt x="1313520" y="829232"/>
                    <a:pt x="1216159" y="964962"/>
                    <a:pt x="1045418" y="1045537"/>
                  </a:cubicBezTo>
                  <a:cubicBezTo>
                    <a:pt x="1006569" y="1063762"/>
                    <a:pt x="965323" y="1075752"/>
                    <a:pt x="923117" y="1083906"/>
                  </a:cubicBezTo>
                  <a:cubicBezTo>
                    <a:pt x="919280" y="1071436"/>
                    <a:pt x="929352" y="1066640"/>
                    <a:pt x="936546" y="1060884"/>
                  </a:cubicBezTo>
                  <a:cubicBezTo>
                    <a:pt x="968680" y="1034506"/>
                    <a:pt x="997936" y="1004770"/>
                    <a:pt x="1024795" y="973595"/>
                  </a:cubicBezTo>
                  <a:cubicBezTo>
                    <a:pt x="1034866" y="962085"/>
                    <a:pt x="1045897" y="955370"/>
                    <a:pt x="1060766" y="952013"/>
                  </a:cubicBezTo>
                  <a:cubicBezTo>
                    <a:pt x="1144217" y="934267"/>
                    <a:pt x="1197455" y="857529"/>
                    <a:pt x="1184025" y="773597"/>
                  </a:cubicBezTo>
                  <a:cubicBezTo>
                    <a:pt x="1179229" y="742902"/>
                    <a:pt x="1166280" y="715564"/>
                    <a:pt x="1133666" y="703095"/>
                  </a:cubicBezTo>
                  <a:cubicBezTo>
                    <a:pt x="1124074" y="699258"/>
                    <a:pt x="1114961" y="693982"/>
                    <a:pt x="1105849" y="689186"/>
                  </a:cubicBezTo>
                  <a:cubicBezTo>
                    <a:pt x="1093379" y="682951"/>
                    <a:pt x="1086664" y="673359"/>
                    <a:pt x="1084746" y="659450"/>
                  </a:cubicBezTo>
                  <a:cubicBezTo>
                    <a:pt x="1079950" y="627316"/>
                    <a:pt x="1077552" y="594703"/>
                    <a:pt x="1072756" y="561130"/>
                  </a:cubicBezTo>
                  <a:cubicBezTo>
                    <a:pt x="1064602" y="576477"/>
                    <a:pt x="1055970" y="590386"/>
                    <a:pt x="1046857" y="604295"/>
                  </a:cubicBezTo>
                  <a:cubicBezTo>
                    <a:pt x="1037265" y="618203"/>
                    <a:pt x="1025274" y="623000"/>
                    <a:pt x="1009447" y="616765"/>
                  </a:cubicBezTo>
                  <a:cubicBezTo>
                    <a:pt x="984987" y="607172"/>
                    <a:pt x="960047" y="598060"/>
                    <a:pt x="936067" y="587029"/>
                  </a:cubicBezTo>
                  <a:cubicBezTo>
                    <a:pt x="921198" y="580794"/>
                    <a:pt x="914004" y="570242"/>
                    <a:pt x="915443" y="552976"/>
                  </a:cubicBezTo>
                  <a:cubicBezTo>
                    <a:pt x="917362" y="531394"/>
                    <a:pt x="918321" y="509811"/>
                    <a:pt x="924556" y="485831"/>
                  </a:cubicBezTo>
                  <a:cubicBezTo>
                    <a:pt x="917841" y="509332"/>
                    <a:pt x="908249" y="528516"/>
                    <a:pt x="899616" y="548180"/>
                  </a:cubicBezTo>
                  <a:cubicBezTo>
                    <a:pt x="892902" y="563048"/>
                    <a:pt x="881870" y="567844"/>
                    <a:pt x="866523" y="562089"/>
                  </a:cubicBezTo>
                  <a:cubicBezTo>
                    <a:pt x="849257" y="555374"/>
                    <a:pt x="831991" y="549619"/>
                    <a:pt x="815204" y="542425"/>
                  </a:cubicBezTo>
                  <a:cubicBezTo>
                    <a:pt x="795540" y="534272"/>
                    <a:pt x="791703" y="524679"/>
                    <a:pt x="799378" y="504056"/>
                  </a:cubicBezTo>
                  <a:cubicBezTo>
                    <a:pt x="808010" y="481035"/>
                    <a:pt x="817123" y="458013"/>
                    <a:pt x="827195" y="439788"/>
                  </a:cubicBezTo>
                  <a:cubicBezTo>
                    <a:pt x="812327" y="459932"/>
                    <a:pt x="793142" y="482474"/>
                    <a:pt x="774917" y="505495"/>
                  </a:cubicBezTo>
                  <a:cubicBezTo>
                    <a:pt x="764366" y="518444"/>
                    <a:pt x="751896" y="521322"/>
                    <a:pt x="736548" y="516526"/>
                  </a:cubicBezTo>
                  <a:cubicBezTo>
                    <a:pt x="686669" y="500699"/>
                    <a:pt x="674199" y="503097"/>
                    <a:pt x="704894" y="448901"/>
                  </a:cubicBezTo>
                  <a:cubicBezTo>
                    <a:pt x="707771" y="443625"/>
                    <a:pt x="710650" y="437870"/>
                    <a:pt x="712568" y="432114"/>
                  </a:cubicBezTo>
                  <a:cubicBezTo>
                    <a:pt x="706812" y="446023"/>
                    <a:pt x="698659" y="458973"/>
                    <a:pt x="692424" y="472881"/>
                  </a:cubicBezTo>
                  <a:cubicBezTo>
                    <a:pt x="686189" y="487749"/>
                    <a:pt x="674679" y="493025"/>
                    <a:pt x="659810" y="491107"/>
                  </a:cubicBezTo>
                  <a:cubicBezTo>
                    <a:pt x="639187" y="488708"/>
                    <a:pt x="619043" y="483912"/>
                    <a:pt x="598900" y="479116"/>
                  </a:cubicBezTo>
                  <a:cubicBezTo>
                    <a:pt x="583073" y="475279"/>
                    <a:pt x="580195" y="466646"/>
                    <a:pt x="589308" y="452738"/>
                  </a:cubicBezTo>
                  <a:cubicBezTo>
                    <a:pt x="604655" y="429237"/>
                    <a:pt x="627677" y="412450"/>
                    <a:pt x="643024" y="393745"/>
                  </a:cubicBezTo>
                  <a:cubicBezTo>
                    <a:pt x="625758" y="412930"/>
                    <a:pt x="603217" y="432114"/>
                    <a:pt x="580195" y="450819"/>
                  </a:cubicBezTo>
                  <a:cubicBezTo>
                    <a:pt x="567725" y="460411"/>
                    <a:pt x="554296" y="464728"/>
                    <a:pt x="539908" y="457534"/>
                  </a:cubicBezTo>
                  <a:cubicBezTo>
                    <a:pt x="508733" y="441707"/>
                    <a:pt x="481875" y="454656"/>
                    <a:pt x="456935" y="470963"/>
                  </a:cubicBezTo>
                  <a:cubicBezTo>
                    <a:pt x="395065" y="512209"/>
                    <a:pt x="373962" y="609091"/>
                    <a:pt x="413291" y="674318"/>
                  </a:cubicBezTo>
                  <a:cubicBezTo>
                    <a:pt x="424321" y="692543"/>
                    <a:pt x="427199" y="709809"/>
                    <a:pt x="425281" y="730912"/>
                  </a:cubicBezTo>
                  <a:cubicBezTo>
                    <a:pt x="421923" y="769761"/>
                    <a:pt x="422403" y="809089"/>
                    <a:pt x="425281" y="848417"/>
                  </a:cubicBezTo>
                  <a:cubicBezTo>
                    <a:pt x="425760" y="857529"/>
                    <a:pt x="430557" y="867601"/>
                    <a:pt x="419046" y="873836"/>
                  </a:cubicBezTo>
                  <a:cubicBezTo>
                    <a:pt x="355258" y="781271"/>
                    <a:pt x="325522" y="679114"/>
                    <a:pt x="327440" y="566405"/>
                  </a:cubicBezTo>
                  <a:cubicBezTo>
                    <a:pt x="329358" y="469044"/>
                    <a:pt x="357176" y="380316"/>
                    <a:pt x="408495" y="298783"/>
                  </a:cubicBezTo>
                  <a:cubicBezTo>
                    <a:pt x="417607" y="284394"/>
                    <a:pt x="410413" y="277680"/>
                    <a:pt x="403218" y="270965"/>
                  </a:cubicBezTo>
                  <a:cubicBezTo>
                    <a:pt x="383554" y="252260"/>
                    <a:pt x="353339" y="255138"/>
                    <a:pt x="329838" y="275761"/>
                  </a:cubicBezTo>
                  <a:cubicBezTo>
                    <a:pt x="292908" y="307895"/>
                    <a:pt x="275642" y="352979"/>
                    <a:pt x="253100" y="394705"/>
                  </a:cubicBezTo>
                  <a:cubicBezTo>
                    <a:pt x="229120" y="439309"/>
                    <a:pt x="200343" y="479596"/>
                    <a:pt x="156698" y="506934"/>
                  </a:cubicBezTo>
                  <a:cubicBezTo>
                    <a:pt x="100584" y="541945"/>
                    <a:pt x="41592" y="528037"/>
                    <a:pt x="7060" y="471442"/>
                  </a:cubicBezTo>
                  <a:cubicBezTo>
                    <a:pt x="3223" y="465208"/>
                    <a:pt x="-2053" y="458493"/>
                    <a:pt x="825" y="447462"/>
                  </a:cubicBezTo>
                  <a:cubicBezTo>
                    <a:pt x="11376" y="450340"/>
                    <a:pt x="21928" y="453217"/>
                    <a:pt x="32479" y="456095"/>
                  </a:cubicBezTo>
                  <a:cubicBezTo>
                    <a:pt x="63174" y="465208"/>
                    <a:pt x="90992" y="456095"/>
                    <a:pt x="110656" y="430196"/>
                  </a:cubicBezTo>
                  <a:cubicBezTo>
                    <a:pt x="137035" y="395664"/>
                    <a:pt x="146627" y="354897"/>
                    <a:pt x="157178" y="314130"/>
                  </a:cubicBezTo>
                  <a:cubicBezTo>
                    <a:pt x="176363" y="240270"/>
                    <a:pt x="188353" y="164491"/>
                    <a:pt x="223365" y="95907"/>
                  </a:cubicBezTo>
                  <a:cubicBezTo>
                    <a:pt x="252141" y="39313"/>
                    <a:pt x="296265" y="5261"/>
                    <a:pt x="361013" y="464"/>
                  </a:cubicBezTo>
                  <a:cubicBezTo>
                    <a:pt x="420485" y="-3852"/>
                    <a:pt x="463170" y="22047"/>
                    <a:pt x="492426" y="72886"/>
                  </a:cubicBezTo>
                  <a:cubicBezTo>
                    <a:pt x="505855" y="95907"/>
                    <a:pt x="515927" y="119888"/>
                    <a:pt x="521203" y="145787"/>
                  </a:cubicBezTo>
                  <a:cubicBezTo>
                    <a:pt x="525040" y="164971"/>
                    <a:pt x="531275" y="164971"/>
                    <a:pt x="546143" y="154420"/>
                  </a:cubicBezTo>
                  <a:cubicBezTo>
                    <a:pt x="633432" y="91591"/>
                    <a:pt x="732232" y="58977"/>
                    <a:pt x="838705" y="60895"/>
                  </a:cubicBezTo>
                  <a:cubicBezTo>
                    <a:pt x="1021917" y="63773"/>
                    <a:pt x="1166760" y="142429"/>
                    <a:pt x="1268437" y="296384"/>
                  </a:cubicBezTo>
                  <a:cubicBezTo>
                    <a:pt x="1301051" y="345784"/>
                    <a:pt x="1321674" y="400940"/>
                    <a:pt x="1337501" y="459452"/>
                  </a:cubicBezTo>
                  <a:cubicBezTo>
                    <a:pt x="1360042" y="447462"/>
                    <a:pt x="1381145" y="434992"/>
                    <a:pt x="1403207" y="425879"/>
                  </a:cubicBezTo>
                  <a:cubicBezTo>
                    <a:pt x="1507283" y="382235"/>
                    <a:pt x="1590736" y="420124"/>
                    <a:pt x="1620951" y="529475"/>
                  </a:cubicBezTo>
                  <a:cubicBezTo>
                    <a:pt x="1632941" y="572161"/>
                    <a:pt x="1617594" y="613887"/>
                    <a:pt x="1599848" y="654174"/>
                  </a:cubicBezTo>
                  <a:cubicBezTo>
                    <a:pt x="1566275" y="731392"/>
                    <a:pt x="1512079" y="797098"/>
                    <a:pt x="1476109" y="872877"/>
                  </a:cubicBezTo>
                  <a:cubicBezTo>
                    <a:pt x="1460761" y="904531"/>
                    <a:pt x="1441576" y="936186"/>
                    <a:pt x="1457883" y="974554"/>
                  </a:cubicBezTo>
                  <a:cubicBezTo>
                    <a:pt x="1467955" y="997576"/>
                    <a:pt x="1486180" y="1009566"/>
                    <a:pt x="1507283" y="1019638"/>
                  </a:cubicBezTo>
                  <a:cubicBezTo>
                    <a:pt x="1516876" y="1023954"/>
                    <a:pt x="1528866" y="1030189"/>
                    <a:pt x="1507763" y="1036424"/>
                  </a:cubicBezTo>
                  <a:cubicBezTo>
                    <a:pt x="1484741" y="1044578"/>
                    <a:pt x="1458843" y="1044578"/>
                    <a:pt x="1433423" y="1036904"/>
                  </a:cubicBezTo>
                  <a:close/>
                </a:path>
              </a:pathLst>
            </a:custGeom>
            <a:solidFill>
              <a:srgbClr val="3D1B0F"/>
            </a:solidFill>
            <a:ln w="4795" cap="flat">
              <a:noFill/>
              <a:prstDash val="solid"/>
              <a:miter/>
            </a:ln>
          </p:spPr>
          <p:txBody>
            <a:bodyPr rtlCol="0" anchor="ctr"/>
            <a:lstStyle/>
            <a:p>
              <a:endParaRPr lang="en-US"/>
            </a:p>
          </p:txBody>
        </p:sp>
        <p:sp>
          <p:nvSpPr>
            <p:cNvPr id="24" name="Freeform: Shape 8">
              <a:extLst>
                <a:ext uri="{FF2B5EF4-FFF2-40B4-BE49-F238E27FC236}">
                  <a16:creationId xmlns="" xmlns:a16="http://schemas.microsoft.com/office/drawing/2014/main" id="{DE93E90B-9B02-4EA8-A7D7-A7233A0293E2}"/>
                </a:ext>
              </a:extLst>
            </p:cNvPr>
            <p:cNvSpPr/>
            <p:nvPr/>
          </p:nvSpPr>
          <p:spPr>
            <a:xfrm>
              <a:off x="6821725" y="1441152"/>
              <a:ext cx="1097111" cy="1146500"/>
            </a:xfrm>
            <a:custGeom>
              <a:avLst/>
              <a:gdLst>
                <a:gd name="connsiteX0" fmla="*/ 320305 w 1097111"/>
                <a:gd name="connsiteY0" fmla="*/ 500234 h 1146500"/>
                <a:gd name="connsiteX1" fmla="*/ 321264 w 1097111"/>
                <a:gd name="connsiteY1" fmla="*/ 335248 h 1146500"/>
                <a:gd name="connsiteX2" fmla="*/ 311672 w 1097111"/>
                <a:gd name="connsiteY2" fmla="*/ 311747 h 1146500"/>
                <a:gd name="connsiteX3" fmla="*/ 357235 w 1097111"/>
                <a:gd name="connsiteY3" fmla="*/ 89208 h 1146500"/>
                <a:gd name="connsiteX4" fmla="*/ 447402 w 1097111"/>
                <a:gd name="connsiteY4" fmla="*/ 78656 h 1146500"/>
                <a:gd name="connsiteX5" fmla="*/ 474740 w 1097111"/>
                <a:gd name="connsiteY5" fmla="*/ 73381 h 1146500"/>
                <a:gd name="connsiteX6" fmla="*/ 568743 w 1097111"/>
                <a:gd name="connsiteY6" fmla="*/ 0 h 1146500"/>
                <a:gd name="connsiteX7" fmla="*/ 485291 w 1097111"/>
                <a:gd name="connsiteY7" fmla="*/ 94963 h 1146500"/>
                <a:gd name="connsiteX8" fmla="*/ 569702 w 1097111"/>
                <a:gd name="connsiteY8" fmla="*/ 112229 h 1146500"/>
                <a:gd name="connsiteX9" fmla="*/ 587448 w 1097111"/>
                <a:gd name="connsiteY9" fmla="*/ 100239 h 1146500"/>
                <a:gd name="connsiteX10" fmla="*/ 625817 w 1097111"/>
                <a:gd name="connsiteY10" fmla="*/ 38848 h 1146500"/>
                <a:gd name="connsiteX11" fmla="*/ 598479 w 1097111"/>
                <a:gd name="connsiteY11" fmla="*/ 104555 h 1146500"/>
                <a:gd name="connsiteX12" fmla="*/ 608071 w 1097111"/>
                <a:gd name="connsiteY12" fmla="*/ 126617 h 1146500"/>
                <a:gd name="connsiteX13" fmla="*/ 689605 w 1097111"/>
                <a:gd name="connsiteY13" fmla="*/ 103596 h 1146500"/>
                <a:gd name="connsiteX14" fmla="*/ 744281 w 1097111"/>
                <a:gd name="connsiteY14" fmla="*/ 43645 h 1146500"/>
                <a:gd name="connsiteX15" fmla="*/ 706871 w 1097111"/>
                <a:gd name="connsiteY15" fmla="*/ 133332 h 1146500"/>
                <a:gd name="connsiteX16" fmla="*/ 719821 w 1097111"/>
                <a:gd name="connsiteY16" fmla="*/ 162109 h 1146500"/>
                <a:gd name="connsiteX17" fmla="*/ 771139 w 1097111"/>
                <a:gd name="connsiteY17" fmla="*/ 181773 h 1146500"/>
                <a:gd name="connsiteX18" fmla="*/ 796079 w 1097111"/>
                <a:gd name="connsiteY18" fmla="*/ 171701 h 1146500"/>
                <a:gd name="connsiteX19" fmla="*/ 833009 w 1097111"/>
                <a:gd name="connsiteY19" fmla="*/ 96402 h 1146500"/>
                <a:gd name="connsiteX20" fmla="*/ 824856 w 1097111"/>
                <a:gd name="connsiteY20" fmla="*/ 180334 h 1146500"/>
                <a:gd name="connsiteX21" fmla="*/ 840203 w 1097111"/>
                <a:gd name="connsiteY21" fmla="*/ 207192 h 1146500"/>
                <a:gd name="connsiteX22" fmla="*/ 918380 w 1097111"/>
                <a:gd name="connsiteY22" fmla="*/ 237887 h 1146500"/>
                <a:gd name="connsiteX23" fmla="*/ 941401 w 1097111"/>
                <a:gd name="connsiteY23" fmla="*/ 230213 h 1146500"/>
                <a:gd name="connsiteX24" fmla="*/ 980249 w 1097111"/>
                <a:gd name="connsiteY24" fmla="*/ 166425 h 1146500"/>
                <a:gd name="connsiteX25" fmla="*/ 993679 w 1097111"/>
                <a:gd name="connsiteY25" fmla="*/ 282971 h 1146500"/>
                <a:gd name="connsiteX26" fmla="*/ 1012863 w 1097111"/>
                <a:gd name="connsiteY26" fmla="*/ 309349 h 1146500"/>
                <a:gd name="connsiteX27" fmla="*/ 1032527 w 1097111"/>
                <a:gd name="connsiteY27" fmla="*/ 318462 h 1146500"/>
                <a:gd name="connsiteX28" fmla="*/ 1096795 w 1097111"/>
                <a:gd name="connsiteY28" fmla="*/ 418700 h 1146500"/>
                <a:gd name="connsiteX29" fmla="*/ 961545 w 1097111"/>
                <a:gd name="connsiteY29" fmla="*/ 586085 h 1146500"/>
                <a:gd name="connsiteX30" fmla="*/ 943799 w 1097111"/>
                <a:gd name="connsiteY30" fmla="*/ 591840 h 1146500"/>
                <a:gd name="connsiteX31" fmla="*/ 825815 w 1097111"/>
                <a:gd name="connsiteY31" fmla="*/ 709824 h 1146500"/>
                <a:gd name="connsiteX32" fmla="*/ 730852 w 1097111"/>
                <a:gd name="connsiteY32" fmla="*/ 762102 h 1146500"/>
                <a:gd name="connsiteX33" fmla="*/ 686248 w 1097111"/>
                <a:gd name="connsiteY33" fmla="*/ 776970 h 1146500"/>
                <a:gd name="connsiteX34" fmla="*/ 635889 w 1097111"/>
                <a:gd name="connsiteY34" fmla="*/ 818696 h 1146500"/>
                <a:gd name="connsiteX35" fmla="*/ 603755 w 1097111"/>
                <a:gd name="connsiteY35" fmla="*/ 897352 h 1146500"/>
                <a:gd name="connsiteX36" fmla="*/ 613827 w 1097111"/>
                <a:gd name="connsiteY36" fmla="*/ 936201 h 1146500"/>
                <a:gd name="connsiteX37" fmla="*/ 801834 w 1097111"/>
                <a:gd name="connsiteY37" fmla="*/ 1097350 h 1146500"/>
                <a:gd name="connsiteX38" fmla="*/ 838285 w 1097111"/>
                <a:gd name="connsiteY38" fmla="*/ 1142434 h 1146500"/>
                <a:gd name="connsiteX39" fmla="*/ 813345 w 1097111"/>
                <a:gd name="connsiteY39" fmla="*/ 1143393 h 1146500"/>
                <a:gd name="connsiteX40" fmla="*/ 582172 w 1097111"/>
                <a:gd name="connsiteY40" fmla="*/ 1071931 h 1146500"/>
                <a:gd name="connsiteX41" fmla="*/ 300641 w 1097111"/>
                <a:gd name="connsiteY41" fmla="*/ 956824 h 1146500"/>
                <a:gd name="connsiteX42" fmla="*/ 17191 w 1097111"/>
                <a:gd name="connsiteY42" fmla="*/ 811502 h 1146500"/>
                <a:gd name="connsiteX43" fmla="*/ 884 w 1097111"/>
                <a:gd name="connsiteY43" fmla="*/ 789440 h 1146500"/>
                <a:gd name="connsiteX44" fmla="*/ 268027 w 1097111"/>
                <a:gd name="connsiteY44" fmla="*/ 803828 h 1146500"/>
                <a:gd name="connsiteX45" fmla="*/ 270425 w 1097111"/>
                <a:gd name="connsiteY45" fmla="*/ 804787 h 1146500"/>
                <a:gd name="connsiteX46" fmla="*/ 352919 w 1097111"/>
                <a:gd name="connsiteY46" fmla="*/ 763061 h 1146500"/>
                <a:gd name="connsiteX47" fmla="*/ 382175 w 1097111"/>
                <a:gd name="connsiteY47" fmla="*/ 693518 h 1146500"/>
                <a:gd name="connsiteX48" fmla="*/ 382654 w 1097111"/>
                <a:gd name="connsiteY48" fmla="*/ 665700 h 1146500"/>
                <a:gd name="connsiteX49" fmla="*/ 325580 w 1097111"/>
                <a:gd name="connsiteY49" fmla="*/ 511745 h 1146500"/>
                <a:gd name="connsiteX50" fmla="*/ 320305 w 1097111"/>
                <a:gd name="connsiteY50" fmla="*/ 500234 h 1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97111" h="1146500">
                  <a:moveTo>
                    <a:pt x="320305" y="500234"/>
                  </a:moveTo>
                  <a:cubicBezTo>
                    <a:pt x="316948" y="445079"/>
                    <a:pt x="313111" y="390403"/>
                    <a:pt x="321264" y="335248"/>
                  </a:cubicBezTo>
                  <a:cubicBezTo>
                    <a:pt x="322703" y="325176"/>
                    <a:pt x="315988" y="318941"/>
                    <a:pt x="311672" y="311747"/>
                  </a:cubicBezTo>
                  <a:cubicBezTo>
                    <a:pt x="264670" y="237887"/>
                    <a:pt x="285293" y="133811"/>
                    <a:pt x="357235" y="89208"/>
                  </a:cubicBezTo>
                  <a:cubicBezTo>
                    <a:pt x="384573" y="72421"/>
                    <a:pt x="414308" y="57553"/>
                    <a:pt x="447402" y="78656"/>
                  </a:cubicBezTo>
                  <a:cubicBezTo>
                    <a:pt x="457953" y="85850"/>
                    <a:pt x="466107" y="81054"/>
                    <a:pt x="474740" y="73381"/>
                  </a:cubicBezTo>
                  <a:cubicBezTo>
                    <a:pt x="504475" y="47482"/>
                    <a:pt x="535171" y="22062"/>
                    <a:pt x="568743" y="0"/>
                  </a:cubicBezTo>
                  <a:cubicBezTo>
                    <a:pt x="541885" y="30695"/>
                    <a:pt x="515027" y="61390"/>
                    <a:pt x="485291" y="94963"/>
                  </a:cubicBezTo>
                  <a:cubicBezTo>
                    <a:pt x="515986" y="101198"/>
                    <a:pt x="542844" y="106474"/>
                    <a:pt x="569702" y="112229"/>
                  </a:cubicBezTo>
                  <a:cubicBezTo>
                    <a:pt x="580254" y="114627"/>
                    <a:pt x="583611" y="107433"/>
                    <a:pt x="587448" y="100239"/>
                  </a:cubicBezTo>
                  <a:cubicBezTo>
                    <a:pt x="598959" y="79136"/>
                    <a:pt x="609990" y="58033"/>
                    <a:pt x="625817" y="38848"/>
                  </a:cubicBezTo>
                  <a:cubicBezTo>
                    <a:pt x="616705" y="60911"/>
                    <a:pt x="608071" y="82973"/>
                    <a:pt x="598479" y="104555"/>
                  </a:cubicBezTo>
                  <a:cubicBezTo>
                    <a:pt x="593204" y="116545"/>
                    <a:pt x="594163" y="122301"/>
                    <a:pt x="608071" y="126617"/>
                  </a:cubicBezTo>
                  <a:cubicBezTo>
                    <a:pt x="657472" y="142444"/>
                    <a:pt x="657472" y="142924"/>
                    <a:pt x="689605" y="103596"/>
                  </a:cubicBezTo>
                  <a:cubicBezTo>
                    <a:pt x="706392" y="82973"/>
                    <a:pt x="723657" y="61870"/>
                    <a:pt x="744281" y="43645"/>
                  </a:cubicBezTo>
                  <a:cubicBezTo>
                    <a:pt x="731811" y="73860"/>
                    <a:pt x="720780" y="104076"/>
                    <a:pt x="706871" y="133332"/>
                  </a:cubicBezTo>
                  <a:cubicBezTo>
                    <a:pt x="698718" y="150118"/>
                    <a:pt x="703035" y="157312"/>
                    <a:pt x="719821" y="162109"/>
                  </a:cubicBezTo>
                  <a:cubicBezTo>
                    <a:pt x="737566" y="167384"/>
                    <a:pt x="754832" y="174099"/>
                    <a:pt x="771139" y="181773"/>
                  </a:cubicBezTo>
                  <a:cubicBezTo>
                    <a:pt x="784568" y="188008"/>
                    <a:pt x="790803" y="185609"/>
                    <a:pt x="796079" y="171701"/>
                  </a:cubicBezTo>
                  <a:cubicBezTo>
                    <a:pt x="805671" y="145802"/>
                    <a:pt x="817182" y="120862"/>
                    <a:pt x="833009" y="96402"/>
                  </a:cubicBezTo>
                  <a:cubicBezTo>
                    <a:pt x="830611" y="124219"/>
                    <a:pt x="828692" y="152516"/>
                    <a:pt x="824856" y="180334"/>
                  </a:cubicBezTo>
                  <a:cubicBezTo>
                    <a:pt x="822937" y="194242"/>
                    <a:pt x="825815" y="202396"/>
                    <a:pt x="840203" y="207192"/>
                  </a:cubicBezTo>
                  <a:cubicBezTo>
                    <a:pt x="866582" y="216305"/>
                    <a:pt x="892481" y="226856"/>
                    <a:pt x="918380" y="237887"/>
                  </a:cubicBezTo>
                  <a:cubicBezTo>
                    <a:pt x="929890" y="242683"/>
                    <a:pt x="935646" y="240285"/>
                    <a:pt x="941401" y="230213"/>
                  </a:cubicBezTo>
                  <a:cubicBezTo>
                    <a:pt x="952432" y="210549"/>
                    <a:pt x="964902" y="190885"/>
                    <a:pt x="980249" y="166425"/>
                  </a:cubicBezTo>
                  <a:cubicBezTo>
                    <a:pt x="985526" y="209110"/>
                    <a:pt x="990801" y="246040"/>
                    <a:pt x="993679" y="282971"/>
                  </a:cubicBezTo>
                  <a:cubicBezTo>
                    <a:pt x="994638" y="297359"/>
                    <a:pt x="1000873" y="304553"/>
                    <a:pt x="1012863" y="309349"/>
                  </a:cubicBezTo>
                  <a:cubicBezTo>
                    <a:pt x="1019578" y="312227"/>
                    <a:pt x="1025812" y="316064"/>
                    <a:pt x="1032527" y="318462"/>
                  </a:cubicBezTo>
                  <a:cubicBezTo>
                    <a:pt x="1080968" y="334769"/>
                    <a:pt x="1093918" y="375056"/>
                    <a:pt x="1096795" y="418700"/>
                  </a:cubicBezTo>
                  <a:cubicBezTo>
                    <a:pt x="1102071" y="498795"/>
                    <a:pt x="1040681" y="572656"/>
                    <a:pt x="961545" y="586085"/>
                  </a:cubicBezTo>
                  <a:cubicBezTo>
                    <a:pt x="955310" y="587044"/>
                    <a:pt x="948116" y="586085"/>
                    <a:pt x="943799" y="591840"/>
                  </a:cubicBezTo>
                  <a:cubicBezTo>
                    <a:pt x="909747" y="635964"/>
                    <a:pt x="867541" y="672894"/>
                    <a:pt x="825815" y="709824"/>
                  </a:cubicBezTo>
                  <a:cubicBezTo>
                    <a:pt x="794161" y="727090"/>
                    <a:pt x="764905" y="749152"/>
                    <a:pt x="730852" y="762102"/>
                  </a:cubicBezTo>
                  <a:cubicBezTo>
                    <a:pt x="715984" y="767857"/>
                    <a:pt x="701596" y="775531"/>
                    <a:pt x="686248" y="776970"/>
                  </a:cubicBezTo>
                  <a:cubicBezTo>
                    <a:pt x="658910" y="779848"/>
                    <a:pt x="644522" y="793756"/>
                    <a:pt x="635889" y="818696"/>
                  </a:cubicBezTo>
                  <a:cubicBezTo>
                    <a:pt x="626776" y="845554"/>
                    <a:pt x="617664" y="872892"/>
                    <a:pt x="603755" y="897352"/>
                  </a:cubicBezTo>
                  <a:cubicBezTo>
                    <a:pt x="593204" y="916537"/>
                    <a:pt x="599439" y="924690"/>
                    <a:pt x="613827" y="936201"/>
                  </a:cubicBezTo>
                  <a:cubicBezTo>
                    <a:pt x="679054" y="987039"/>
                    <a:pt x="743322" y="1038838"/>
                    <a:pt x="801834" y="1097350"/>
                  </a:cubicBezTo>
                  <a:cubicBezTo>
                    <a:pt x="815264" y="1110779"/>
                    <a:pt x="833968" y="1121331"/>
                    <a:pt x="838285" y="1142434"/>
                  </a:cubicBezTo>
                  <a:cubicBezTo>
                    <a:pt x="830131" y="1150107"/>
                    <a:pt x="821978" y="1144832"/>
                    <a:pt x="813345" y="1143393"/>
                  </a:cubicBezTo>
                  <a:cubicBezTo>
                    <a:pt x="734209" y="1127086"/>
                    <a:pt x="658431" y="1098789"/>
                    <a:pt x="582172" y="1071931"/>
                  </a:cubicBezTo>
                  <a:cubicBezTo>
                    <a:pt x="486730" y="1037878"/>
                    <a:pt x="393206" y="998550"/>
                    <a:pt x="300641" y="956824"/>
                  </a:cubicBezTo>
                  <a:cubicBezTo>
                    <a:pt x="203759" y="913659"/>
                    <a:pt x="107837" y="867137"/>
                    <a:pt x="17191" y="811502"/>
                  </a:cubicBezTo>
                  <a:cubicBezTo>
                    <a:pt x="9037" y="806706"/>
                    <a:pt x="-3433" y="803828"/>
                    <a:pt x="884" y="789440"/>
                  </a:cubicBezTo>
                  <a:cubicBezTo>
                    <a:pt x="90571" y="783205"/>
                    <a:pt x="179299" y="792797"/>
                    <a:pt x="268027" y="803828"/>
                  </a:cubicBezTo>
                  <a:cubicBezTo>
                    <a:pt x="268987" y="803828"/>
                    <a:pt x="269466" y="804308"/>
                    <a:pt x="270425" y="804787"/>
                  </a:cubicBezTo>
                  <a:cubicBezTo>
                    <a:pt x="326540" y="816298"/>
                    <a:pt x="330857" y="814380"/>
                    <a:pt x="352919" y="763061"/>
                  </a:cubicBezTo>
                  <a:cubicBezTo>
                    <a:pt x="362990" y="740040"/>
                    <a:pt x="372582" y="716539"/>
                    <a:pt x="382175" y="693518"/>
                  </a:cubicBezTo>
                  <a:cubicBezTo>
                    <a:pt x="386012" y="684405"/>
                    <a:pt x="387930" y="674333"/>
                    <a:pt x="382654" y="665700"/>
                  </a:cubicBezTo>
                  <a:cubicBezTo>
                    <a:pt x="352439" y="618698"/>
                    <a:pt x="333255" y="567380"/>
                    <a:pt x="325580" y="511745"/>
                  </a:cubicBezTo>
                  <a:cubicBezTo>
                    <a:pt x="324621" y="507428"/>
                    <a:pt x="321744" y="503592"/>
                    <a:pt x="320305" y="500234"/>
                  </a:cubicBezTo>
                  <a:close/>
                </a:path>
              </a:pathLst>
            </a:custGeom>
            <a:solidFill>
              <a:srgbClr val="F0C8A4"/>
            </a:solidFill>
            <a:ln w="4795" cap="flat">
              <a:noFill/>
              <a:prstDash val="solid"/>
              <a:miter/>
            </a:ln>
          </p:spPr>
          <p:txBody>
            <a:bodyPr rtlCol="0" anchor="ctr"/>
            <a:lstStyle/>
            <a:p>
              <a:endParaRPr lang="en-US"/>
            </a:p>
          </p:txBody>
        </p:sp>
        <p:sp>
          <p:nvSpPr>
            <p:cNvPr id="25" name="Freeform: Shape 15">
              <a:extLst>
                <a:ext uri="{FF2B5EF4-FFF2-40B4-BE49-F238E27FC236}">
                  <a16:creationId xmlns="" xmlns:a16="http://schemas.microsoft.com/office/drawing/2014/main" id="{04BD0F51-FF96-45DB-95C8-B2C369E98F71}"/>
                </a:ext>
              </a:extLst>
            </p:cNvPr>
            <p:cNvSpPr/>
            <p:nvPr/>
          </p:nvSpPr>
          <p:spPr>
            <a:xfrm>
              <a:off x="6563619" y="2228393"/>
              <a:ext cx="1189137" cy="686602"/>
            </a:xfrm>
            <a:custGeom>
              <a:avLst/>
              <a:gdLst>
                <a:gd name="connsiteX0" fmla="*/ 258510 w 1189137"/>
                <a:gd name="connsiteY0" fmla="*/ 1718 h 686602"/>
                <a:gd name="connsiteX1" fmla="*/ 325176 w 1189137"/>
                <a:gd name="connsiteY1" fmla="*/ 44883 h 686602"/>
                <a:gd name="connsiteX2" fmla="*/ 825410 w 1189137"/>
                <a:gd name="connsiteY2" fmla="*/ 269821 h 686602"/>
                <a:gd name="connsiteX3" fmla="*/ 1046511 w 1189137"/>
                <a:gd name="connsiteY3" fmla="*/ 343202 h 686602"/>
                <a:gd name="connsiteX4" fmla="*/ 1095432 w 1189137"/>
                <a:gd name="connsiteY4" fmla="*/ 354712 h 686602"/>
                <a:gd name="connsiteX5" fmla="*/ 1170730 w 1189137"/>
                <a:gd name="connsiteY5" fmla="*/ 453512 h 686602"/>
                <a:gd name="connsiteX6" fmla="*/ 1182241 w 1189137"/>
                <a:gd name="connsiteY6" fmla="*/ 590681 h 686602"/>
                <a:gd name="connsiteX7" fmla="*/ 1169771 w 1189137"/>
                <a:gd name="connsiteY7" fmla="*/ 686603 h 686602"/>
                <a:gd name="connsiteX8" fmla="*/ 528531 w 1189137"/>
                <a:gd name="connsiteY8" fmla="*/ 311547 h 686602"/>
                <a:gd name="connsiteX9" fmla="*/ 104555 w 1189137"/>
                <a:gd name="connsiteY9" fmla="*/ 181093 h 686602"/>
                <a:gd name="connsiteX10" fmla="*/ 0 w 1189137"/>
                <a:gd name="connsiteY10" fmla="*/ 158551 h 686602"/>
                <a:gd name="connsiteX11" fmla="*/ 72421 w 1189137"/>
                <a:gd name="connsiteY11" fmla="*/ 59751 h 686602"/>
                <a:gd name="connsiteX12" fmla="*/ 162588 w 1189137"/>
                <a:gd name="connsiteY12" fmla="*/ 11790 h 686602"/>
                <a:gd name="connsiteX13" fmla="*/ 258510 w 1189137"/>
                <a:gd name="connsiteY13" fmla="*/ 1718 h 68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9137" h="686602">
                  <a:moveTo>
                    <a:pt x="258510" y="1718"/>
                  </a:moveTo>
                  <a:cubicBezTo>
                    <a:pt x="276736" y="22821"/>
                    <a:pt x="302155" y="32414"/>
                    <a:pt x="325176" y="44883"/>
                  </a:cubicBezTo>
                  <a:cubicBezTo>
                    <a:pt x="485846" y="132652"/>
                    <a:pt x="653230" y="206512"/>
                    <a:pt x="825410" y="269821"/>
                  </a:cubicBezTo>
                  <a:cubicBezTo>
                    <a:pt x="898312" y="296679"/>
                    <a:pt x="972171" y="321619"/>
                    <a:pt x="1046511" y="343202"/>
                  </a:cubicBezTo>
                  <a:cubicBezTo>
                    <a:pt x="1062338" y="347998"/>
                    <a:pt x="1079125" y="350875"/>
                    <a:pt x="1095432" y="354712"/>
                  </a:cubicBezTo>
                  <a:cubicBezTo>
                    <a:pt x="1130443" y="380132"/>
                    <a:pt x="1151067" y="416582"/>
                    <a:pt x="1170730" y="453512"/>
                  </a:cubicBezTo>
                  <a:cubicBezTo>
                    <a:pt x="1194232" y="497636"/>
                    <a:pt x="1191833" y="543199"/>
                    <a:pt x="1182241" y="590681"/>
                  </a:cubicBezTo>
                  <a:cubicBezTo>
                    <a:pt x="1176006" y="622335"/>
                    <a:pt x="1181282" y="655428"/>
                    <a:pt x="1169771" y="686603"/>
                  </a:cubicBezTo>
                  <a:cubicBezTo>
                    <a:pt x="974090" y="531209"/>
                    <a:pt x="760184" y="405551"/>
                    <a:pt x="528531" y="311547"/>
                  </a:cubicBezTo>
                  <a:cubicBezTo>
                    <a:pt x="391362" y="255912"/>
                    <a:pt x="250357" y="210349"/>
                    <a:pt x="104555" y="181093"/>
                  </a:cubicBezTo>
                  <a:cubicBezTo>
                    <a:pt x="69544" y="173899"/>
                    <a:pt x="34532" y="166225"/>
                    <a:pt x="0" y="158551"/>
                  </a:cubicBezTo>
                  <a:cubicBezTo>
                    <a:pt x="20623" y="123060"/>
                    <a:pt x="48920" y="93324"/>
                    <a:pt x="72421" y="59751"/>
                  </a:cubicBezTo>
                  <a:cubicBezTo>
                    <a:pt x="94004" y="29056"/>
                    <a:pt x="129495" y="18505"/>
                    <a:pt x="162588" y="11790"/>
                  </a:cubicBezTo>
                  <a:cubicBezTo>
                    <a:pt x="193763" y="6035"/>
                    <a:pt x="225897" y="-4037"/>
                    <a:pt x="258510" y="1718"/>
                  </a:cubicBezTo>
                  <a:close/>
                </a:path>
              </a:pathLst>
            </a:custGeom>
            <a:solidFill>
              <a:schemeClr val="accent3">
                <a:lumMod val="50000"/>
              </a:schemeClr>
            </a:solidFill>
            <a:ln w="4795" cap="flat">
              <a:noFill/>
              <a:prstDash val="solid"/>
              <a:miter/>
            </a:ln>
          </p:spPr>
          <p:txBody>
            <a:bodyPr rtlCol="0" anchor="ctr"/>
            <a:lstStyle/>
            <a:p>
              <a:endParaRPr lang="en-US" dirty="0"/>
            </a:p>
          </p:txBody>
        </p:sp>
        <p:sp>
          <p:nvSpPr>
            <p:cNvPr id="26" name="Freeform: Shape 25">
              <a:extLst>
                <a:ext uri="{FF2B5EF4-FFF2-40B4-BE49-F238E27FC236}">
                  <a16:creationId xmlns="" xmlns:a16="http://schemas.microsoft.com/office/drawing/2014/main" id="{C457CD20-7CF9-4D8A-BAC3-C6F8ECA96ADD}"/>
                </a:ext>
              </a:extLst>
            </p:cNvPr>
            <p:cNvSpPr/>
            <p:nvPr/>
          </p:nvSpPr>
          <p:spPr>
            <a:xfrm>
              <a:off x="7229319" y="1218762"/>
              <a:ext cx="734458" cy="503921"/>
            </a:xfrm>
            <a:custGeom>
              <a:avLst/>
              <a:gdLst>
                <a:gd name="connsiteX0" fmla="*/ 0 w 734458"/>
                <a:gd name="connsiteY0" fmla="*/ 212798 h 503921"/>
                <a:gd name="connsiteX1" fmla="*/ 46522 w 734458"/>
                <a:gd name="connsiteY1" fmla="*/ 112079 h 503921"/>
                <a:gd name="connsiteX2" fmla="*/ 248918 w 734458"/>
                <a:gd name="connsiteY2" fmla="*/ 4167 h 503921"/>
                <a:gd name="connsiteX3" fmla="*/ 694956 w 734458"/>
                <a:gd name="connsiteY3" fmla="*/ 224308 h 503921"/>
                <a:gd name="connsiteX4" fmla="*/ 699273 w 734458"/>
                <a:gd name="connsiteY4" fmla="*/ 494329 h 503921"/>
                <a:gd name="connsiteX5" fmla="*/ 693517 w 734458"/>
                <a:gd name="connsiteY5" fmla="*/ 503921 h 503921"/>
                <a:gd name="connsiteX6" fmla="*/ 414864 w 734458"/>
                <a:gd name="connsiteY6" fmla="*/ 127906 h 503921"/>
                <a:gd name="connsiteX7" fmla="*/ 0 w 734458"/>
                <a:gd name="connsiteY7" fmla="*/ 212798 h 50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458" h="503921">
                  <a:moveTo>
                    <a:pt x="0" y="212798"/>
                  </a:moveTo>
                  <a:cubicBezTo>
                    <a:pt x="7194" y="172990"/>
                    <a:pt x="23500" y="140856"/>
                    <a:pt x="46522" y="112079"/>
                  </a:cubicBezTo>
                  <a:cubicBezTo>
                    <a:pt x="98320" y="47332"/>
                    <a:pt x="168823" y="16157"/>
                    <a:pt x="248918" y="4167"/>
                  </a:cubicBezTo>
                  <a:cubicBezTo>
                    <a:pt x="421098" y="-21253"/>
                    <a:pt x="611504" y="71792"/>
                    <a:pt x="694956" y="224308"/>
                  </a:cubicBezTo>
                  <a:cubicBezTo>
                    <a:pt x="743397" y="312557"/>
                    <a:pt x="750111" y="403203"/>
                    <a:pt x="699273" y="494329"/>
                  </a:cubicBezTo>
                  <a:cubicBezTo>
                    <a:pt x="697834" y="496727"/>
                    <a:pt x="695916" y="499605"/>
                    <a:pt x="693517" y="503921"/>
                  </a:cubicBezTo>
                  <a:cubicBezTo>
                    <a:pt x="694476" y="306801"/>
                    <a:pt x="585605" y="189776"/>
                    <a:pt x="414864" y="127906"/>
                  </a:cubicBezTo>
                  <a:cubicBezTo>
                    <a:pt x="264745" y="72751"/>
                    <a:pt x="120862" y="87619"/>
                    <a:pt x="0" y="212798"/>
                  </a:cubicBezTo>
                  <a:close/>
                </a:path>
              </a:pathLst>
            </a:custGeom>
            <a:solidFill>
              <a:schemeClr val="accent3">
                <a:lumMod val="75000"/>
              </a:schemeClr>
            </a:solidFill>
            <a:ln w="4795" cap="flat">
              <a:noFill/>
              <a:prstDash val="solid"/>
              <a:miter/>
            </a:ln>
          </p:spPr>
          <p:txBody>
            <a:bodyPr rtlCol="0" anchor="ctr"/>
            <a:lstStyle/>
            <a:p>
              <a:endParaRPr lang="en-US"/>
            </a:p>
          </p:txBody>
        </p:sp>
      </p:grpSp>
      <p:grpSp>
        <p:nvGrpSpPr>
          <p:cNvPr id="27" name="Group 63">
            <a:extLst>
              <a:ext uri="{FF2B5EF4-FFF2-40B4-BE49-F238E27FC236}">
                <a16:creationId xmlns="" xmlns:a16="http://schemas.microsoft.com/office/drawing/2014/main" id="{25EDCDF3-BEDA-4FE9-A810-59C545523737}"/>
              </a:ext>
            </a:extLst>
          </p:cNvPr>
          <p:cNvGrpSpPr/>
          <p:nvPr/>
        </p:nvGrpSpPr>
        <p:grpSpPr>
          <a:xfrm>
            <a:off x="6176683" y="2040391"/>
            <a:ext cx="1571701" cy="1274220"/>
            <a:chOff x="8213001" y="3218811"/>
            <a:chExt cx="1775655" cy="1439571"/>
          </a:xfrm>
        </p:grpSpPr>
        <p:sp>
          <p:nvSpPr>
            <p:cNvPr id="28" name="Freeform: Shape 9">
              <a:extLst>
                <a:ext uri="{FF2B5EF4-FFF2-40B4-BE49-F238E27FC236}">
                  <a16:creationId xmlns="" xmlns:a16="http://schemas.microsoft.com/office/drawing/2014/main" id="{0F8E2EF2-2725-4D95-89B5-65A07C3DC3F9}"/>
                </a:ext>
              </a:extLst>
            </p:cNvPr>
            <p:cNvSpPr/>
            <p:nvPr/>
          </p:nvSpPr>
          <p:spPr>
            <a:xfrm>
              <a:off x="8670942" y="3273142"/>
              <a:ext cx="1128485" cy="806800"/>
            </a:xfrm>
            <a:custGeom>
              <a:avLst/>
              <a:gdLst>
                <a:gd name="connsiteX0" fmla="*/ 1019741 w 1128485"/>
                <a:gd name="connsiteY0" fmla="*/ 736806 h 806800"/>
                <a:gd name="connsiteX1" fmla="*/ 817345 w 1128485"/>
                <a:gd name="connsiteY1" fmla="*/ 792921 h 806800"/>
                <a:gd name="connsiteX2" fmla="*/ 761710 w 1128485"/>
                <a:gd name="connsiteY2" fmla="*/ 784767 h 806800"/>
                <a:gd name="connsiteX3" fmla="*/ 424064 w 1128485"/>
                <a:gd name="connsiteY3" fmla="*/ 702754 h 806800"/>
                <a:gd name="connsiteX4" fmla="*/ 385215 w 1128485"/>
                <a:gd name="connsiteY4" fmla="*/ 703233 h 806800"/>
                <a:gd name="connsiteX5" fmla="*/ 302723 w 1128485"/>
                <a:gd name="connsiteY5" fmla="*/ 732010 h 806800"/>
                <a:gd name="connsiteX6" fmla="*/ 289773 w 1128485"/>
                <a:gd name="connsiteY6" fmla="*/ 766542 h 806800"/>
                <a:gd name="connsiteX7" fmla="*/ 213515 w 1128485"/>
                <a:gd name="connsiteY7" fmla="*/ 753113 h 806800"/>
                <a:gd name="connsiteX8" fmla="*/ 63876 w 1128485"/>
                <a:gd name="connsiteY8" fmla="*/ 710427 h 806800"/>
                <a:gd name="connsiteX9" fmla="*/ 42774 w 1128485"/>
                <a:gd name="connsiteY9" fmla="*/ 710427 h 806800"/>
                <a:gd name="connsiteX10" fmla="*/ 5364 w 1128485"/>
                <a:gd name="connsiteY10" fmla="*/ 695080 h 806800"/>
                <a:gd name="connsiteX11" fmla="*/ 18313 w 1128485"/>
                <a:gd name="connsiteY11" fmla="*/ 646639 h 806800"/>
                <a:gd name="connsiteX12" fmla="*/ 75387 w 1128485"/>
                <a:gd name="connsiteY12" fmla="*/ 574698 h 806800"/>
                <a:gd name="connsiteX13" fmla="*/ 160758 w 1128485"/>
                <a:gd name="connsiteY13" fmla="*/ 454315 h 806800"/>
                <a:gd name="connsiteX14" fmla="*/ 174667 w 1128485"/>
                <a:gd name="connsiteY14" fmla="*/ 443764 h 806800"/>
                <a:gd name="connsiteX15" fmla="*/ 206800 w 1128485"/>
                <a:gd name="connsiteY15" fmla="*/ 461989 h 806800"/>
                <a:gd name="connsiteX16" fmla="*/ 298885 w 1128485"/>
                <a:gd name="connsiteY16" fmla="*/ 430335 h 806800"/>
                <a:gd name="connsiteX17" fmla="*/ 318070 w 1128485"/>
                <a:gd name="connsiteY17" fmla="*/ 405395 h 806800"/>
                <a:gd name="connsiteX18" fmla="*/ 473944 w 1128485"/>
                <a:gd name="connsiteY18" fmla="*/ 164630 h 806800"/>
                <a:gd name="connsiteX19" fmla="*/ 537253 w 1128485"/>
                <a:gd name="connsiteY19" fmla="*/ 123863 h 806800"/>
                <a:gd name="connsiteX20" fmla="*/ 565550 w 1128485"/>
                <a:gd name="connsiteY20" fmla="*/ 87413 h 806800"/>
                <a:gd name="connsiteX21" fmla="*/ 746842 w 1128485"/>
                <a:gd name="connsiteY21" fmla="*/ 2522 h 806800"/>
                <a:gd name="connsiteX22" fmla="*/ 726699 w 1128485"/>
                <a:gd name="connsiteY22" fmla="*/ 23624 h 806800"/>
                <a:gd name="connsiteX23" fmla="*/ 616388 w 1128485"/>
                <a:gd name="connsiteY23" fmla="*/ 117149 h 806800"/>
                <a:gd name="connsiteX24" fmla="*/ 741567 w 1128485"/>
                <a:gd name="connsiteY24" fmla="*/ 91250 h 806800"/>
                <a:gd name="connsiteX25" fmla="*/ 889287 w 1128485"/>
                <a:gd name="connsiteY25" fmla="*/ 109475 h 806800"/>
                <a:gd name="connsiteX26" fmla="*/ 971780 w 1128485"/>
                <a:gd name="connsiteY26" fmla="*/ 209714 h 806800"/>
                <a:gd name="connsiteX27" fmla="*/ 960269 w 1128485"/>
                <a:gd name="connsiteY27" fmla="*/ 250481 h 806800"/>
                <a:gd name="connsiteX28" fmla="*/ 943962 w 1128485"/>
                <a:gd name="connsiteY28" fmla="*/ 302279 h 806800"/>
                <a:gd name="connsiteX29" fmla="*/ 1059549 w 1128485"/>
                <a:gd name="connsiteY29" fmla="*/ 433212 h 806800"/>
                <a:gd name="connsiteX30" fmla="*/ 1113265 w 1128485"/>
                <a:gd name="connsiteY30" fmla="*/ 452876 h 806800"/>
                <a:gd name="connsiteX31" fmla="*/ 1122858 w 1128485"/>
                <a:gd name="connsiteY31" fmla="*/ 479735 h 806800"/>
                <a:gd name="connsiteX32" fmla="*/ 858112 w 1128485"/>
                <a:gd name="connsiteY32" fmla="*/ 726255 h 806800"/>
                <a:gd name="connsiteX33" fmla="*/ 994321 w 1128485"/>
                <a:gd name="connsiteY33" fmla="*/ 730571 h 806800"/>
                <a:gd name="connsiteX34" fmla="*/ 1019741 w 1128485"/>
                <a:gd name="connsiteY34" fmla="*/ 736806 h 8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28485" h="806800">
                  <a:moveTo>
                    <a:pt x="1019741" y="736806"/>
                  </a:moveTo>
                  <a:cubicBezTo>
                    <a:pt x="979933" y="798196"/>
                    <a:pt x="883531" y="825534"/>
                    <a:pt x="817345" y="792921"/>
                  </a:cubicBezTo>
                  <a:cubicBezTo>
                    <a:pt x="799120" y="783808"/>
                    <a:pt x="782334" y="782369"/>
                    <a:pt x="761710" y="784767"/>
                  </a:cubicBezTo>
                  <a:cubicBezTo>
                    <a:pt x="640369" y="796757"/>
                    <a:pt x="521425" y="791482"/>
                    <a:pt x="424064" y="702754"/>
                  </a:cubicBezTo>
                  <a:cubicBezTo>
                    <a:pt x="409676" y="689804"/>
                    <a:pt x="397206" y="698917"/>
                    <a:pt x="385215" y="703233"/>
                  </a:cubicBezTo>
                  <a:cubicBezTo>
                    <a:pt x="357398" y="712825"/>
                    <a:pt x="331020" y="724336"/>
                    <a:pt x="302723" y="732010"/>
                  </a:cubicBezTo>
                  <a:cubicBezTo>
                    <a:pt x="283538" y="737286"/>
                    <a:pt x="285457" y="752154"/>
                    <a:pt x="289773" y="766542"/>
                  </a:cubicBezTo>
                  <a:cubicBezTo>
                    <a:pt x="262915" y="772297"/>
                    <a:pt x="238455" y="759828"/>
                    <a:pt x="213515" y="753113"/>
                  </a:cubicBezTo>
                  <a:cubicBezTo>
                    <a:pt x="163635" y="739684"/>
                    <a:pt x="113276" y="727214"/>
                    <a:pt x="63876" y="710427"/>
                  </a:cubicBezTo>
                  <a:cubicBezTo>
                    <a:pt x="56682" y="708029"/>
                    <a:pt x="49968" y="708509"/>
                    <a:pt x="42774" y="710427"/>
                  </a:cubicBezTo>
                  <a:cubicBezTo>
                    <a:pt x="27905" y="711387"/>
                    <a:pt x="15915" y="704672"/>
                    <a:pt x="5364" y="695080"/>
                  </a:cubicBezTo>
                  <a:cubicBezTo>
                    <a:pt x="-7586" y="674457"/>
                    <a:pt x="5364" y="660548"/>
                    <a:pt x="18313" y="646639"/>
                  </a:cubicBezTo>
                  <a:cubicBezTo>
                    <a:pt x="44692" y="628414"/>
                    <a:pt x="57162" y="599158"/>
                    <a:pt x="75387" y="574698"/>
                  </a:cubicBezTo>
                  <a:cubicBezTo>
                    <a:pt x="104643" y="534890"/>
                    <a:pt x="131981" y="494123"/>
                    <a:pt x="160758" y="454315"/>
                  </a:cubicBezTo>
                  <a:cubicBezTo>
                    <a:pt x="164115" y="449519"/>
                    <a:pt x="166033" y="442325"/>
                    <a:pt x="174667" y="443764"/>
                  </a:cubicBezTo>
                  <a:cubicBezTo>
                    <a:pt x="178024" y="462948"/>
                    <a:pt x="186177" y="470622"/>
                    <a:pt x="206800" y="461989"/>
                  </a:cubicBezTo>
                  <a:cubicBezTo>
                    <a:pt x="237016" y="449999"/>
                    <a:pt x="268191" y="440886"/>
                    <a:pt x="298885" y="430335"/>
                  </a:cubicBezTo>
                  <a:cubicBezTo>
                    <a:pt x="310396" y="426498"/>
                    <a:pt x="317111" y="417865"/>
                    <a:pt x="318070" y="405395"/>
                  </a:cubicBezTo>
                  <a:cubicBezTo>
                    <a:pt x="329101" y="298921"/>
                    <a:pt x="394328" y="226980"/>
                    <a:pt x="473944" y="164630"/>
                  </a:cubicBezTo>
                  <a:cubicBezTo>
                    <a:pt x="493608" y="149283"/>
                    <a:pt x="515670" y="136333"/>
                    <a:pt x="537253" y="123863"/>
                  </a:cubicBezTo>
                  <a:cubicBezTo>
                    <a:pt x="552120" y="115230"/>
                    <a:pt x="557875" y="101322"/>
                    <a:pt x="565550" y="87413"/>
                  </a:cubicBezTo>
                  <a:cubicBezTo>
                    <a:pt x="603919" y="21706"/>
                    <a:pt x="670584" y="-9469"/>
                    <a:pt x="746842" y="2522"/>
                  </a:cubicBezTo>
                  <a:cubicBezTo>
                    <a:pt x="746363" y="15471"/>
                    <a:pt x="735332" y="18828"/>
                    <a:pt x="726699" y="23624"/>
                  </a:cubicBezTo>
                  <a:cubicBezTo>
                    <a:pt x="670105" y="57677"/>
                    <a:pt x="641807" y="81178"/>
                    <a:pt x="616388" y="117149"/>
                  </a:cubicBezTo>
                  <a:cubicBezTo>
                    <a:pt x="659074" y="106597"/>
                    <a:pt x="699361" y="96046"/>
                    <a:pt x="741567" y="91250"/>
                  </a:cubicBezTo>
                  <a:cubicBezTo>
                    <a:pt x="792405" y="85494"/>
                    <a:pt x="842285" y="87413"/>
                    <a:pt x="889287" y="109475"/>
                  </a:cubicBezTo>
                  <a:cubicBezTo>
                    <a:pt x="932452" y="129619"/>
                    <a:pt x="959790" y="163671"/>
                    <a:pt x="971780" y="209714"/>
                  </a:cubicBezTo>
                  <a:cubicBezTo>
                    <a:pt x="976097" y="225541"/>
                    <a:pt x="974178" y="239450"/>
                    <a:pt x="960269" y="250481"/>
                  </a:cubicBezTo>
                  <a:cubicBezTo>
                    <a:pt x="943003" y="263910"/>
                    <a:pt x="940126" y="281655"/>
                    <a:pt x="943962" y="302279"/>
                  </a:cubicBezTo>
                  <a:cubicBezTo>
                    <a:pt x="956433" y="368945"/>
                    <a:pt x="1001996" y="406354"/>
                    <a:pt x="1059549" y="433212"/>
                  </a:cubicBezTo>
                  <a:cubicBezTo>
                    <a:pt x="1076815" y="441366"/>
                    <a:pt x="1095040" y="447121"/>
                    <a:pt x="1113265" y="452876"/>
                  </a:cubicBezTo>
                  <a:cubicBezTo>
                    <a:pt x="1127654" y="457673"/>
                    <a:pt x="1133889" y="466785"/>
                    <a:pt x="1122858" y="479735"/>
                  </a:cubicBezTo>
                  <a:cubicBezTo>
                    <a:pt x="1045640" y="573259"/>
                    <a:pt x="974178" y="673498"/>
                    <a:pt x="858112" y="726255"/>
                  </a:cubicBezTo>
                  <a:cubicBezTo>
                    <a:pt x="903675" y="734408"/>
                    <a:pt x="949239" y="732010"/>
                    <a:pt x="994321" y="730571"/>
                  </a:cubicBezTo>
                  <a:cubicBezTo>
                    <a:pt x="1003434" y="730571"/>
                    <a:pt x="1013506" y="725295"/>
                    <a:pt x="1019741" y="736806"/>
                  </a:cubicBezTo>
                  <a:close/>
                </a:path>
              </a:pathLst>
            </a:custGeom>
            <a:solidFill>
              <a:srgbClr val="F0C8A4"/>
            </a:solidFill>
            <a:ln w="4795" cap="flat">
              <a:noFill/>
              <a:prstDash val="solid"/>
              <a:miter/>
            </a:ln>
          </p:spPr>
          <p:txBody>
            <a:bodyPr rtlCol="0" anchor="ctr"/>
            <a:lstStyle/>
            <a:p>
              <a:endParaRPr lang="en-US"/>
            </a:p>
          </p:txBody>
        </p:sp>
        <p:sp>
          <p:nvSpPr>
            <p:cNvPr id="29" name="Freeform: Shape 13">
              <a:extLst>
                <a:ext uri="{FF2B5EF4-FFF2-40B4-BE49-F238E27FC236}">
                  <a16:creationId xmlns="" xmlns:a16="http://schemas.microsoft.com/office/drawing/2014/main" id="{AC690DDE-8401-40A7-A9CE-182DED15F724}"/>
                </a:ext>
              </a:extLst>
            </p:cNvPr>
            <p:cNvSpPr/>
            <p:nvPr/>
          </p:nvSpPr>
          <p:spPr>
            <a:xfrm>
              <a:off x="9265268" y="3218811"/>
              <a:ext cx="723388" cy="795086"/>
            </a:xfrm>
            <a:custGeom>
              <a:avLst/>
              <a:gdLst>
                <a:gd name="connsiteX0" fmla="*/ 425415 w 723388"/>
                <a:gd name="connsiteY0" fmla="*/ 791137 h 795086"/>
                <a:gd name="connsiteX1" fmla="*/ 260428 w 723388"/>
                <a:gd name="connsiteY1" fmla="*/ 790178 h 795086"/>
                <a:gd name="connsiteX2" fmla="*/ 238846 w 723388"/>
                <a:gd name="connsiteY2" fmla="*/ 784423 h 795086"/>
                <a:gd name="connsiteX3" fmla="*/ 529490 w 723388"/>
                <a:gd name="connsiteY3" fmla="*/ 522555 h 795086"/>
                <a:gd name="connsiteX4" fmla="*/ 509347 w 723388"/>
                <a:gd name="connsiteY4" fmla="*/ 513443 h 795086"/>
                <a:gd name="connsiteX5" fmla="*/ 388005 w 723388"/>
                <a:gd name="connsiteY5" fmla="*/ 447736 h 795086"/>
                <a:gd name="connsiteX6" fmla="*/ 339085 w 723388"/>
                <a:gd name="connsiteY6" fmla="*/ 338864 h 795086"/>
                <a:gd name="connsiteX7" fmla="*/ 360667 w 723388"/>
                <a:gd name="connsiteY7" fmla="*/ 298577 h 795086"/>
                <a:gd name="connsiteX8" fmla="*/ 370739 w 723388"/>
                <a:gd name="connsiteY8" fmla="*/ 269321 h 795086"/>
                <a:gd name="connsiteX9" fmla="*/ 216304 w 723388"/>
                <a:gd name="connsiteY9" fmla="*/ 152296 h 795086"/>
                <a:gd name="connsiteX10" fmla="*/ 16306 w 723388"/>
                <a:gd name="connsiteY10" fmla="*/ 182991 h 795086"/>
                <a:gd name="connsiteX11" fmla="*/ 0 w 723388"/>
                <a:gd name="connsiteY11" fmla="*/ 187307 h 795086"/>
                <a:gd name="connsiteX12" fmla="*/ 53237 w 723388"/>
                <a:gd name="connsiteY12" fmla="*/ 124958 h 795086"/>
                <a:gd name="connsiteX13" fmla="*/ 151557 w 723388"/>
                <a:gd name="connsiteY13" fmla="*/ 57333 h 795086"/>
                <a:gd name="connsiteX14" fmla="*/ 275296 w 723388"/>
                <a:gd name="connsiteY14" fmla="*/ 14168 h 795086"/>
                <a:gd name="connsiteX15" fmla="*/ 590401 w 723388"/>
                <a:gd name="connsiteY15" fmla="*/ 101457 h 795086"/>
                <a:gd name="connsiteX16" fmla="*/ 718936 w 723388"/>
                <a:gd name="connsiteY16" fmla="*/ 477952 h 795086"/>
                <a:gd name="connsiteX17" fmla="*/ 718936 w 723388"/>
                <a:gd name="connsiteY17" fmla="*/ 503851 h 795086"/>
                <a:gd name="connsiteX18" fmla="*/ 601432 w 723388"/>
                <a:gd name="connsiteY18" fmla="*/ 736941 h 795086"/>
                <a:gd name="connsiteX19" fmla="*/ 447477 w 723388"/>
                <a:gd name="connsiteY19" fmla="*/ 785862 h 795086"/>
                <a:gd name="connsiteX20" fmla="*/ 425415 w 723388"/>
                <a:gd name="connsiteY20" fmla="*/ 791137 h 79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3388" h="795086">
                  <a:moveTo>
                    <a:pt x="425415" y="791137"/>
                  </a:moveTo>
                  <a:cubicBezTo>
                    <a:pt x="370259" y="794015"/>
                    <a:pt x="315584" y="798811"/>
                    <a:pt x="260428" y="790178"/>
                  </a:cubicBezTo>
                  <a:cubicBezTo>
                    <a:pt x="253714" y="789219"/>
                    <a:pt x="247000" y="788260"/>
                    <a:pt x="238846" y="784423"/>
                  </a:cubicBezTo>
                  <a:cubicBezTo>
                    <a:pt x="369301" y="733584"/>
                    <a:pt x="443640" y="622315"/>
                    <a:pt x="529490" y="522555"/>
                  </a:cubicBezTo>
                  <a:cubicBezTo>
                    <a:pt x="525654" y="513922"/>
                    <a:pt x="516061" y="515361"/>
                    <a:pt x="509347" y="513443"/>
                  </a:cubicBezTo>
                  <a:cubicBezTo>
                    <a:pt x="464263" y="499534"/>
                    <a:pt x="422537" y="479390"/>
                    <a:pt x="388005" y="447736"/>
                  </a:cubicBezTo>
                  <a:cubicBezTo>
                    <a:pt x="356830" y="419439"/>
                    <a:pt x="341962" y="381070"/>
                    <a:pt x="339085" y="338864"/>
                  </a:cubicBezTo>
                  <a:cubicBezTo>
                    <a:pt x="338126" y="322078"/>
                    <a:pt x="344840" y="306730"/>
                    <a:pt x="360667" y="298577"/>
                  </a:cubicBezTo>
                  <a:cubicBezTo>
                    <a:pt x="375056" y="291383"/>
                    <a:pt x="374097" y="281791"/>
                    <a:pt x="370739" y="269321"/>
                  </a:cubicBezTo>
                  <a:cubicBezTo>
                    <a:pt x="352514" y="198818"/>
                    <a:pt x="297359" y="157092"/>
                    <a:pt x="216304" y="152296"/>
                  </a:cubicBezTo>
                  <a:cubicBezTo>
                    <a:pt x="147240" y="148459"/>
                    <a:pt x="81054" y="161888"/>
                    <a:pt x="16306" y="182991"/>
                  </a:cubicBezTo>
                  <a:cubicBezTo>
                    <a:pt x="12949" y="183950"/>
                    <a:pt x="9112" y="184909"/>
                    <a:pt x="0" y="187307"/>
                  </a:cubicBezTo>
                  <a:cubicBezTo>
                    <a:pt x="16786" y="160929"/>
                    <a:pt x="34532" y="142703"/>
                    <a:pt x="53237" y="124958"/>
                  </a:cubicBezTo>
                  <a:cubicBezTo>
                    <a:pt x="82972" y="97620"/>
                    <a:pt x="118464" y="78915"/>
                    <a:pt x="151557" y="57333"/>
                  </a:cubicBezTo>
                  <a:cubicBezTo>
                    <a:pt x="192324" y="42465"/>
                    <a:pt x="233091" y="26638"/>
                    <a:pt x="275296" y="14168"/>
                  </a:cubicBezTo>
                  <a:cubicBezTo>
                    <a:pt x="399516" y="-22762"/>
                    <a:pt x="501673" y="14647"/>
                    <a:pt x="590401" y="101457"/>
                  </a:cubicBezTo>
                  <a:cubicBezTo>
                    <a:pt x="696875" y="205053"/>
                    <a:pt x="733325" y="333109"/>
                    <a:pt x="718936" y="477952"/>
                  </a:cubicBezTo>
                  <a:cubicBezTo>
                    <a:pt x="717978" y="486584"/>
                    <a:pt x="717498" y="495218"/>
                    <a:pt x="718936" y="503851"/>
                  </a:cubicBezTo>
                  <a:cubicBezTo>
                    <a:pt x="736682" y="615120"/>
                    <a:pt x="702150" y="684184"/>
                    <a:pt x="601432" y="736941"/>
                  </a:cubicBezTo>
                  <a:cubicBezTo>
                    <a:pt x="552991" y="762361"/>
                    <a:pt x="501673" y="778188"/>
                    <a:pt x="447477" y="785862"/>
                  </a:cubicBezTo>
                  <a:cubicBezTo>
                    <a:pt x="440762" y="786821"/>
                    <a:pt x="433088" y="789219"/>
                    <a:pt x="425415" y="791137"/>
                  </a:cubicBezTo>
                  <a:close/>
                </a:path>
              </a:pathLst>
            </a:custGeom>
            <a:solidFill>
              <a:srgbClr val="262421"/>
            </a:solidFill>
            <a:ln w="4795" cap="flat">
              <a:noFill/>
              <a:prstDash val="solid"/>
              <a:miter/>
            </a:ln>
          </p:spPr>
          <p:txBody>
            <a:bodyPr rtlCol="0" anchor="ctr"/>
            <a:lstStyle/>
            <a:p>
              <a:endParaRPr lang="en-US"/>
            </a:p>
          </p:txBody>
        </p:sp>
        <p:sp>
          <p:nvSpPr>
            <p:cNvPr id="30" name="Freeform: Shape 16">
              <a:extLst>
                <a:ext uri="{FF2B5EF4-FFF2-40B4-BE49-F238E27FC236}">
                  <a16:creationId xmlns="" xmlns:a16="http://schemas.microsoft.com/office/drawing/2014/main" id="{97976074-0864-4378-801A-5B1E9DDE55ED}"/>
                </a:ext>
              </a:extLst>
            </p:cNvPr>
            <p:cNvSpPr/>
            <p:nvPr/>
          </p:nvSpPr>
          <p:spPr>
            <a:xfrm>
              <a:off x="8213001" y="3379690"/>
              <a:ext cx="594717" cy="583736"/>
            </a:xfrm>
            <a:custGeom>
              <a:avLst/>
              <a:gdLst>
                <a:gd name="connsiteX0" fmla="*/ 312227 w 594717"/>
                <a:gd name="connsiteY0" fmla="*/ 583736 h 583736"/>
                <a:gd name="connsiteX1" fmla="*/ 66666 w 594717"/>
                <a:gd name="connsiteY1" fmla="*/ 124268 h 583736"/>
                <a:gd name="connsiteX2" fmla="*/ 0 w 594717"/>
                <a:gd name="connsiteY2" fmla="*/ 28826 h 583736"/>
                <a:gd name="connsiteX3" fmla="*/ 249877 w 594717"/>
                <a:gd name="connsiteY3" fmla="*/ 1968 h 583736"/>
                <a:gd name="connsiteX4" fmla="*/ 373137 w 594717"/>
                <a:gd name="connsiteY4" fmla="*/ 44174 h 583736"/>
                <a:gd name="connsiteX5" fmla="*/ 559226 w 594717"/>
                <a:gd name="connsiteY5" fmla="*/ 244651 h 583736"/>
                <a:gd name="connsiteX6" fmla="*/ 594718 w 594717"/>
                <a:gd name="connsiteY6" fmla="*/ 295969 h 583736"/>
                <a:gd name="connsiteX7" fmla="*/ 588962 w 594717"/>
                <a:gd name="connsiteY7" fmla="*/ 299326 h 583736"/>
                <a:gd name="connsiteX8" fmla="*/ 474335 w 594717"/>
                <a:gd name="connsiteY8" fmla="*/ 315154 h 583736"/>
                <a:gd name="connsiteX9" fmla="*/ 351555 w 594717"/>
                <a:gd name="connsiteY9" fmla="*/ 355441 h 583736"/>
                <a:gd name="connsiteX10" fmla="*/ 502153 w 594717"/>
                <a:gd name="connsiteY10" fmla="*/ 433138 h 583736"/>
                <a:gd name="connsiteX11" fmla="*/ 516541 w 594717"/>
                <a:gd name="connsiteY11" fmla="*/ 472946 h 583736"/>
                <a:gd name="connsiteX12" fmla="*/ 492560 w 594717"/>
                <a:gd name="connsiteY12" fmla="*/ 516591 h 583736"/>
                <a:gd name="connsiteX13" fmla="*/ 312227 w 594717"/>
                <a:gd name="connsiteY13" fmla="*/ 583736 h 5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4717" h="583736">
                  <a:moveTo>
                    <a:pt x="312227" y="583736"/>
                  </a:moveTo>
                  <a:cubicBezTo>
                    <a:pt x="246040" y="422107"/>
                    <a:pt x="162588" y="269591"/>
                    <a:pt x="66666" y="124268"/>
                  </a:cubicBezTo>
                  <a:cubicBezTo>
                    <a:pt x="45084" y="91655"/>
                    <a:pt x="22062" y="60480"/>
                    <a:pt x="0" y="28826"/>
                  </a:cubicBezTo>
                  <a:cubicBezTo>
                    <a:pt x="46043" y="26428"/>
                    <a:pt x="214386" y="9162"/>
                    <a:pt x="249877" y="1968"/>
                  </a:cubicBezTo>
                  <a:cubicBezTo>
                    <a:pt x="297838" y="-7145"/>
                    <a:pt x="337166" y="16836"/>
                    <a:pt x="373137" y="44174"/>
                  </a:cubicBezTo>
                  <a:cubicBezTo>
                    <a:pt x="446997" y="99808"/>
                    <a:pt x="504551" y="170791"/>
                    <a:pt x="559226" y="244651"/>
                  </a:cubicBezTo>
                  <a:cubicBezTo>
                    <a:pt x="571696" y="261437"/>
                    <a:pt x="587524" y="275346"/>
                    <a:pt x="594718" y="295969"/>
                  </a:cubicBezTo>
                  <a:cubicBezTo>
                    <a:pt x="593279" y="298368"/>
                    <a:pt x="591360" y="300286"/>
                    <a:pt x="588962" y="299326"/>
                  </a:cubicBezTo>
                  <a:cubicBezTo>
                    <a:pt x="548675" y="288775"/>
                    <a:pt x="511745" y="304123"/>
                    <a:pt x="474335" y="315154"/>
                  </a:cubicBezTo>
                  <a:cubicBezTo>
                    <a:pt x="438844" y="325226"/>
                    <a:pt x="355871" y="347288"/>
                    <a:pt x="351555" y="355441"/>
                  </a:cubicBezTo>
                  <a:cubicBezTo>
                    <a:pt x="371219" y="368870"/>
                    <a:pt x="473376" y="416831"/>
                    <a:pt x="502153" y="433138"/>
                  </a:cubicBezTo>
                  <a:cubicBezTo>
                    <a:pt x="518459" y="442251"/>
                    <a:pt x="524695" y="454721"/>
                    <a:pt x="516541" y="472946"/>
                  </a:cubicBezTo>
                  <a:cubicBezTo>
                    <a:pt x="509826" y="488293"/>
                    <a:pt x="504551" y="504120"/>
                    <a:pt x="492560" y="516591"/>
                  </a:cubicBezTo>
                  <a:cubicBezTo>
                    <a:pt x="456110" y="532897"/>
                    <a:pt x="335248" y="575103"/>
                    <a:pt x="312227" y="583736"/>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1" name="Freeform: Shape 17">
              <a:extLst>
                <a:ext uri="{FF2B5EF4-FFF2-40B4-BE49-F238E27FC236}">
                  <a16:creationId xmlns="" xmlns:a16="http://schemas.microsoft.com/office/drawing/2014/main" id="{1B89BF4B-C73E-484E-932D-F040988EB6E7}"/>
                </a:ext>
              </a:extLst>
            </p:cNvPr>
            <p:cNvSpPr/>
            <p:nvPr/>
          </p:nvSpPr>
          <p:spPr>
            <a:xfrm>
              <a:off x="8544412" y="3964571"/>
              <a:ext cx="427054" cy="693811"/>
            </a:xfrm>
            <a:custGeom>
              <a:avLst/>
              <a:gdLst>
                <a:gd name="connsiteX0" fmla="*/ 134291 w 427054"/>
                <a:gd name="connsiteY0" fmla="*/ 294 h 693811"/>
                <a:gd name="connsiteX1" fmla="*/ 167384 w 427054"/>
                <a:gd name="connsiteY1" fmla="*/ 14682 h 693811"/>
                <a:gd name="connsiteX2" fmla="*/ 249398 w 427054"/>
                <a:gd name="connsiteY2" fmla="*/ 50173 h 693811"/>
                <a:gd name="connsiteX3" fmla="*/ 253235 w 427054"/>
                <a:gd name="connsiteY3" fmla="*/ 87103 h 693811"/>
                <a:gd name="connsiteX4" fmla="*/ 193763 w 427054"/>
                <a:gd name="connsiteY4" fmla="*/ 228589 h 693811"/>
                <a:gd name="connsiteX5" fmla="*/ 189446 w 427054"/>
                <a:gd name="connsiteY5" fmla="*/ 244416 h 693811"/>
                <a:gd name="connsiteX6" fmla="*/ 297838 w 427054"/>
                <a:gd name="connsiteY6" fmla="*/ 198373 h 693811"/>
                <a:gd name="connsiteX7" fmla="*/ 344361 w 427054"/>
                <a:gd name="connsiteY7" fmla="*/ 178709 h 693811"/>
                <a:gd name="connsiteX8" fmla="*/ 399996 w 427054"/>
                <a:gd name="connsiteY8" fmla="*/ 138422 h 693811"/>
                <a:gd name="connsiteX9" fmla="*/ 417262 w 427054"/>
                <a:gd name="connsiteY9" fmla="*/ 126911 h 693811"/>
                <a:gd name="connsiteX10" fmla="*/ 425895 w 427054"/>
                <a:gd name="connsiteY10" fmla="*/ 286142 h 693811"/>
                <a:gd name="connsiteX11" fmla="*/ 388005 w 427054"/>
                <a:gd name="connsiteY11" fmla="*/ 518274 h 693811"/>
                <a:gd name="connsiteX12" fmla="*/ 347718 w 427054"/>
                <a:gd name="connsiteY12" fmla="*/ 571990 h 693811"/>
                <a:gd name="connsiteX13" fmla="*/ 165466 w 427054"/>
                <a:gd name="connsiteY13" fmla="*/ 693811 h 693811"/>
                <a:gd name="connsiteX14" fmla="*/ 131893 w 427054"/>
                <a:gd name="connsiteY14" fmla="*/ 512998 h 693811"/>
                <a:gd name="connsiteX15" fmla="*/ 60910 w 427054"/>
                <a:gd name="connsiteY15" fmla="*/ 218996 h 693811"/>
                <a:gd name="connsiteX16" fmla="*/ 0 w 427054"/>
                <a:gd name="connsiteY16" fmla="*/ 43459 h 693811"/>
                <a:gd name="connsiteX17" fmla="*/ 134291 w 427054"/>
                <a:gd name="connsiteY17" fmla="*/ 294 h 69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7054" h="693811">
                  <a:moveTo>
                    <a:pt x="134291" y="294"/>
                  </a:moveTo>
                  <a:cubicBezTo>
                    <a:pt x="145322" y="5090"/>
                    <a:pt x="155394" y="12764"/>
                    <a:pt x="167384" y="14682"/>
                  </a:cubicBezTo>
                  <a:cubicBezTo>
                    <a:pt x="198559" y="17560"/>
                    <a:pt x="223499" y="34826"/>
                    <a:pt x="249398" y="50173"/>
                  </a:cubicBezTo>
                  <a:cubicBezTo>
                    <a:pt x="264266" y="58807"/>
                    <a:pt x="258510" y="74154"/>
                    <a:pt x="253235" y="87103"/>
                  </a:cubicBezTo>
                  <a:cubicBezTo>
                    <a:pt x="234050" y="134585"/>
                    <a:pt x="212947" y="181107"/>
                    <a:pt x="193763" y="228589"/>
                  </a:cubicBezTo>
                  <a:cubicBezTo>
                    <a:pt x="191844" y="232905"/>
                    <a:pt x="189446" y="236742"/>
                    <a:pt x="189446" y="244416"/>
                  </a:cubicBezTo>
                  <a:cubicBezTo>
                    <a:pt x="227336" y="230027"/>
                    <a:pt x="262347" y="213241"/>
                    <a:pt x="297838" y="198373"/>
                  </a:cubicBezTo>
                  <a:cubicBezTo>
                    <a:pt x="313186" y="192138"/>
                    <a:pt x="328534" y="183985"/>
                    <a:pt x="344361" y="178709"/>
                  </a:cubicBezTo>
                  <a:cubicBezTo>
                    <a:pt x="366902" y="171035"/>
                    <a:pt x="385128" y="157127"/>
                    <a:pt x="399996" y="138422"/>
                  </a:cubicBezTo>
                  <a:cubicBezTo>
                    <a:pt x="404312" y="133146"/>
                    <a:pt x="406230" y="122595"/>
                    <a:pt x="417262" y="126911"/>
                  </a:cubicBezTo>
                  <a:cubicBezTo>
                    <a:pt x="419180" y="180148"/>
                    <a:pt x="430691" y="232905"/>
                    <a:pt x="425895" y="286142"/>
                  </a:cubicBezTo>
                  <a:cubicBezTo>
                    <a:pt x="418701" y="364319"/>
                    <a:pt x="419180" y="443934"/>
                    <a:pt x="388005" y="518274"/>
                  </a:cubicBezTo>
                  <a:cubicBezTo>
                    <a:pt x="378893" y="539377"/>
                    <a:pt x="366423" y="558082"/>
                    <a:pt x="347718" y="571990"/>
                  </a:cubicBezTo>
                  <a:cubicBezTo>
                    <a:pt x="295440" y="611318"/>
                    <a:pt x="222060" y="660718"/>
                    <a:pt x="165466" y="693811"/>
                  </a:cubicBezTo>
                  <a:cubicBezTo>
                    <a:pt x="156833" y="655443"/>
                    <a:pt x="142924" y="583501"/>
                    <a:pt x="131893" y="512998"/>
                  </a:cubicBezTo>
                  <a:cubicBezTo>
                    <a:pt x="116066" y="412759"/>
                    <a:pt x="89208" y="315878"/>
                    <a:pt x="60910" y="218996"/>
                  </a:cubicBezTo>
                  <a:cubicBezTo>
                    <a:pt x="43644" y="159525"/>
                    <a:pt x="20624" y="101972"/>
                    <a:pt x="0" y="43459"/>
                  </a:cubicBezTo>
                  <a:cubicBezTo>
                    <a:pt x="479" y="40581"/>
                    <a:pt x="128056" y="-4023"/>
                    <a:pt x="134291" y="294"/>
                  </a:cubicBezTo>
                  <a:close/>
                </a:path>
              </a:pathLst>
            </a:custGeom>
            <a:solidFill>
              <a:schemeClr val="accent4">
                <a:lumMod val="50000"/>
              </a:schemeClr>
            </a:solidFill>
            <a:ln w="4795" cap="flat">
              <a:noFill/>
              <a:prstDash val="solid"/>
              <a:miter/>
            </a:ln>
          </p:spPr>
          <p:txBody>
            <a:bodyPr rtlCol="0" anchor="ctr"/>
            <a:lstStyle/>
            <a:p>
              <a:endParaRPr lang="en-US"/>
            </a:p>
          </p:txBody>
        </p:sp>
        <p:sp>
          <p:nvSpPr>
            <p:cNvPr id="32" name="Freeform: Shape 20">
              <a:extLst>
                <a:ext uri="{FF2B5EF4-FFF2-40B4-BE49-F238E27FC236}">
                  <a16:creationId xmlns="" xmlns:a16="http://schemas.microsoft.com/office/drawing/2014/main" id="{1A9CA57F-1640-4549-97DA-7A83E3DA6497}"/>
                </a:ext>
              </a:extLst>
            </p:cNvPr>
            <p:cNvSpPr/>
            <p:nvPr/>
          </p:nvSpPr>
          <p:spPr>
            <a:xfrm>
              <a:off x="8546810" y="3666998"/>
              <a:ext cx="298317" cy="279641"/>
            </a:xfrm>
            <a:custGeom>
              <a:avLst/>
              <a:gdLst>
                <a:gd name="connsiteX0" fmla="*/ 155874 w 298317"/>
                <a:gd name="connsiteY0" fmla="*/ 226405 h 279641"/>
                <a:gd name="connsiteX1" fmla="*/ 128536 w 298317"/>
                <a:gd name="connsiteY1" fmla="*/ 133840 h 279641"/>
                <a:gd name="connsiteX2" fmla="*/ 0 w 298317"/>
                <a:gd name="connsiteY2" fmla="*/ 67654 h 279641"/>
                <a:gd name="connsiteX3" fmla="*/ 10072 w 298317"/>
                <a:gd name="connsiteY3" fmla="*/ 58061 h 279641"/>
                <a:gd name="connsiteX4" fmla="*/ 200478 w 298317"/>
                <a:gd name="connsiteY4" fmla="*/ 2426 h 279641"/>
                <a:gd name="connsiteX5" fmla="*/ 261388 w 298317"/>
                <a:gd name="connsiteY5" fmla="*/ 8182 h 279641"/>
                <a:gd name="connsiteX6" fmla="*/ 298318 w 298317"/>
                <a:gd name="connsiteY6" fmla="*/ 49908 h 279641"/>
                <a:gd name="connsiteX7" fmla="*/ 231172 w 298317"/>
                <a:gd name="connsiteY7" fmla="*/ 147749 h 279641"/>
                <a:gd name="connsiteX8" fmla="*/ 163547 w 298317"/>
                <a:gd name="connsiteY8" fmla="*/ 242712 h 279641"/>
                <a:gd name="connsiteX9" fmla="*/ 132373 w 298317"/>
                <a:gd name="connsiteY9" fmla="*/ 279642 h 279641"/>
                <a:gd name="connsiteX10" fmla="*/ 155874 w 298317"/>
                <a:gd name="connsiteY10" fmla="*/ 226405 h 27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317" h="279641">
                  <a:moveTo>
                    <a:pt x="155874" y="226405"/>
                  </a:moveTo>
                  <a:cubicBezTo>
                    <a:pt x="188487" y="165494"/>
                    <a:pt x="188487" y="165015"/>
                    <a:pt x="128536" y="133840"/>
                  </a:cubicBezTo>
                  <a:cubicBezTo>
                    <a:pt x="85371" y="111298"/>
                    <a:pt x="42206" y="89236"/>
                    <a:pt x="0" y="67654"/>
                  </a:cubicBezTo>
                  <a:cubicBezTo>
                    <a:pt x="0" y="59021"/>
                    <a:pt x="6235" y="59500"/>
                    <a:pt x="10072" y="58061"/>
                  </a:cubicBezTo>
                  <a:cubicBezTo>
                    <a:pt x="73381" y="39357"/>
                    <a:pt x="137169" y="21131"/>
                    <a:pt x="200478" y="2426"/>
                  </a:cubicBezTo>
                  <a:cubicBezTo>
                    <a:pt x="222060" y="-3808"/>
                    <a:pt x="241245" y="3386"/>
                    <a:pt x="261388" y="8182"/>
                  </a:cubicBezTo>
                  <a:cubicBezTo>
                    <a:pt x="276256" y="19693"/>
                    <a:pt x="293522" y="29285"/>
                    <a:pt x="298318" y="49908"/>
                  </a:cubicBezTo>
                  <a:cubicBezTo>
                    <a:pt x="275776" y="82521"/>
                    <a:pt x="253714" y="115135"/>
                    <a:pt x="231172" y="147749"/>
                  </a:cubicBezTo>
                  <a:cubicBezTo>
                    <a:pt x="209110" y="179882"/>
                    <a:pt x="186569" y="211537"/>
                    <a:pt x="163547" y="242712"/>
                  </a:cubicBezTo>
                  <a:cubicBezTo>
                    <a:pt x="159711" y="247987"/>
                    <a:pt x="147240" y="264294"/>
                    <a:pt x="132373" y="279642"/>
                  </a:cubicBezTo>
                  <a:cubicBezTo>
                    <a:pt x="124219" y="266212"/>
                    <a:pt x="151077" y="235038"/>
                    <a:pt x="155874" y="226405"/>
                  </a:cubicBezTo>
                  <a:close/>
                </a:path>
              </a:pathLst>
            </a:custGeom>
            <a:solidFill>
              <a:srgbClr val="FEFEFD"/>
            </a:solidFill>
            <a:ln w="4795" cap="flat">
              <a:noFill/>
              <a:prstDash val="solid"/>
              <a:miter/>
            </a:ln>
          </p:spPr>
          <p:txBody>
            <a:bodyPr rtlCol="0" anchor="ctr"/>
            <a:lstStyle/>
            <a:p>
              <a:endParaRPr lang="en-US"/>
            </a:p>
          </p:txBody>
        </p:sp>
        <p:sp>
          <p:nvSpPr>
            <p:cNvPr id="33" name="Freeform: Shape 21">
              <a:extLst>
                <a:ext uri="{FF2B5EF4-FFF2-40B4-BE49-F238E27FC236}">
                  <a16:creationId xmlns="" xmlns:a16="http://schemas.microsoft.com/office/drawing/2014/main" id="{37B1C00E-8A7A-49A2-B226-74278DF426A6}"/>
                </a:ext>
              </a:extLst>
            </p:cNvPr>
            <p:cNvSpPr/>
            <p:nvPr/>
          </p:nvSpPr>
          <p:spPr>
            <a:xfrm>
              <a:off x="8711317" y="3973435"/>
              <a:ext cx="252398" cy="245234"/>
            </a:xfrm>
            <a:custGeom>
              <a:avLst/>
              <a:gdLst>
                <a:gd name="connsiteX0" fmla="*/ 249877 w 252398"/>
                <a:gd name="connsiteY0" fmla="*/ 117567 h 245234"/>
                <a:gd name="connsiteX1" fmla="*/ 171700 w 252398"/>
                <a:gd name="connsiteY1" fmla="*/ 179437 h 245234"/>
                <a:gd name="connsiteX2" fmla="*/ 33093 w 252398"/>
                <a:gd name="connsiteY2" fmla="*/ 238429 h 245234"/>
                <a:gd name="connsiteX3" fmla="*/ 7674 w 252398"/>
                <a:gd name="connsiteY3" fmla="*/ 244664 h 245234"/>
                <a:gd name="connsiteX4" fmla="*/ 45083 w 252398"/>
                <a:gd name="connsiteY4" fmla="*/ 154977 h 245234"/>
                <a:gd name="connsiteX5" fmla="*/ 81054 w 252398"/>
                <a:gd name="connsiteY5" fmla="*/ 71524 h 245234"/>
                <a:gd name="connsiteX6" fmla="*/ 68105 w 252398"/>
                <a:gd name="connsiteY6" fmla="*/ 39390 h 245234"/>
                <a:gd name="connsiteX7" fmla="*/ 0 w 252398"/>
                <a:gd name="connsiteY7" fmla="*/ 4858 h 245234"/>
                <a:gd name="connsiteX8" fmla="*/ 22062 w 252398"/>
                <a:gd name="connsiteY8" fmla="*/ 1981 h 245234"/>
                <a:gd name="connsiteX9" fmla="*/ 248438 w 252398"/>
                <a:gd name="connsiteY9" fmla="*/ 65289 h 245234"/>
                <a:gd name="connsiteX10" fmla="*/ 249877 w 252398"/>
                <a:gd name="connsiteY10" fmla="*/ 117567 h 24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398" h="245234">
                  <a:moveTo>
                    <a:pt x="249877" y="117567"/>
                  </a:moveTo>
                  <a:cubicBezTo>
                    <a:pt x="233091" y="149701"/>
                    <a:pt x="204794" y="166487"/>
                    <a:pt x="171700" y="179437"/>
                  </a:cubicBezTo>
                  <a:cubicBezTo>
                    <a:pt x="125178" y="197662"/>
                    <a:pt x="79615" y="218765"/>
                    <a:pt x="33093" y="238429"/>
                  </a:cubicBezTo>
                  <a:cubicBezTo>
                    <a:pt x="25899" y="241307"/>
                    <a:pt x="19664" y="247062"/>
                    <a:pt x="7674" y="244664"/>
                  </a:cubicBezTo>
                  <a:cubicBezTo>
                    <a:pt x="20143" y="214449"/>
                    <a:pt x="32613" y="184713"/>
                    <a:pt x="45083" y="154977"/>
                  </a:cubicBezTo>
                  <a:cubicBezTo>
                    <a:pt x="56594" y="127159"/>
                    <a:pt x="67146" y="98383"/>
                    <a:pt x="81054" y="71524"/>
                  </a:cubicBezTo>
                  <a:cubicBezTo>
                    <a:pt x="90167" y="53779"/>
                    <a:pt x="84411" y="46585"/>
                    <a:pt x="68105" y="39390"/>
                  </a:cubicBezTo>
                  <a:cubicBezTo>
                    <a:pt x="45083" y="28839"/>
                    <a:pt x="22541" y="16369"/>
                    <a:pt x="0" y="4858"/>
                  </a:cubicBezTo>
                  <a:cubicBezTo>
                    <a:pt x="6714" y="-2336"/>
                    <a:pt x="14868" y="62"/>
                    <a:pt x="22062" y="1981"/>
                  </a:cubicBezTo>
                  <a:cubicBezTo>
                    <a:pt x="97361" y="23084"/>
                    <a:pt x="172660" y="44187"/>
                    <a:pt x="248438" y="65289"/>
                  </a:cubicBezTo>
                  <a:cubicBezTo>
                    <a:pt x="256112" y="83515"/>
                    <a:pt x="250357" y="100781"/>
                    <a:pt x="249877" y="117567"/>
                  </a:cubicBezTo>
                  <a:close/>
                </a:path>
              </a:pathLst>
            </a:custGeom>
            <a:solidFill>
              <a:srgbClr val="FDFEFD"/>
            </a:solidFill>
            <a:ln w="4795" cap="flat">
              <a:noFill/>
              <a:prstDash val="solid"/>
              <a:miter/>
            </a:ln>
          </p:spPr>
          <p:txBody>
            <a:bodyPr rtlCol="0" anchor="ctr"/>
            <a:lstStyle/>
            <a:p>
              <a:endParaRPr lang="en-US"/>
            </a:p>
          </p:txBody>
        </p:sp>
        <p:sp>
          <p:nvSpPr>
            <p:cNvPr id="34" name="Freeform: Shape 24">
              <a:extLst>
                <a:ext uri="{FF2B5EF4-FFF2-40B4-BE49-F238E27FC236}">
                  <a16:creationId xmlns="" xmlns:a16="http://schemas.microsoft.com/office/drawing/2014/main" id="{4D189537-6005-4510-A25A-AB92E0EC3268}"/>
                </a:ext>
              </a:extLst>
            </p:cNvPr>
            <p:cNvSpPr/>
            <p:nvPr/>
          </p:nvSpPr>
          <p:spPr>
            <a:xfrm>
              <a:off x="8525228" y="3893403"/>
              <a:ext cx="177456" cy="119423"/>
            </a:xfrm>
            <a:custGeom>
              <a:avLst/>
              <a:gdLst>
                <a:gd name="connsiteX0" fmla="*/ 177456 w 177456"/>
                <a:gd name="connsiteY0" fmla="*/ 0 h 119423"/>
                <a:gd name="connsiteX1" fmla="*/ 153476 w 177456"/>
                <a:gd name="connsiteY1" fmla="*/ 71462 h 119423"/>
                <a:gd name="connsiteX2" fmla="*/ 88728 w 177456"/>
                <a:gd name="connsiteY2" fmla="*/ 93045 h 119423"/>
                <a:gd name="connsiteX3" fmla="*/ 19184 w 177456"/>
                <a:gd name="connsiteY3" fmla="*/ 119423 h 119423"/>
                <a:gd name="connsiteX4" fmla="*/ 0 w 177456"/>
                <a:gd name="connsiteY4" fmla="*/ 70023 h 119423"/>
                <a:gd name="connsiteX5" fmla="*/ 10551 w 177456"/>
                <a:gd name="connsiteY5" fmla="*/ 56594 h 119423"/>
                <a:gd name="connsiteX6" fmla="*/ 177456 w 177456"/>
                <a:gd name="connsiteY6" fmla="*/ 0 h 11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456" h="119423">
                  <a:moveTo>
                    <a:pt x="177456" y="0"/>
                  </a:moveTo>
                  <a:cubicBezTo>
                    <a:pt x="174099" y="9592"/>
                    <a:pt x="146281" y="53716"/>
                    <a:pt x="153476" y="71462"/>
                  </a:cubicBezTo>
                  <a:cubicBezTo>
                    <a:pt x="129495" y="81054"/>
                    <a:pt x="110311" y="84891"/>
                    <a:pt x="88728" y="93045"/>
                  </a:cubicBezTo>
                  <a:cubicBezTo>
                    <a:pt x="65706" y="101678"/>
                    <a:pt x="42206" y="110790"/>
                    <a:pt x="19184" y="119423"/>
                  </a:cubicBezTo>
                  <a:cubicBezTo>
                    <a:pt x="12949" y="104555"/>
                    <a:pt x="6715" y="84891"/>
                    <a:pt x="0" y="70023"/>
                  </a:cubicBezTo>
                  <a:cubicBezTo>
                    <a:pt x="0" y="62829"/>
                    <a:pt x="2398" y="58992"/>
                    <a:pt x="10551" y="56594"/>
                  </a:cubicBezTo>
                  <a:cubicBezTo>
                    <a:pt x="67146" y="40287"/>
                    <a:pt x="120382" y="14388"/>
                    <a:pt x="177456" y="0"/>
                  </a:cubicBezTo>
                  <a:close/>
                </a:path>
              </a:pathLst>
            </a:custGeom>
            <a:solidFill>
              <a:schemeClr val="accent4">
                <a:lumMod val="75000"/>
              </a:schemeClr>
            </a:solidFill>
            <a:ln w="4795" cap="flat">
              <a:noFill/>
              <a:prstDash val="solid"/>
              <a:miter/>
            </a:ln>
          </p:spPr>
          <p:txBody>
            <a:bodyPr rtlCol="0" anchor="ctr"/>
            <a:lstStyle/>
            <a:p>
              <a:endParaRPr lang="en-US"/>
            </a:p>
          </p:txBody>
        </p:sp>
        <p:sp>
          <p:nvSpPr>
            <p:cNvPr id="35" name="Freeform: Shape 26">
              <a:extLst>
                <a:ext uri="{FF2B5EF4-FFF2-40B4-BE49-F238E27FC236}">
                  <a16:creationId xmlns="" xmlns:a16="http://schemas.microsoft.com/office/drawing/2014/main" id="{0E0D688D-5AA7-4707-9C2A-4923F092873D}"/>
                </a:ext>
              </a:extLst>
            </p:cNvPr>
            <p:cNvSpPr/>
            <p:nvPr/>
          </p:nvSpPr>
          <p:spPr>
            <a:xfrm>
              <a:off x="8677173" y="3892923"/>
              <a:ext cx="32704" cy="53716"/>
            </a:xfrm>
            <a:custGeom>
              <a:avLst/>
              <a:gdLst>
                <a:gd name="connsiteX0" fmla="*/ 32705 w 32704"/>
                <a:gd name="connsiteY0" fmla="*/ 16786 h 53716"/>
                <a:gd name="connsiteX1" fmla="*/ 1530 w 32704"/>
                <a:gd name="connsiteY1" fmla="*/ 53716 h 53716"/>
                <a:gd name="connsiteX2" fmla="*/ 25031 w 32704"/>
                <a:gd name="connsiteY2" fmla="*/ 0 h 53716"/>
              </a:gdLst>
              <a:ahLst/>
              <a:cxnLst>
                <a:cxn ang="0">
                  <a:pos x="connsiteX0" y="connsiteY0"/>
                </a:cxn>
                <a:cxn ang="0">
                  <a:pos x="connsiteX1" y="connsiteY1"/>
                </a:cxn>
                <a:cxn ang="0">
                  <a:pos x="connsiteX2" y="connsiteY2"/>
                </a:cxn>
              </a:cxnLst>
              <a:rect l="l" t="t" r="r" b="b"/>
              <a:pathLst>
                <a:path w="32704" h="53716">
                  <a:moveTo>
                    <a:pt x="32705" y="16786"/>
                  </a:moveTo>
                  <a:cubicBezTo>
                    <a:pt x="28868" y="22062"/>
                    <a:pt x="18316" y="41246"/>
                    <a:pt x="1530" y="53716"/>
                  </a:cubicBezTo>
                  <a:cubicBezTo>
                    <a:pt x="-6623" y="40287"/>
                    <a:pt x="20235" y="9112"/>
                    <a:pt x="25031" y="0"/>
                  </a:cubicBezTo>
                </a:path>
              </a:pathLst>
            </a:custGeom>
            <a:solidFill>
              <a:srgbClr val="FEFEFD"/>
            </a:solidFill>
            <a:ln w="4795" cap="flat">
              <a:noFill/>
              <a:prstDash val="solid"/>
              <a:miter/>
            </a:ln>
          </p:spPr>
          <p:txBody>
            <a:bodyPr rtlCol="0" anchor="ctr"/>
            <a:lstStyle/>
            <a:p>
              <a:endParaRPr lang="en-US"/>
            </a:p>
          </p:txBody>
        </p:sp>
      </p:grpSp>
      <p:grpSp>
        <p:nvGrpSpPr>
          <p:cNvPr id="36" name="Group 30">
            <a:extLst>
              <a:ext uri="{FF2B5EF4-FFF2-40B4-BE49-F238E27FC236}">
                <a16:creationId xmlns="" xmlns:a16="http://schemas.microsoft.com/office/drawing/2014/main" id="{A7AA5E64-02E2-4AA1-B902-9E988F77BC13}"/>
              </a:ext>
            </a:extLst>
          </p:cNvPr>
          <p:cNvGrpSpPr/>
          <p:nvPr/>
        </p:nvGrpSpPr>
        <p:grpSpPr>
          <a:xfrm>
            <a:off x="4780371" y="3580566"/>
            <a:ext cx="1183662" cy="1040677"/>
            <a:chOff x="3983887" y="4061275"/>
            <a:chExt cx="2122406" cy="1866023"/>
          </a:xfrm>
        </p:grpSpPr>
        <p:grpSp>
          <p:nvGrpSpPr>
            <p:cNvPr id="37" name="Group 31">
              <a:extLst>
                <a:ext uri="{FF2B5EF4-FFF2-40B4-BE49-F238E27FC236}">
                  <a16:creationId xmlns="" xmlns:a16="http://schemas.microsoft.com/office/drawing/2014/main" id="{E1DCE355-5649-42D3-BFF3-D0F1E088744C}"/>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0" name="Freeform 15">
                <a:extLst>
                  <a:ext uri="{FF2B5EF4-FFF2-40B4-BE49-F238E27FC236}">
                    <a16:creationId xmlns="" xmlns:a16="http://schemas.microsoft.com/office/drawing/2014/main" id="{1BEDB18F-DDF7-4B9A-8445-979C9B5F9A12}"/>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1" name="Rectangle 22">
                <a:extLst>
                  <a:ext uri="{FF2B5EF4-FFF2-40B4-BE49-F238E27FC236}">
                    <a16:creationId xmlns="" xmlns:a16="http://schemas.microsoft.com/office/drawing/2014/main" id="{E8AF515F-0B06-4EB6-A018-9552EC766A80}"/>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8" name="Group 32">
              <a:extLst>
                <a:ext uri="{FF2B5EF4-FFF2-40B4-BE49-F238E27FC236}">
                  <a16:creationId xmlns="" xmlns:a16="http://schemas.microsoft.com/office/drawing/2014/main" id="{96BB20D4-E943-4DC8-93A3-2A63630AD0E8}"/>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8" name="Freeform 18">
                <a:extLst>
                  <a:ext uri="{FF2B5EF4-FFF2-40B4-BE49-F238E27FC236}">
                    <a16:creationId xmlns="" xmlns:a16="http://schemas.microsoft.com/office/drawing/2014/main" id="{0729A277-C157-4CDE-AB35-79AEA895D62C}"/>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Freeform 19">
                <a:extLst>
                  <a:ext uri="{FF2B5EF4-FFF2-40B4-BE49-F238E27FC236}">
                    <a16:creationId xmlns="" xmlns:a16="http://schemas.microsoft.com/office/drawing/2014/main" id="{4570ECAC-6998-440B-A0AF-3B4FD2D2663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39" name="Group 33">
              <a:extLst>
                <a:ext uri="{FF2B5EF4-FFF2-40B4-BE49-F238E27FC236}">
                  <a16:creationId xmlns="" xmlns:a16="http://schemas.microsoft.com/office/drawing/2014/main" id="{BA4673FE-67FB-44C3-B947-EAFC5A074079}"/>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6" name="Freeform 21">
                <a:extLst>
                  <a:ext uri="{FF2B5EF4-FFF2-40B4-BE49-F238E27FC236}">
                    <a16:creationId xmlns="" xmlns:a16="http://schemas.microsoft.com/office/drawing/2014/main" id="{C89734AB-754E-487F-8F26-66531529906F}"/>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7" name="Rectangle 22">
                <a:extLst>
                  <a:ext uri="{FF2B5EF4-FFF2-40B4-BE49-F238E27FC236}">
                    <a16:creationId xmlns="" xmlns:a16="http://schemas.microsoft.com/office/drawing/2014/main" id="{DE4C46FB-6130-4BA1-A012-21EA2F77E175}"/>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4">
              <a:extLst>
                <a:ext uri="{FF2B5EF4-FFF2-40B4-BE49-F238E27FC236}">
                  <a16:creationId xmlns="" xmlns:a16="http://schemas.microsoft.com/office/drawing/2014/main" id="{6C55CF94-609E-46D9-8671-FB61DC312F48}"/>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4" name="Freeform 24">
                <a:extLst>
                  <a:ext uri="{FF2B5EF4-FFF2-40B4-BE49-F238E27FC236}">
                    <a16:creationId xmlns="" xmlns:a16="http://schemas.microsoft.com/office/drawing/2014/main" id="{22E8AFE3-AFB3-4B3D-A743-59B1C4875B2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 xmlns:a16="http://schemas.microsoft.com/office/drawing/2014/main" id="{5B0811FE-4805-4A5A-AD04-4503AB50EB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1" name="Group 35">
              <a:extLst>
                <a:ext uri="{FF2B5EF4-FFF2-40B4-BE49-F238E27FC236}">
                  <a16:creationId xmlns="" xmlns:a16="http://schemas.microsoft.com/office/drawing/2014/main" id="{734E0143-7A24-458C-8DE3-31D4E06A5A7B}"/>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2" name="Freeform 27">
                <a:extLst>
                  <a:ext uri="{FF2B5EF4-FFF2-40B4-BE49-F238E27FC236}">
                    <a16:creationId xmlns="" xmlns:a16="http://schemas.microsoft.com/office/drawing/2014/main" id="{738508CA-62D3-4692-A200-946D4D7BC72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3" name="Freeform 28">
                <a:extLst>
                  <a:ext uri="{FF2B5EF4-FFF2-40B4-BE49-F238E27FC236}">
                    <a16:creationId xmlns="" xmlns:a16="http://schemas.microsoft.com/office/drawing/2014/main" id="{04ABB0DD-5650-4FF8-A533-5B6E9B90706E}"/>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grpSp>
        <p:nvGrpSpPr>
          <p:cNvPr id="52" name="Graphic 29">
            <a:extLst>
              <a:ext uri="{FF2B5EF4-FFF2-40B4-BE49-F238E27FC236}">
                <a16:creationId xmlns="" xmlns:a16="http://schemas.microsoft.com/office/drawing/2014/main" id="{20AA5538-38A7-4712-B484-A872F250C80B}"/>
              </a:ext>
            </a:extLst>
          </p:cNvPr>
          <p:cNvGrpSpPr/>
          <p:nvPr/>
        </p:nvGrpSpPr>
        <p:grpSpPr>
          <a:xfrm>
            <a:off x="2018009" y="1274164"/>
            <a:ext cx="4608138" cy="2206654"/>
            <a:chOff x="3496565" y="2353154"/>
            <a:chExt cx="5206119" cy="2493004"/>
          </a:xfrm>
        </p:grpSpPr>
        <p:sp>
          <p:nvSpPr>
            <p:cNvPr id="53" name="Freeform: Shape 68">
              <a:extLst>
                <a:ext uri="{FF2B5EF4-FFF2-40B4-BE49-F238E27FC236}">
                  <a16:creationId xmlns="" xmlns:a16="http://schemas.microsoft.com/office/drawing/2014/main" id="{BCC85C12-5B30-432A-888D-6C286BD23C80}"/>
                </a:ext>
              </a:extLst>
            </p:cNvPr>
            <p:cNvSpPr/>
            <p:nvPr/>
          </p:nvSpPr>
          <p:spPr>
            <a:xfrm>
              <a:off x="4342675" y="2353632"/>
              <a:ext cx="1649799" cy="1468918"/>
            </a:xfrm>
            <a:custGeom>
              <a:avLst/>
              <a:gdLst>
                <a:gd name="connsiteX0" fmla="*/ 1399506 w 1649799"/>
                <a:gd name="connsiteY0" fmla="*/ 17705 h 1468918"/>
                <a:gd name="connsiteX1" fmla="*/ 1545929 w 1649799"/>
                <a:gd name="connsiteY1" fmla="*/ 3350 h 1468918"/>
                <a:gd name="connsiteX2" fmla="*/ 1638758 w 1649799"/>
                <a:gd name="connsiteY2" fmla="*/ 0 h 1468918"/>
                <a:gd name="connsiteX3" fmla="*/ 1649764 w 1649799"/>
                <a:gd name="connsiteY3" fmla="*/ 12441 h 1468918"/>
                <a:gd name="connsiteX4" fmla="*/ 1649764 w 1649799"/>
                <a:gd name="connsiteY4" fmla="*/ 38759 h 1468918"/>
                <a:gd name="connsiteX5" fmla="*/ 1649764 w 1649799"/>
                <a:gd name="connsiteY5" fmla="*/ 1083811 h 1468918"/>
                <a:gd name="connsiteX6" fmla="*/ 1615312 w 1649799"/>
                <a:gd name="connsiteY6" fmla="*/ 1120177 h 1468918"/>
                <a:gd name="connsiteX7" fmla="*/ 1452620 w 1649799"/>
                <a:gd name="connsiteY7" fmla="*/ 1145538 h 1468918"/>
                <a:gd name="connsiteX8" fmla="*/ 1325338 w 1649799"/>
                <a:gd name="connsiteY8" fmla="*/ 1177119 h 1468918"/>
                <a:gd name="connsiteX9" fmla="*/ 1183223 w 1649799"/>
                <a:gd name="connsiteY9" fmla="*/ 1227362 h 1468918"/>
                <a:gd name="connsiteX10" fmla="*/ 953541 w 1649799"/>
                <a:gd name="connsiteY10" fmla="*/ 1348902 h 1468918"/>
                <a:gd name="connsiteX11" fmla="*/ 801855 w 1649799"/>
                <a:gd name="connsiteY11" fmla="*/ 1460872 h 1468918"/>
                <a:gd name="connsiteX12" fmla="*/ 768360 w 1649799"/>
                <a:gd name="connsiteY12" fmla="*/ 1458958 h 1468918"/>
                <a:gd name="connsiteX13" fmla="*/ 273109 w 1649799"/>
                <a:gd name="connsiteY13" fmla="*/ 963706 h 1468918"/>
                <a:gd name="connsiteX14" fmla="*/ 9932 w 1649799"/>
                <a:gd name="connsiteY14" fmla="*/ 700529 h 1468918"/>
                <a:gd name="connsiteX15" fmla="*/ 10889 w 1649799"/>
                <a:gd name="connsiteY15" fmla="*/ 667991 h 1468918"/>
                <a:gd name="connsiteX16" fmla="*/ 128601 w 1649799"/>
                <a:gd name="connsiteY16" fmla="*/ 568941 h 1468918"/>
                <a:gd name="connsiteX17" fmla="*/ 141999 w 1649799"/>
                <a:gd name="connsiteY17" fmla="*/ 553150 h 1468918"/>
                <a:gd name="connsiteX18" fmla="*/ 174537 w 1649799"/>
                <a:gd name="connsiteY18" fmla="*/ 522047 h 1468918"/>
                <a:gd name="connsiteX19" fmla="*/ 497527 w 1649799"/>
                <a:gd name="connsiteY19" fmla="*/ 311506 h 1468918"/>
                <a:gd name="connsiteX20" fmla="*/ 620981 w 1649799"/>
                <a:gd name="connsiteY20" fmla="*/ 249779 h 1468918"/>
                <a:gd name="connsiteX21" fmla="*/ 797070 w 1649799"/>
                <a:gd name="connsiteY21" fmla="*/ 170347 h 1468918"/>
                <a:gd name="connsiteX22" fmla="*/ 829130 w 1649799"/>
                <a:gd name="connsiteY22" fmla="*/ 158863 h 1468918"/>
                <a:gd name="connsiteX23" fmla="*/ 1016704 w 1649799"/>
                <a:gd name="connsiteY23" fmla="*/ 94744 h 1468918"/>
                <a:gd name="connsiteX24" fmla="*/ 1367447 w 1649799"/>
                <a:gd name="connsiteY24" fmla="*/ 17226 h 1468918"/>
                <a:gd name="connsiteX25" fmla="*/ 1399506 w 1649799"/>
                <a:gd name="connsiteY25" fmla="*/ 17705 h 14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9799" h="1468918">
                  <a:moveTo>
                    <a:pt x="1399506" y="17705"/>
                  </a:moveTo>
                  <a:cubicBezTo>
                    <a:pt x="1448314" y="12920"/>
                    <a:pt x="1497121" y="7178"/>
                    <a:pt x="1545929" y="3350"/>
                  </a:cubicBezTo>
                  <a:cubicBezTo>
                    <a:pt x="1577031" y="957"/>
                    <a:pt x="1608134" y="479"/>
                    <a:pt x="1638758" y="0"/>
                  </a:cubicBezTo>
                  <a:cubicBezTo>
                    <a:pt x="1645936" y="0"/>
                    <a:pt x="1650242" y="4307"/>
                    <a:pt x="1649764" y="12441"/>
                  </a:cubicBezTo>
                  <a:cubicBezTo>
                    <a:pt x="1649285" y="21054"/>
                    <a:pt x="1649764" y="30146"/>
                    <a:pt x="1649764" y="38759"/>
                  </a:cubicBezTo>
                  <a:cubicBezTo>
                    <a:pt x="1649764" y="387109"/>
                    <a:pt x="1649764" y="735460"/>
                    <a:pt x="1649764" y="1083811"/>
                  </a:cubicBezTo>
                  <a:cubicBezTo>
                    <a:pt x="1649764" y="1117785"/>
                    <a:pt x="1648807" y="1117306"/>
                    <a:pt x="1615312" y="1120177"/>
                  </a:cubicBezTo>
                  <a:cubicBezTo>
                    <a:pt x="1560762" y="1124962"/>
                    <a:pt x="1506213" y="1134054"/>
                    <a:pt x="1452620" y="1145538"/>
                  </a:cubicBezTo>
                  <a:cubicBezTo>
                    <a:pt x="1409555" y="1154629"/>
                    <a:pt x="1367447" y="1165156"/>
                    <a:pt x="1325338" y="1177119"/>
                  </a:cubicBezTo>
                  <a:cubicBezTo>
                    <a:pt x="1277010" y="1190996"/>
                    <a:pt x="1229159" y="1207743"/>
                    <a:pt x="1183223" y="1227362"/>
                  </a:cubicBezTo>
                  <a:cubicBezTo>
                    <a:pt x="1103313" y="1261814"/>
                    <a:pt x="1026274" y="1301530"/>
                    <a:pt x="953541" y="1348902"/>
                  </a:cubicBezTo>
                  <a:cubicBezTo>
                    <a:pt x="900427" y="1382876"/>
                    <a:pt x="850663" y="1421156"/>
                    <a:pt x="801855" y="1460872"/>
                  </a:cubicBezTo>
                  <a:cubicBezTo>
                    <a:pt x="787979" y="1472356"/>
                    <a:pt x="780801" y="1471399"/>
                    <a:pt x="768360" y="1458958"/>
                  </a:cubicBezTo>
                  <a:cubicBezTo>
                    <a:pt x="603755" y="1293395"/>
                    <a:pt x="438193" y="1128790"/>
                    <a:pt x="273109" y="963706"/>
                  </a:cubicBezTo>
                  <a:cubicBezTo>
                    <a:pt x="185543" y="876140"/>
                    <a:pt x="97977" y="787617"/>
                    <a:pt x="9932" y="700529"/>
                  </a:cubicBezTo>
                  <a:cubicBezTo>
                    <a:pt x="-3466" y="687610"/>
                    <a:pt x="-3466" y="681389"/>
                    <a:pt x="10889" y="667991"/>
                  </a:cubicBezTo>
                  <a:cubicBezTo>
                    <a:pt x="48691" y="633060"/>
                    <a:pt x="86971" y="599565"/>
                    <a:pt x="128601" y="568941"/>
                  </a:cubicBezTo>
                  <a:cubicBezTo>
                    <a:pt x="133864" y="565113"/>
                    <a:pt x="140563" y="560806"/>
                    <a:pt x="141999" y="553150"/>
                  </a:cubicBezTo>
                  <a:cubicBezTo>
                    <a:pt x="150612" y="540709"/>
                    <a:pt x="162575" y="531139"/>
                    <a:pt x="174537" y="522047"/>
                  </a:cubicBezTo>
                  <a:cubicBezTo>
                    <a:pt x="277416" y="444530"/>
                    <a:pt x="384600" y="373711"/>
                    <a:pt x="497527" y="311506"/>
                  </a:cubicBezTo>
                  <a:cubicBezTo>
                    <a:pt x="538200" y="289973"/>
                    <a:pt x="577916" y="266527"/>
                    <a:pt x="620981" y="249779"/>
                  </a:cubicBezTo>
                  <a:cubicBezTo>
                    <a:pt x="678402" y="220112"/>
                    <a:pt x="735822" y="190923"/>
                    <a:pt x="797070" y="170347"/>
                  </a:cubicBezTo>
                  <a:cubicBezTo>
                    <a:pt x="807598" y="166519"/>
                    <a:pt x="821953" y="171783"/>
                    <a:pt x="829130" y="158863"/>
                  </a:cubicBezTo>
                  <a:cubicBezTo>
                    <a:pt x="890379" y="133981"/>
                    <a:pt x="953541" y="113884"/>
                    <a:pt x="1016704" y="94744"/>
                  </a:cubicBezTo>
                  <a:cubicBezTo>
                    <a:pt x="1132023" y="61248"/>
                    <a:pt x="1248778" y="34931"/>
                    <a:pt x="1367447" y="17226"/>
                  </a:cubicBezTo>
                  <a:cubicBezTo>
                    <a:pt x="1377974" y="14834"/>
                    <a:pt x="1388979" y="11484"/>
                    <a:pt x="1399506" y="17705"/>
                  </a:cubicBezTo>
                  <a:close/>
                </a:path>
              </a:pathLst>
            </a:custGeom>
            <a:solidFill>
              <a:schemeClr val="accent2"/>
            </a:solidFill>
            <a:ln w="4780" cap="flat">
              <a:noFill/>
              <a:prstDash val="solid"/>
              <a:miter/>
            </a:ln>
          </p:spPr>
          <p:txBody>
            <a:bodyPr rtlCol="0" anchor="ctr"/>
            <a:lstStyle/>
            <a:p>
              <a:endParaRPr lang="en-US"/>
            </a:p>
          </p:txBody>
        </p:sp>
        <p:sp>
          <p:nvSpPr>
            <p:cNvPr id="54" name="Freeform: Shape 69">
              <a:extLst>
                <a:ext uri="{FF2B5EF4-FFF2-40B4-BE49-F238E27FC236}">
                  <a16:creationId xmlns="" xmlns:a16="http://schemas.microsoft.com/office/drawing/2014/main" id="{4D330C05-BE98-4B4C-AA05-3336FD9D3943}"/>
                </a:ext>
              </a:extLst>
            </p:cNvPr>
            <p:cNvSpPr/>
            <p:nvPr/>
          </p:nvSpPr>
          <p:spPr>
            <a:xfrm>
              <a:off x="6205373" y="2353600"/>
              <a:ext cx="1647498" cy="1471438"/>
            </a:xfrm>
            <a:custGeom>
              <a:avLst/>
              <a:gdLst>
                <a:gd name="connsiteX0" fmla="*/ 1511593 w 1647498"/>
                <a:gd name="connsiteY0" fmla="*/ 560838 h 1471438"/>
                <a:gd name="connsiteX1" fmla="*/ 1635047 w 1647498"/>
                <a:gd name="connsiteY1" fmla="*/ 666109 h 1471438"/>
                <a:gd name="connsiteX2" fmla="*/ 1635526 w 1647498"/>
                <a:gd name="connsiteY2" fmla="*/ 705825 h 1471438"/>
                <a:gd name="connsiteX3" fmla="*/ 961792 w 1647498"/>
                <a:gd name="connsiteY3" fmla="*/ 1378601 h 1471438"/>
                <a:gd name="connsiteX4" fmla="*/ 880447 w 1647498"/>
                <a:gd name="connsiteY4" fmla="*/ 1460904 h 1471438"/>
                <a:gd name="connsiteX5" fmla="*/ 847430 w 1647498"/>
                <a:gd name="connsiteY5" fmla="*/ 1463775 h 1471438"/>
                <a:gd name="connsiteX6" fmla="*/ 589995 w 1647498"/>
                <a:gd name="connsiteY6" fmla="*/ 1287685 h 1471438"/>
                <a:gd name="connsiteX7" fmla="*/ 373711 w 1647498"/>
                <a:gd name="connsiteY7" fmla="*/ 1194377 h 1471438"/>
                <a:gd name="connsiteX8" fmla="*/ 180396 w 1647498"/>
                <a:gd name="connsiteY8" fmla="*/ 1141263 h 1471438"/>
                <a:gd name="connsiteX9" fmla="*/ 24882 w 1647498"/>
                <a:gd name="connsiteY9" fmla="*/ 1120209 h 1471438"/>
                <a:gd name="connsiteX10" fmla="*/ 0 w 1647498"/>
                <a:gd name="connsiteY10" fmla="*/ 1093891 h 1471438"/>
                <a:gd name="connsiteX11" fmla="*/ 479 w 1647498"/>
                <a:gd name="connsiteY11" fmla="*/ 261773 h 1471438"/>
                <a:gd name="connsiteX12" fmla="*/ 0 w 1647498"/>
                <a:gd name="connsiteY12" fmla="*/ 22522 h 1471438"/>
                <a:gd name="connsiteX13" fmla="*/ 22968 w 1647498"/>
                <a:gd name="connsiteY13" fmla="*/ 32 h 1471438"/>
                <a:gd name="connsiteX14" fmla="*/ 267005 w 1647498"/>
                <a:gd name="connsiteY14" fmla="*/ 22522 h 1471438"/>
                <a:gd name="connsiteX15" fmla="*/ 344044 w 1647498"/>
                <a:gd name="connsiteY15" fmla="*/ 34484 h 1471438"/>
                <a:gd name="connsiteX16" fmla="*/ 427782 w 1647498"/>
                <a:gd name="connsiteY16" fmla="*/ 44054 h 1471438"/>
                <a:gd name="connsiteX17" fmla="*/ 690959 w 1647498"/>
                <a:gd name="connsiteY17" fmla="*/ 113437 h 1471438"/>
                <a:gd name="connsiteX18" fmla="*/ 1119698 w 1647498"/>
                <a:gd name="connsiteY18" fmla="*/ 295269 h 1471438"/>
                <a:gd name="connsiteX19" fmla="*/ 1492453 w 1647498"/>
                <a:gd name="connsiteY19" fmla="*/ 536913 h 1471438"/>
                <a:gd name="connsiteX20" fmla="*/ 1511593 w 1647498"/>
                <a:gd name="connsiteY20" fmla="*/ 560838 h 14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7498" h="1471438">
                  <a:moveTo>
                    <a:pt x="1511593" y="560838"/>
                  </a:moveTo>
                  <a:cubicBezTo>
                    <a:pt x="1552744" y="595769"/>
                    <a:pt x="1593417" y="631657"/>
                    <a:pt x="1635047" y="666109"/>
                  </a:cubicBezTo>
                  <a:cubicBezTo>
                    <a:pt x="1652752" y="680464"/>
                    <a:pt x="1650359" y="690991"/>
                    <a:pt x="1635526" y="705825"/>
                  </a:cubicBezTo>
                  <a:cubicBezTo>
                    <a:pt x="1410629" y="929764"/>
                    <a:pt x="1186211" y="1154183"/>
                    <a:pt x="961792" y="1378601"/>
                  </a:cubicBezTo>
                  <a:cubicBezTo>
                    <a:pt x="934518" y="1405876"/>
                    <a:pt x="906764" y="1432672"/>
                    <a:pt x="880447" y="1460904"/>
                  </a:cubicBezTo>
                  <a:cubicBezTo>
                    <a:pt x="869441" y="1472866"/>
                    <a:pt x="860828" y="1475737"/>
                    <a:pt x="847430" y="1463775"/>
                  </a:cubicBezTo>
                  <a:cubicBezTo>
                    <a:pt x="768955" y="1393913"/>
                    <a:pt x="682346" y="1336493"/>
                    <a:pt x="589995" y="1287685"/>
                  </a:cubicBezTo>
                  <a:cubicBezTo>
                    <a:pt x="520612" y="1250840"/>
                    <a:pt x="448837" y="1219259"/>
                    <a:pt x="373711" y="1194377"/>
                  </a:cubicBezTo>
                  <a:cubicBezTo>
                    <a:pt x="310071" y="1173323"/>
                    <a:pt x="245951" y="1154661"/>
                    <a:pt x="180396" y="1141263"/>
                  </a:cubicBezTo>
                  <a:cubicBezTo>
                    <a:pt x="129196" y="1131215"/>
                    <a:pt x="77518" y="1121645"/>
                    <a:pt x="24882" y="1120209"/>
                  </a:cubicBezTo>
                  <a:cubicBezTo>
                    <a:pt x="4785" y="1119731"/>
                    <a:pt x="0" y="1113031"/>
                    <a:pt x="0" y="1093891"/>
                  </a:cubicBezTo>
                  <a:cubicBezTo>
                    <a:pt x="479" y="816359"/>
                    <a:pt x="479" y="538827"/>
                    <a:pt x="479" y="261773"/>
                  </a:cubicBezTo>
                  <a:cubicBezTo>
                    <a:pt x="479" y="181863"/>
                    <a:pt x="957" y="102432"/>
                    <a:pt x="0" y="22522"/>
                  </a:cubicBezTo>
                  <a:cubicBezTo>
                    <a:pt x="0" y="4338"/>
                    <a:pt x="5742" y="-447"/>
                    <a:pt x="22968" y="32"/>
                  </a:cubicBezTo>
                  <a:cubicBezTo>
                    <a:pt x="104792" y="989"/>
                    <a:pt x="186138" y="12951"/>
                    <a:pt x="267005" y="22522"/>
                  </a:cubicBezTo>
                  <a:cubicBezTo>
                    <a:pt x="292366" y="25393"/>
                    <a:pt x="319162" y="26828"/>
                    <a:pt x="344044" y="34484"/>
                  </a:cubicBezTo>
                  <a:cubicBezTo>
                    <a:pt x="373233" y="23479"/>
                    <a:pt x="400508" y="38791"/>
                    <a:pt x="427782" y="44054"/>
                  </a:cubicBezTo>
                  <a:cubicBezTo>
                    <a:pt x="516784" y="61280"/>
                    <a:pt x="604829" y="85684"/>
                    <a:pt x="690959" y="113437"/>
                  </a:cubicBezTo>
                  <a:cubicBezTo>
                    <a:pt x="839295" y="161288"/>
                    <a:pt x="982368" y="221579"/>
                    <a:pt x="1119698" y="295269"/>
                  </a:cubicBezTo>
                  <a:cubicBezTo>
                    <a:pt x="1250809" y="365130"/>
                    <a:pt x="1375219" y="445519"/>
                    <a:pt x="1492453" y="536913"/>
                  </a:cubicBezTo>
                  <a:cubicBezTo>
                    <a:pt x="1501545" y="543612"/>
                    <a:pt x="1507286" y="551268"/>
                    <a:pt x="1511593" y="560838"/>
                  </a:cubicBezTo>
                  <a:close/>
                </a:path>
              </a:pathLst>
            </a:custGeom>
            <a:solidFill>
              <a:schemeClr val="accent3"/>
            </a:solidFill>
            <a:ln w="4780" cap="flat">
              <a:noFill/>
              <a:prstDash val="solid"/>
              <a:miter/>
            </a:ln>
          </p:spPr>
          <p:txBody>
            <a:bodyPr rtlCol="0" anchor="ctr"/>
            <a:lstStyle/>
            <a:p>
              <a:endParaRPr lang="en-US"/>
            </a:p>
          </p:txBody>
        </p:sp>
        <p:sp>
          <p:nvSpPr>
            <p:cNvPr id="55" name="Freeform: Shape 70">
              <a:extLst>
                <a:ext uri="{FF2B5EF4-FFF2-40B4-BE49-F238E27FC236}">
                  <a16:creationId xmlns="" xmlns:a16="http://schemas.microsoft.com/office/drawing/2014/main" id="{6096667A-546D-41E3-B5E2-BFB15EB8354F}"/>
                </a:ext>
              </a:extLst>
            </p:cNvPr>
            <p:cNvSpPr/>
            <p:nvPr/>
          </p:nvSpPr>
          <p:spPr>
            <a:xfrm>
              <a:off x="3496316" y="3196558"/>
              <a:ext cx="1473807" cy="1646427"/>
            </a:xfrm>
            <a:custGeom>
              <a:avLst/>
              <a:gdLst>
                <a:gd name="connsiteX0" fmla="*/ 477795 w 1473807"/>
                <a:gd name="connsiteY0" fmla="*/ 210261 h 1646427"/>
                <a:gd name="connsiteX1" fmla="*/ 526602 w 1473807"/>
                <a:gd name="connsiteY1" fmla="*/ 184900 h 1646427"/>
                <a:gd name="connsiteX2" fmla="*/ 669675 w 1473807"/>
                <a:gd name="connsiteY2" fmla="*/ 11682 h 1646427"/>
                <a:gd name="connsiteX3" fmla="*/ 706041 w 1473807"/>
                <a:gd name="connsiteY3" fmla="*/ 10246 h 1646427"/>
                <a:gd name="connsiteX4" fmla="*/ 1455856 w 1473807"/>
                <a:gd name="connsiteY4" fmla="*/ 760540 h 1646427"/>
                <a:gd name="connsiteX5" fmla="*/ 1457292 w 1473807"/>
                <a:gd name="connsiteY5" fmla="*/ 811740 h 1646427"/>
                <a:gd name="connsiteX6" fmla="*/ 1348671 w 1473807"/>
                <a:gd name="connsiteY6" fmla="*/ 960555 h 1646427"/>
                <a:gd name="connsiteX7" fmla="*/ 1219954 w 1473807"/>
                <a:gd name="connsiteY7" fmla="*/ 1209855 h 1646427"/>
                <a:gd name="connsiteX8" fmla="*/ 1166840 w 1473807"/>
                <a:gd name="connsiteY8" fmla="*/ 1375417 h 1646427"/>
                <a:gd name="connsiteX9" fmla="*/ 1121382 w 1473807"/>
                <a:gd name="connsiteY9" fmla="*/ 1631417 h 1646427"/>
                <a:gd name="connsiteX10" fmla="*/ 1104634 w 1473807"/>
                <a:gd name="connsiteY10" fmla="*/ 1646250 h 1646427"/>
                <a:gd name="connsiteX11" fmla="*/ 1056784 w 1473807"/>
                <a:gd name="connsiteY11" fmla="*/ 1646250 h 1646427"/>
                <a:gd name="connsiteX12" fmla="*/ 40442 w 1473807"/>
                <a:gd name="connsiteY12" fmla="*/ 1646250 h 1646427"/>
                <a:gd name="connsiteX13" fmla="*/ 1684 w 1473807"/>
                <a:gd name="connsiteY13" fmla="*/ 1604621 h 1646427"/>
                <a:gd name="connsiteX14" fmla="*/ 19388 w 1473807"/>
                <a:gd name="connsiteY14" fmla="*/ 1415133 h 1646427"/>
                <a:gd name="connsiteX15" fmla="*/ 16517 w 1473807"/>
                <a:gd name="connsiteY15" fmla="*/ 1392165 h 1646427"/>
                <a:gd name="connsiteX16" fmla="*/ 156240 w 1473807"/>
                <a:gd name="connsiteY16" fmla="*/ 839493 h 1646427"/>
                <a:gd name="connsiteX17" fmla="*/ 367260 w 1473807"/>
                <a:gd name="connsiteY17" fmla="*/ 403098 h 1646427"/>
                <a:gd name="connsiteX18" fmla="*/ 471574 w 1473807"/>
                <a:gd name="connsiteY18" fmla="*/ 245670 h 1646427"/>
                <a:gd name="connsiteX19" fmla="*/ 477795 w 1473807"/>
                <a:gd name="connsiteY19" fmla="*/ 210261 h 16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3807" h="1646427">
                  <a:moveTo>
                    <a:pt x="477795" y="210261"/>
                  </a:moveTo>
                  <a:cubicBezTo>
                    <a:pt x="500284" y="214089"/>
                    <a:pt x="514161" y="201648"/>
                    <a:pt x="526602" y="184900"/>
                  </a:cubicBezTo>
                  <a:cubicBezTo>
                    <a:pt x="571103" y="124609"/>
                    <a:pt x="618953" y="67188"/>
                    <a:pt x="669675" y="11682"/>
                  </a:cubicBezTo>
                  <a:cubicBezTo>
                    <a:pt x="683073" y="-3152"/>
                    <a:pt x="691686" y="-4109"/>
                    <a:pt x="706041" y="10246"/>
                  </a:cubicBezTo>
                  <a:cubicBezTo>
                    <a:pt x="955820" y="260504"/>
                    <a:pt x="1206077" y="510283"/>
                    <a:pt x="1455856" y="760540"/>
                  </a:cubicBezTo>
                  <a:cubicBezTo>
                    <a:pt x="1479303" y="783987"/>
                    <a:pt x="1479781" y="784465"/>
                    <a:pt x="1457292" y="811740"/>
                  </a:cubicBezTo>
                  <a:cubicBezTo>
                    <a:pt x="1418533" y="859112"/>
                    <a:pt x="1382645" y="908876"/>
                    <a:pt x="1348671" y="960555"/>
                  </a:cubicBezTo>
                  <a:cubicBezTo>
                    <a:pt x="1296993" y="1039508"/>
                    <a:pt x="1255842" y="1123724"/>
                    <a:pt x="1219954" y="1209855"/>
                  </a:cubicBezTo>
                  <a:cubicBezTo>
                    <a:pt x="1197943" y="1262969"/>
                    <a:pt x="1182631" y="1319432"/>
                    <a:pt x="1166840" y="1375417"/>
                  </a:cubicBezTo>
                  <a:cubicBezTo>
                    <a:pt x="1143872" y="1459634"/>
                    <a:pt x="1133345" y="1545765"/>
                    <a:pt x="1121382" y="1631417"/>
                  </a:cubicBezTo>
                  <a:cubicBezTo>
                    <a:pt x="1119947" y="1642901"/>
                    <a:pt x="1115161" y="1646250"/>
                    <a:pt x="1104634" y="1646250"/>
                  </a:cubicBezTo>
                  <a:cubicBezTo>
                    <a:pt x="1088844" y="1645772"/>
                    <a:pt x="1072575" y="1646250"/>
                    <a:pt x="1056784" y="1646250"/>
                  </a:cubicBezTo>
                  <a:cubicBezTo>
                    <a:pt x="718003" y="1646250"/>
                    <a:pt x="379223" y="1646250"/>
                    <a:pt x="40442" y="1646250"/>
                  </a:cubicBezTo>
                  <a:cubicBezTo>
                    <a:pt x="-4537" y="1646250"/>
                    <a:pt x="-1666" y="1651514"/>
                    <a:pt x="1684" y="1604621"/>
                  </a:cubicBezTo>
                  <a:cubicBezTo>
                    <a:pt x="5990" y="1541458"/>
                    <a:pt x="13646" y="1478296"/>
                    <a:pt x="19388" y="1415133"/>
                  </a:cubicBezTo>
                  <a:cubicBezTo>
                    <a:pt x="13168" y="1407956"/>
                    <a:pt x="15560" y="1399821"/>
                    <a:pt x="16517" y="1392165"/>
                  </a:cubicBezTo>
                  <a:cubicBezTo>
                    <a:pt x="41399" y="1202678"/>
                    <a:pt x="89728" y="1018932"/>
                    <a:pt x="156240" y="839493"/>
                  </a:cubicBezTo>
                  <a:cubicBezTo>
                    <a:pt x="212704" y="687329"/>
                    <a:pt x="284001" y="542343"/>
                    <a:pt x="367260" y="403098"/>
                  </a:cubicBezTo>
                  <a:cubicBezTo>
                    <a:pt x="399320" y="349027"/>
                    <a:pt x="435686" y="297349"/>
                    <a:pt x="471574" y="245670"/>
                  </a:cubicBezTo>
                  <a:cubicBezTo>
                    <a:pt x="479709" y="234665"/>
                    <a:pt x="483058" y="223659"/>
                    <a:pt x="477795" y="210261"/>
                  </a:cubicBezTo>
                  <a:close/>
                </a:path>
              </a:pathLst>
            </a:custGeom>
            <a:solidFill>
              <a:schemeClr val="accent3">
                <a:lumMod val="75000"/>
              </a:schemeClr>
            </a:solidFill>
            <a:ln w="4780" cap="flat">
              <a:noFill/>
              <a:prstDash val="solid"/>
              <a:miter/>
            </a:ln>
          </p:spPr>
          <p:txBody>
            <a:bodyPr rtlCol="0" anchor="ctr"/>
            <a:lstStyle/>
            <a:p>
              <a:endParaRPr lang="en-US"/>
            </a:p>
          </p:txBody>
        </p:sp>
        <p:sp>
          <p:nvSpPr>
            <p:cNvPr id="56" name="Freeform: Shape 71">
              <a:extLst>
                <a:ext uri="{FF2B5EF4-FFF2-40B4-BE49-F238E27FC236}">
                  <a16:creationId xmlns="" xmlns:a16="http://schemas.microsoft.com/office/drawing/2014/main" id="{77F111DB-0E4F-41BF-A742-A7113FF8B2FF}"/>
                </a:ext>
              </a:extLst>
            </p:cNvPr>
            <p:cNvSpPr/>
            <p:nvPr/>
          </p:nvSpPr>
          <p:spPr>
            <a:xfrm>
              <a:off x="7229488" y="3197036"/>
              <a:ext cx="1472874" cy="1646250"/>
            </a:xfrm>
            <a:custGeom>
              <a:avLst/>
              <a:gdLst>
                <a:gd name="connsiteX0" fmla="*/ 344884 w 1472874"/>
                <a:gd name="connsiteY0" fmla="*/ 1586916 h 1646250"/>
                <a:gd name="connsiteX1" fmla="*/ 324787 w 1472874"/>
                <a:gd name="connsiteY1" fmla="*/ 1453413 h 1646250"/>
                <a:gd name="connsiteX2" fmla="*/ 315695 w 1472874"/>
                <a:gd name="connsiteY2" fmla="*/ 1414655 h 1646250"/>
                <a:gd name="connsiteX3" fmla="*/ 264974 w 1472874"/>
                <a:gd name="connsiteY3" fmla="*/ 1243829 h 1646250"/>
                <a:gd name="connsiteX4" fmla="*/ 134343 w 1472874"/>
                <a:gd name="connsiteY4" fmla="*/ 976824 h 1646250"/>
                <a:gd name="connsiteX5" fmla="*/ 11845 w 1472874"/>
                <a:gd name="connsiteY5" fmla="*/ 808869 h 1646250"/>
                <a:gd name="connsiteX6" fmla="*/ 13281 w 1472874"/>
                <a:gd name="connsiteY6" fmla="*/ 762454 h 1646250"/>
                <a:gd name="connsiteX7" fmla="*/ 766446 w 1472874"/>
                <a:gd name="connsiteY7" fmla="*/ 10246 h 1646250"/>
                <a:gd name="connsiteX8" fmla="*/ 803769 w 1472874"/>
                <a:gd name="connsiteY8" fmla="*/ 11682 h 1646250"/>
                <a:gd name="connsiteX9" fmla="*/ 965982 w 1472874"/>
                <a:gd name="connsiteY9" fmla="*/ 208825 h 1646250"/>
                <a:gd name="connsiteX10" fmla="*/ 990385 w 1472874"/>
                <a:gd name="connsiteY10" fmla="*/ 230837 h 1646250"/>
                <a:gd name="connsiteX11" fmla="*/ 1222460 w 1472874"/>
                <a:gd name="connsiteY11" fmla="*/ 621774 h 1646250"/>
                <a:gd name="connsiteX12" fmla="*/ 1283708 w 1472874"/>
                <a:gd name="connsiteY12" fmla="*/ 761497 h 1646250"/>
                <a:gd name="connsiteX13" fmla="*/ 1304284 w 1472874"/>
                <a:gd name="connsiteY13" fmla="*/ 807912 h 1646250"/>
                <a:gd name="connsiteX14" fmla="*/ 1435872 w 1472874"/>
                <a:gd name="connsiteY14" fmla="*/ 1269190 h 1646250"/>
                <a:gd name="connsiteX15" fmla="*/ 1460276 w 1472874"/>
                <a:gd name="connsiteY15" fmla="*/ 1412741 h 1646250"/>
                <a:gd name="connsiteX16" fmla="*/ 1461711 w 1472874"/>
                <a:gd name="connsiteY16" fmla="*/ 1453413 h 1646250"/>
                <a:gd name="connsiteX17" fmla="*/ 1463147 w 1472874"/>
                <a:gd name="connsiteY17" fmla="*/ 1529017 h 1646250"/>
                <a:gd name="connsiteX18" fmla="*/ 1470803 w 1472874"/>
                <a:gd name="connsiteY18" fmla="*/ 1616583 h 1646250"/>
                <a:gd name="connsiteX19" fmla="*/ 1444007 w 1472874"/>
                <a:gd name="connsiteY19" fmla="*/ 1646251 h 1646250"/>
                <a:gd name="connsiteX20" fmla="*/ 975073 w 1472874"/>
                <a:gd name="connsiteY20" fmla="*/ 1646251 h 1646250"/>
                <a:gd name="connsiteX21" fmla="*/ 379336 w 1472874"/>
                <a:gd name="connsiteY21" fmla="*/ 1646251 h 1646250"/>
                <a:gd name="connsiteX22" fmla="*/ 353497 w 1472874"/>
                <a:gd name="connsiteY22" fmla="*/ 1644336 h 1646250"/>
                <a:gd name="connsiteX23" fmla="*/ 344884 w 1472874"/>
                <a:gd name="connsiteY23" fmla="*/ 1586916 h 164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874" h="1646250">
                  <a:moveTo>
                    <a:pt x="344884" y="1586916"/>
                  </a:moveTo>
                  <a:cubicBezTo>
                    <a:pt x="343927" y="1541458"/>
                    <a:pt x="331007" y="1497914"/>
                    <a:pt x="324787" y="1453413"/>
                  </a:cubicBezTo>
                  <a:cubicBezTo>
                    <a:pt x="316652" y="1441929"/>
                    <a:pt x="323351" y="1426617"/>
                    <a:pt x="315695" y="1414655"/>
                  </a:cubicBezTo>
                  <a:cubicBezTo>
                    <a:pt x="302297" y="1356756"/>
                    <a:pt x="286028" y="1299814"/>
                    <a:pt x="264974" y="1243829"/>
                  </a:cubicBezTo>
                  <a:cubicBezTo>
                    <a:pt x="230043" y="1150999"/>
                    <a:pt x="186978" y="1061519"/>
                    <a:pt x="134343" y="976824"/>
                  </a:cubicBezTo>
                  <a:cubicBezTo>
                    <a:pt x="97498" y="917968"/>
                    <a:pt x="58739" y="860069"/>
                    <a:pt x="11845" y="808869"/>
                  </a:cubicBezTo>
                  <a:cubicBezTo>
                    <a:pt x="-3945" y="791643"/>
                    <a:pt x="-4424" y="780637"/>
                    <a:pt x="13281" y="762454"/>
                  </a:cubicBezTo>
                  <a:cubicBezTo>
                    <a:pt x="265452" y="512675"/>
                    <a:pt x="516188" y="261461"/>
                    <a:pt x="766446" y="10246"/>
                  </a:cubicBezTo>
                  <a:cubicBezTo>
                    <a:pt x="780801" y="-4109"/>
                    <a:pt x="790371" y="-3152"/>
                    <a:pt x="803769" y="11682"/>
                  </a:cubicBezTo>
                  <a:cubicBezTo>
                    <a:pt x="860233" y="75323"/>
                    <a:pt x="913346" y="141835"/>
                    <a:pt x="965982" y="208825"/>
                  </a:cubicBezTo>
                  <a:cubicBezTo>
                    <a:pt x="975073" y="215046"/>
                    <a:pt x="984165" y="221267"/>
                    <a:pt x="990385" y="230837"/>
                  </a:cubicBezTo>
                  <a:cubicBezTo>
                    <a:pt x="1077952" y="355248"/>
                    <a:pt x="1156426" y="484922"/>
                    <a:pt x="1222460" y="621774"/>
                  </a:cubicBezTo>
                  <a:cubicBezTo>
                    <a:pt x="1244471" y="667710"/>
                    <a:pt x="1266003" y="713647"/>
                    <a:pt x="1283708" y="761497"/>
                  </a:cubicBezTo>
                  <a:cubicBezTo>
                    <a:pt x="1290886" y="776809"/>
                    <a:pt x="1296149" y="793078"/>
                    <a:pt x="1304284" y="807912"/>
                  </a:cubicBezTo>
                  <a:cubicBezTo>
                    <a:pt x="1360747" y="958162"/>
                    <a:pt x="1408119" y="1110805"/>
                    <a:pt x="1435872" y="1269190"/>
                  </a:cubicBezTo>
                  <a:cubicBezTo>
                    <a:pt x="1444485" y="1317040"/>
                    <a:pt x="1450227" y="1365369"/>
                    <a:pt x="1460276" y="1412741"/>
                  </a:cubicBezTo>
                  <a:cubicBezTo>
                    <a:pt x="1463147" y="1426139"/>
                    <a:pt x="1464104" y="1440015"/>
                    <a:pt x="1461711" y="1453413"/>
                  </a:cubicBezTo>
                  <a:cubicBezTo>
                    <a:pt x="1457405" y="1478774"/>
                    <a:pt x="1458362" y="1504135"/>
                    <a:pt x="1463147" y="1529017"/>
                  </a:cubicBezTo>
                  <a:cubicBezTo>
                    <a:pt x="1466018" y="1558206"/>
                    <a:pt x="1465061" y="1587395"/>
                    <a:pt x="1470803" y="1616583"/>
                  </a:cubicBezTo>
                  <a:cubicBezTo>
                    <a:pt x="1476066" y="1644336"/>
                    <a:pt x="1472717" y="1646251"/>
                    <a:pt x="1444007" y="1646251"/>
                  </a:cubicBezTo>
                  <a:cubicBezTo>
                    <a:pt x="1287536" y="1646251"/>
                    <a:pt x="1131544" y="1646251"/>
                    <a:pt x="975073" y="1646251"/>
                  </a:cubicBezTo>
                  <a:cubicBezTo>
                    <a:pt x="776494" y="1646251"/>
                    <a:pt x="577915" y="1646251"/>
                    <a:pt x="379336" y="1646251"/>
                  </a:cubicBezTo>
                  <a:cubicBezTo>
                    <a:pt x="370723" y="1646251"/>
                    <a:pt x="362110" y="1644815"/>
                    <a:pt x="353497" y="1644336"/>
                  </a:cubicBezTo>
                  <a:cubicBezTo>
                    <a:pt x="342970" y="1626632"/>
                    <a:pt x="354454" y="1605099"/>
                    <a:pt x="344884" y="1586916"/>
                  </a:cubicBezTo>
                  <a:close/>
                </a:path>
              </a:pathLst>
            </a:custGeom>
            <a:solidFill>
              <a:schemeClr val="accent4"/>
            </a:solidFill>
            <a:ln w="4780" cap="flat">
              <a:noFill/>
              <a:prstDash val="solid"/>
              <a:miter/>
            </a:ln>
          </p:spPr>
          <p:txBody>
            <a:bodyPr rtlCol="0" anchor="ctr"/>
            <a:lstStyle/>
            <a:p>
              <a:endParaRPr lang="en-US"/>
            </a:p>
          </p:txBody>
        </p:sp>
      </p:grpSp>
      <p:sp>
        <p:nvSpPr>
          <p:cNvPr id="57" name="Trapezoid 24">
            <a:extLst>
              <a:ext uri="{FF2B5EF4-FFF2-40B4-BE49-F238E27FC236}">
                <a16:creationId xmlns="" xmlns:a16="http://schemas.microsoft.com/office/drawing/2014/main" id="{4D1F2B70-3483-43EB-A5B9-48B6586978F0}"/>
              </a:ext>
            </a:extLst>
          </p:cNvPr>
          <p:cNvSpPr>
            <a:spLocks noChangeAspect="1"/>
          </p:cNvSpPr>
          <p:nvPr/>
        </p:nvSpPr>
        <p:spPr>
          <a:xfrm rot="8369018">
            <a:off x="2445220" y="2625202"/>
            <a:ext cx="410470" cy="414380"/>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8" name="Oval 21">
            <a:extLst>
              <a:ext uri="{FF2B5EF4-FFF2-40B4-BE49-F238E27FC236}">
                <a16:creationId xmlns="" xmlns:a16="http://schemas.microsoft.com/office/drawing/2014/main" id="{7A53E0E9-E754-4A2A-8AC6-60E1EBD722C2}"/>
              </a:ext>
            </a:extLst>
          </p:cNvPr>
          <p:cNvSpPr>
            <a:spLocks noChangeAspect="1"/>
          </p:cNvSpPr>
          <p:nvPr/>
        </p:nvSpPr>
        <p:spPr>
          <a:xfrm>
            <a:off x="3411862" y="1729862"/>
            <a:ext cx="425281" cy="372728"/>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9" name="Freeform: Shape 74">
            <a:extLst>
              <a:ext uri="{FF2B5EF4-FFF2-40B4-BE49-F238E27FC236}">
                <a16:creationId xmlns="" xmlns:a16="http://schemas.microsoft.com/office/drawing/2014/main" id="{2B102FE8-BA0E-4EB0-A64D-84549CB4AF46}"/>
              </a:ext>
            </a:extLst>
          </p:cNvPr>
          <p:cNvSpPr/>
          <p:nvPr/>
        </p:nvSpPr>
        <p:spPr>
          <a:xfrm rot="5400000">
            <a:off x="5872694" y="2783873"/>
            <a:ext cx="286823" cy="287246"/>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0" name="Frame 1">
            <a:extLst>
              <a:ext uri="{FF2B5EF4-FFF2-40B4-BE49-F238E27FC236}">
                <a16:creationId xmlns="" xmlns:a16="http://schemas.microsoft.com/office/drawing/2014/main" id="{2873BB4A-2BC0-4838-933B-88BDAD00D332}"/>
              </a:ext>
            </a:extLst>
          </p:cNvPr>
          <p:cNvSpPr/>
          <p:nvPr/>
        </p:nvSpPr>
        <p:spPr>
          <a:xfrm>
            <a:off x="4902966" y="1695481"/>
            <a:ext cx="298742" cy="403639"/>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schemeClr val="tx1"/>
              </a:solidFill>
            </a:endParaRPr>
          </a:p>
        </p:txBody>
      </p:sp>
      <p:grpSp>
        <p:nvGrpSpPr>
          <p:cNvPr id="67" name="Graphic 3">
            <a:extLst>
              <a:ext uri="{FF2B5EF4-FFF2-40B4-BE49-F238E27FC236}">
                <a16:creationId xmlns="" xmlns:a16="http://schemas.microsoft.com/office/drawing/2014/main" id="{178D6B85-C916-4CA7-B4A3-B6528BEBD1E3}"/>
              </a:ext>
            </a:extLst>
          </p:cNvPr>
          <p:cNvGrpSpPr/>
          <p:nvPr/>
        </p:nvGrpSpPr>
        <p:grpSpPr>
          <a:xfrm rot="294171">
            <a:off x="3822287" y="3670152"/>
            <a:ext cx="3319894" cy="1207409"/>
            <a:chOff x="0" y="1211951"/>
            <a:chExt cx="12192000" cy="4434097"/>
          </a:xfrm>
        </p:grpSpPr>
        <p:sp>
          <p:nvSpPr>
            <p:cNvPr id="68" name="Freeform: Shape 92">
              <a:extLst>
                <a:ext uri="{FF2B5EF4-FFF2-40B4-BE49-F238E27FC236}">
                  <a16:creationId xmlns="" xmlns:a16="http://schemas.microsoft.com/office/drawing/2014/main" id="{55576BDC-37CD-4B71-9695-794ADA5BC520}"/>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69" name="Freeform: Shape 94">
              <a:extLst>
                <a:ext uri="{FF2B5EF4-FFF2-40B4-BE49-F238E27FC236}">
                  <a16:creationId xmlns="" xmlns:a16="http://schemas.microsoft.com/office/drawing/2014/main" id="{07323300-603A-4FD9-A576-8486FE8C532B}"/>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0" name="Freeform: Shape 95">
              <a:extLst>
                <a:ext uri="{FF2B5EF4-FFF2-40B4-BE49-F238E27FC236}">
                  <a16:creationId xmlns="" xmlns:a16="http://schemas.microsoft.com/office/drawing/2014/main" id="{C5AEC57D-0A48-4033-996F-1270FD50CFFA}"/>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2">
                <a:lumMod val="20000"/>
                <a:lumOff val="80000"/>
              </a:schemeClr>
            </a:solidFill>
            <a:ln w="7072" cap="flat">
              <a:noFill/>
              <a:prstDash val="solid"/>
              <a:miter/>
            </a:ln>
          </p:spPr>
          <p:txBody>
            <a:bodyPr rtlCol="0" anchor="ctr"/>
            <a:lstStyle/>
            <a:p>
              <a:endParaRPr lang="en-US"/>
            </a:p>
          </p:txBody>
        </p:sp>
        <p:sp>
          <p:nvSpPr>
            <p:cNvPr id="71" name="Freeform: Shape 96">
              <a:extLst>
                <a:ext uri="{FF2B5EF4-FFF2-40B4-BE49-F238E27FC236}">
                  <a16:creationId xmlns="" xmlns:a16="http://schemas.microsoft.com/office/drawing/2014/main" id="{D4D792BF-842B-4507-A63A-79FE9C95ABB4}"/>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2" name="Freeform: Shape 97">
              <a:extLst>
                <a:ext uri="{FF2B5EF4-FFF2-40B4-BE49-F238E27FC236}">
                  <a16:creationId xmlns="" xmlns:a16="http://schemas.microsoft.com/office/drawing/2014/main" id="{4B97A44D-873A-4497-BA0F-F5C06A19A9D4}"/>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2">
                <a:lumMod val="40000"/>
                <a:lumOff val="60000"/>
              </a:schemeClr>
            </a:solidFill>
            <a:ln w="7072" cap="flat">
              <a:noFill/>
              <a:prstDash val="solid"/>
              <a:miter/>
            </a:ln>
          </p:spPr>
          <p:txBody>
            <a:bodyPr rtlCol="0" anchor="ctr"/>
            <a:lstStyle/>
            <a:p>
              <a:endParaRPr lang="en-US"/>
            </a:p>
          </p:txBody>
        </p:sp>
        <p:sp>
          <p:nvSpPr>
            <p:cNvPr id="73" name="Freeform: Shape 98">
              <a:extLst>
                <a:ext uri="{FF2B5EF4-FFF2-40B4-BE49-F238E27FC236}">
                  <a16:creationId xmlns="" xmlns:a16="http://schemas.microsoft.com/office/drawing/2014/main" id="{37CC6A37-9EBD-4049-B3DF-E5147DFA4BE4}"/>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2">
                <a:lumMod val="20000"/>
                <a:lumOff val="80000"/>
              </a:schemeClr>
            </a:solidFill>
            <a:ln w="7072" cap="flat">
              <a:noFill/>
              <a:prstDash val="solid"/>
              <a:miter/>
            </a:ln>
          </p:spPr>
          <p:txBody>
            <a:bodyPr rtlCol="0" anchor="ctr"/>
            <a:lstStyle/>
            <a:p>
              <a:endParaRPr lang="en-US" dirty="0"/>
            </a:p>
          </p:txBody>
        </p:sp>
        <p:sp>
          <p:nvSpPr>
            <p:cNvPr id="74" name="Freeform: Shape 99">
              <a:extLst>
                <a:ext uri="{FF2B5EF4-FFF2-40B4-BE49-F238E27FC236}">
                  <a16:creationId xmlns="" xmlns:a16="http://schemas.microsoft.com/office/drawing/2014/main" id="{674A1B26-E37E-4694-AB5E-441DECF625FC}"/>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75" name="Freeform: Shape 100">
              <a:extLst>
                <a:ext uri="{FF2B5EF4-FFF2-40B4-BE49-F238E27FC236}">
                  <a16:creationId xmlns="" xmlns:a16="http://schemas.microsoft.com/office/drawing/2014/main" id="{0505D092-209C-4DA3-9979-DC5576F5D12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2"/>
            </a:solidFill>
            <a:ln w="7072" cap="flat">
              <a:noFill/>
              <a:prstDash val="solid"/>
              <a:miter/>
            </a:ln>
          </p:spPr>
          <p:txBody>
            <a:bodyPr rtlCol="0" anchor="ctr"/>
            <a:lstStyle/>
            <a:p>
              <a:endParaRPr lang="en-US"/>
            </a:p>
          </p:txBody>
        </p:sp>
        <p:sp>
          <p:nvSpPr>
            <p:cNvPr id="76" name="Freeform: Shape 101">
              <a:extLst>
                <a:ext uri="{FF2B5EF4-FFF2-40B4-BE49-F238E27FC236}">
                  <a16:creationId xmlns="" xmlns:a16="http://schemas.microsoft.com/office/drawing/2014/main" id="{524A1E32-00B2-4B20-934A-273F4EFCB731}"/>
                </a:ext>
              </a:extLst>
            </p:cNvPr>
            <p:cNvSpPr/>
            <p:nvPr/>
          </p:nvSpPr>
          <p:spPr>
            <a:xfrm>
              <a:off x="353" y="3313727"/>
              <a:ext cx="9078321" cy="2328077"/>
            </a:xfrm>
            <a:custGeom>
              <a:avLst/>
              <a:gdLst>
                <a:gd name="connsiteX0" fmla="*/ 3610572 w 9078321"/>
                <a:gd name="connsiteY0" fmla="*/ 2328078 h 2328077"/>
                <a:gd name="connsiteX1" fmla="*/ 3544803 w 9078321"/>
                <a:gd name="connsiteY1" fmla="*/ 2321713 h 2328077"/>
                <a:gd name="connsiteX2" fmla="*/ 3189793 w 9078321"/>
                <a:gd name="connsiteY2" fmla="*/ 1795562 h 2328077"/>
                <a:gd name="connsiteX3" fmla="*/ 2843976 w 9078321"/>
                <a:gd name="connsiteY3" fmla="*/ 1168282 h 2328077"/>
                <a:gd name="connsiteX4" fmla="*/ 1514453 w 9078321"/>
                <a:gd name="connsiteY4" fmla="*/ 1176061 h 2328077"/>
                <a:gd name="connsiteX5" fmla="*/ 58344 w 9078321"/>
                <a:gd name="connsiteY5" fmla="*/ 1524000 h 2328077"/>
                <a:gd name="connsiteX6" fmla="*/ 1769 w 9078321"/>
                <a:gd name="connsiteY6" fmla="*/ 1492176 h 2328077"/>
                <a:gd name="connsiteX7" fmla="*/ 33592 w 9078321"/>
                <a:gd name="connsiteY7" fmla="*/ 1435601 h 2328077"/>
                <a:gd name="connsiteX8" fmla="*/ 1497481 w 9078321"/>
                <a:gd name="connsiteY8" fmla="*/ 1085541 h 2328077"/>
                <a:gd name="connsiteX9" fmla="*/ 2895601 w 9078321"/>
                <a:gd name="connsiteY9" fmla="*/ 1091905 h 2328077"/>
                <a:gd name="connsiteX10" fmla="*/ 3277485 w 9078321"/>
                <a:gd name="connsiteY10" fmla="*/ 1768688 h 2328077"/>
                <a:gd name="connsiteX11" fmla="*/ 3561776 w 9078321"/>
                <a:gd name="connsiteY11" fmla="*/ 2231192 h 2328077"/>
                <a:gd name="connsiteX12" fmla="*/ 4685505 w 9078321"/>
                <a:gd name="connsiteY12" fmla="*/ 1395291 h 2328077"/>
                <a:gd name="connsiteX13" fmla="*/ 4949995 w 9078321"/>
                <a:gd name="connsiteY13" fmla="*/ 1115950 h 2328077"/>
                <a:gd name="connsiteX14" fmla="*/ 5143766 w 9078321"/>
                <a:gd name="connsiteY14" fmla="*/ 917936 h 2328077"/>
                <a:gd name="connsiteX15" fmla="*/ 6571588 w 9078321"/>
                <a:gd name="connsiteY15" fmla="*/ 0 h 2328077"/>
                <a:gd name="connsiteX16" fmla="*/ 6590682 w 9078321"/>
                <a:gd name="connsiteY16" fmla="*/ 0 h 2328077"/>
                <a:gd name="connsiteX17" fmla="*/ 7109054 w 9078321"/>
                <a:gd name="connsiteY17" fmla="*/ 313993 h 2328077"/>
                <a:gd name="connsiteX18" fmla="*/ 7288681 w 9078321"/>
                <a:gd name="connsiteY18" fmla="*/ 899549 h 2328077"/>
                <a:gd name="connsiteX19" fmla="*/ 7502960 w 9078321"/>
                <a:gd name="connsiteY19" fmla="*/ 1377611 h 2328077"/>
                <a:gd name="connsiteX20" fmla="*/ 9000086 w 9078321"/>
                <a:gd name="connsiteY20" fmla="*/ 607478 h 2328077"/>
                <a:gd name="connsiteX21" fmla="*/ 9065149 w 9078321"/>
                <a:gd name="connsiteY21" fmla="*/ 608186 h 2328077"/>
                <a:gd name="connsiteX22" fmla="*/ 9064442 w 9078321"/>
                <a:gd name="connsiteY22" fmla="*/ 673247 h 2328077"/>
                <a:gd name="connsiteX23" fmla="*/ 8523439 w 9078321"/>
                <a:gd name="connsiteY23" fmla="*/ 1110292 h 2328077"/>
                <a:gd name="connsiteX24" fmla="*/ 7487403 w 9078321"/>
                <a:gd name="connsiteY24" fmla="*/ 1468839 h 2328077"/>
                <a:gd name="connsiteX25" fmla="*/ 7198868 w 9078321"/>
                <a:gd name="connsiteY25" fmla="*/ 918643 h 2328077"/>
                <a:gd name="connsiteX26" fmla="*/ 6589268 w 9078321"/>
                <a:gd name="connsiteY26" fmla="*/ 92642 h 2328077"/>
                <a:gd name="connsiteX27" fmla="*/ 6572295 w 9078321"/>
                <a:gd name="connsiteY27" fmla="*/ 92642 h 2328077"/>
                <a:gd name="connsiteX28" fmla="*/ 5210949 w 9078321"/>
                <a:gd name="connsiteY28" fmla="*/ 981583 h 2328077"/>
                <a:gd name="connsiteX29" fmla="*/ 5014350 w 9078321"/>
                <a:gd name="connsiteY29" fmla="*/ 1183133 h 2328077"/>
                <a:gd name="connsiteX30" fmla="*/ 4754103 w 9078321"/>
                <a:gd name="connsiteY30" fmla="*/ 1457524 h 2328077"/>
                <a:gd name="connsiteX31" fmla="*/ 4157939 w 9078321"/>
                <a:gd name="connsiteY31" fmla="*/ 2055809 h 2328077"/>
                <a:gd name="connsiteX32" fmla="*/ 3610572 w 9078321"/>
                <a:gd name="connsiteY32" fmla="*/ 2328078 h 232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78321" h="2328077">
                  <a:moveTo>
                    <a:pt x="3610572" y="2328078"/>
                  </a:moveTo>
                  <a:cubicBezTo>
                    <a:pt x="3587942" y="2328078"/>
                    <a:pt x="3566019" y="2325956"/>
                    <a:pt x="3544803" y="2321713"/>
                  </a:cubicBezTo>
                  <a:cubicBezTo>
                    <a:pt x="3337596" y="2280696"/>
                    <a:pt x="3266170" y="2045201"/>
                    <a:pt x="3189793" y="1795562"/>
                  </a:cubicBezTo>
                  <a:cubicBezTo>
                    <a:pt x="3119074" y="1564310"/>
                    <a:pt x="3039868" y="1302649"/>
                    <a:pt x="2843976" y="1168282"/>
                  </a:cubicBezTo>
                  <a:cubicBezTo>
                    <a:pt x="2720924" y="1083419"/>
                    <a:pt x="2389958" y="1016236"/>
                    <a:pt x="1514453" y="1176061"/>
                  </a:cubicBezTo>
                  <a:cubicBezTo>
                    <a:pt x="921119" y="1284261"/>
                    <a:pt x="316469" y="1452573"/>
                    <a:pt x="58344" y="1524000"/>
                  </a:cubicBezTo>
                  <a:cubicBezTo>
                    <a:pt x="33592" y="1531072"/>
                    <a:pt x="8840" y="1516221"/>
                    <a:pt x="1769" y="1492176"/>
                  </a:cubicBezTo>
                  <a:cubicBezTo>
                    <a:pt x="-5303" y="1467425"/>
                    <a:pt x="9548" y="1442673"/>
                    <a:pt x="33592" y="1435601"/>
                  </a:cubicBezTo>
                  <a:cubicBezTo>
                    <a:pt x="293132" y="1363467"/>
                    <a:pt x="899903" y="1195155"/>
                    <a:pt x="1497481" y="1085541"/>
                  </a:cubicBezTo>
                  <a:cubicBezTo>
                    <a:pt x="2235790" y="951174"/>
                    <a:pt x="2692636" y="953295"/>
                    <a:pt x="2895601" y="1091905"/>
                  </a:cubicBezTo>
                  <a:cubicBezTo>
                    <a:pt x="3117659" y="1244659"/>
                    <a:pt x="3202522" y="1522585"/>
                    <a:pt x="3277485" y="1768688"/>
                  </a:cubicBezTo>
                  <a:cubicBezTo>
                    <a:pt x="3348204" y="2000647"/>
                    <a:pt x="3409023" y="2200783"/>
                    <a:pt x="3561776" y="2231192"/>
                  </a:cubicBezTo>
                  <a:cubicBezTo>
                    <a:pt x="3865161" y="2291304"/>
                    <a:pt x="4358782" y="1751716"/>
                    <a:pt x="4685505" y="1395291"/>
                  </a:cubicBezTo>
                  <a:cubicBezTo>
                    <a:pt x="4788048" y="1282847"/>
                    <a:pt x="4876447" y="1186669"/>
                    <a:pt x="4949995" y="1115950"/>
                  </a:cubicBezTo>
                  <a:cubicBezTo>
                    <a:pt x="5005864" y="1062910"/>
                    <a:pt x="5069511" y="995727"/>
                    <a:pt x="5143766" y="917936"/>
                  </a:cubicBezTo>
                  <a:cubicBezTo>
                    <a:pt x="5491705" y="551610"/>
                    <a:pt x="6016442" y="0"/>
                    <a:pt x="6571588" y="0"/>
                  </a:cubicBezTo>
                  <a:cubicBezTo>
                    <a:pt x="6577953" y="0"/>
                    <a:pt x="6584317" y="0"/>
                    <a:pt x="6590682" y="0"/>
                  </a:cubicBezTo>
                  <a:cubicBezTo>
                    <a:pt x="6824056" y="5657"/>
                    <a:pt x="6993075" y="108200"/>
                    <a:pt x="7109054" y="313993"/>
                  </a:cubicBezTo>
                  <a:cubicBezTo>
                    <a:pt x="7205940" y="486548"/>
                    <a:pt x="7249785" y="705778"/>
                    <a:pt x="7288681" y="899549"/>
                  </a:cubicBezTo>
                  <a:cubicBezTo>
                    <a:pt x="7337477" y="1144237"/>
                    <a:pt x="7379909" y="1356395"/>
                    <a:pt x="7502960" y="1377611"/>
                  </a:cubicBezTo>
                  <a:cubicBezTo>
                    <a:pt x="8096295" y="1480154"/>
                    <a:pt x="8990894" y="615965"/>
                    <a:pt x="9000086" y="607478"/>
                  </a:cubicBezTo>
                  <a:cubicBezTo>
                    <a:pt x="9018474" y="589799"/>
                    <a:pt x="9047469" y="589799"/>
                    <a:pt x="9065149" y="608186"/>
                  </a:cubicBezTo>
                  <a:cubicBezTo>
                    <a:pt x="9082829" y="626572"/>
                    <a:pt x="9082829" y="655567"/>
                    <a:pt x="9064442" y="673247"/>
                  </a:cubicBezTo>
                  <a:cubicBezTo>
                    <a:pt x="9062320" y="675369"/>
                    <a:pt x="8829653" y="900963"/>
                    <a:pt x="8523439" y="1110292"/>
                  </a:cubicBezTo>
                  <a:cubicBezTo>
                    <a:pt x="8106903" y="1394584"/>
                    <a:pt x="7758257" y="1515514"/>
                    <a:pt x="7487403" y="1468839"/>
                  </a:cubicBezTo>
                  <a:cubicBezTo>
                    <a:pt x="7302118" y="1437015"/>
                    <a:pt x="7254029" y="1196570"/>
                    <a:pt x="7198868" y="918643"/>
                  </a:cubicBezTo>
                  <a:cubicBezTo>
                    <a:pt x="7122491" y="536759"/>
                    <a:pt x="7036213" y="103250"/>
                    <a:pt x="6589268" y="92642"/>
                  </a:cubicBezTo>
                  <a:cubicBezTo>
                    <a:pt x="6583610" y="92642"/>
                    <a:pt x="6577953" y="92642"/>
                    <a:pt x="6572295" y="92642"/>
                  </a:cubicBezTo>
                  <a:cubicBezTo>
                    <a:pt x="6056752" y="92642"/>
                    <a:pt x="5548987" y="627280"/>
                    <a:pt x="5210949" y="981583"/>
                  </a:cubicBezTo>
                  <a:cubicBezTo>
                    <a:pt x="5135987" y="1060082"/>
                    <a:pt x="5071632" y="1127972"/>
                    <a:pt x="5014350" y="1183133"/>
                  </a:cubicBezTo>
                  <a:cubicBezTo>
                    <a:pt x="4942923" y="1251024"/>
                    <a:pt x="4855939" y="1347202"/>
                    <a:pt x="4754103" y="1457524"/>
                  </a:cubicBezTo>
                  <a:cubicBezTo>
                    <a:pt x="4581548" y="1646344"/>
                    <a:pt x="4366561" y="1881132"/>
                    <a:pt x="4157939" y="2055809"/>
                  </a:cubicBezTo>
                  <a:cubicBezTo>
                    <a:pt x="3938710" y="2238264"/>
                    <a:pt x="3759083" y="2328078"/>
                    <a:pt x="3610572" y="2328078"/>
                  </a:cubicBezTo>
                  <a:close/>
                </a:path>
              </a:pathLst>
            </a:custGeom>
            <a:solidFill>
              <a:srgbClr val="B3B3B3"/>
            </a:solidFill>
            <a:ln w="7072" cap="flat">
              <a:noFill/>
              <a:prstDash val="solid"/>
              <a:miter/>
            </a:ln>
          </p:spPr>
          <p:txBody>
            <a:bodyPr rtlCol="0" anchor="ctr"/>
            <a:lstStyle/>
            <a:p>
              <a:endParaRPr lang="en-US"/>
            </a:p>
          </p:txBody>
        </p:sp>
        <p:sp>
          <p:nvSpPr>
            <p:cNvPr id="77" name="Freeform: Shape 102">
              <a:extLst>
                <a:ext uri="{FF2B5EF4-FFF2-40B4-BE49-F238E27FC236}">
                  <a16:creationId xmlns="" xmlns:a16="http://schemas.microsoft.com/office/drawing/2014/main" id="{09A4037C-AF9A-4191-846E-AF05B36E2A31}"/>
                </a:ext>
              </a:extLst>
            </p:cNvPr>
            <p:cNvSpPr/>
            <p:nvPr/>
          </p:nvSpPr>
          <p:spPr>
            <a:xfrm>
              <a:off x="21068" y="3363230"/>
              <a:ext cx="9066093" cy="2285646"/>
            </a:xfrm>
            <a:custGeom>
              <a:avLst/>
              <a:gdLst>
                <a:gd name="connsiteX0" fmla="*/ 3589857 w 9066093"/>
                <a:gd name="connsiteY0" fmla="*/ 2285646 h 2285646"/>
                <a:gd name="connsiteX1" fmla="*/ 3527624 w 9066093"/>
                <a:gd name="connsiteY1" fmla="*/ 2279281 h 2285646"/>
                <a:gd name="connsiteX2" fmla="*/ 3162713 w 9066093"/>
                <a:gd name="connsiteY2" fmla="*/ 1741815 h 2285646"/>
                <a:gd name="connsiteX3" fmla="*/ 2817603 w 9066093"/>
                <a:gd name="connsiteY3" fmla="*/ 1121607 h 2285646"/>
                <a:gd name="connsiteX4" fmla="*/ 1497982 w 9066093"/>
                <a:gd name="connsiteY4" fmla="*/ 1127265 h 2285646"/>
                <a:gd name="connsiteX5" fmla="*/ 49651 w 9066093"/>
                <a:gd name="connsiteY5" fmla="*/ 1477325 h 2285646"/>
                <a:gd name="connsiteX6" fmla="*/ 31264 w 9066093"/>
                <a:gd name="connsiteY6" fmla="*/ 1482275 h 2285646"/>
                <a:gd name="connsiteX7" fmla="*/ 855 w 9066093"/>
                <a:gd name="connsiteY7" fmla="*/ 1465303 h 2285646"/>
                <a:gd name="connsiteX8" fmla="*/ 17827 w 9066093"/>
                <a:gd name="connsiteY8" fmla="*/ 1434894 h 2285646"/>
                <a:gd name="connsiteX9" fmla="*/ 36214 w 9066093"/>
                <a:gd name="connsiteY9" fmla="*/ 1429943 h 2285646"/>
                <a:gd name="connsiteX10" fmla="*/ 1489495 w 9066093"/>
                <a:gd name="connsiteY10" fmla="*/ 1079176 h 2285646"/>
                <a:gd name="connsiteX11" fmla="*/ 2845891 w 9066093"/>
                <a:gd name="connsiteY11" fmla="*/ 1081297 h 2285646"/>
                <a:gd name="connsiteX12" fmla="*/ 3210095 w 9066093"/>
                <a:gd name="connsiteY12" fmla="*/ 1727671 h 2285646"/>
                <a:gd name="connsiteX13" fmla="*/ 3537525 w 9066093"/>
                <a:gd name="connsiteY13" fmla="*/ 2231192 h 2285646"/>
                <a:gd name="connsiteX14" fmla="*/ 4096207 w 9066093"/>
                <a:gd name="connsiteY14" fmla="*/ 1978725 h 2285646"/>
                <a:gd name="connsiteX15" fmla="*/ 4690956 w 9066093"/>
                <a:gd name="connsiteY15" fmla="*/ 1383976 h 2285646"/>
                <a:gd name="connsiteX16" fmla="*/ 4951203 w 9066093"/>
                <a:gd name="connsiteY16" fmla="*/ 1110292 h 2285646"/>
                <a:gd name="connsiteX17" fmla="*/ 5147095 w 9066093"/>
                <a:gd name="connsiteY17" fmla="*/ 909449 h 2285646"/>
                <a:gd name="connsiteX18" fmla="*/ 6557945 w 9066093"/>
                <a:gd name="connsiteY18" fmla="*/ 0 h 2285646"/>
                <a:gd name="connsiteX19" fmla="*/ 6569260 w 9066093"/>
                <a:gd name="connsiteY19" fmla="*/ 0 h 2285646"/>
                <a:gd name="connsiteX20" fmla="*/ 7044493 w 9066093"/>
                <a:gd name="connsiteY20" fmla="*/ 287827 h 2285646"/>
                <a:gd name="connsiteX21" fmla="*/ 7221291 w 9066093"/>
                <a:gd name="connsiteY21" fmla="*/ 852167 h 2285646"/>
                <a:gd name="connsiteX22" fmla="*/ 7480831 w 9066093"/>
                <a:gd name="connsiteY22" fmla="*/ 1378318 h 2285646"/>
                <a:gd name="connsiteX23" fmla="*/ 9024632 w 9066093"/>
                <a:gd name="connsiteY23" fmla="*/ 576362 h 2285646"/>
                <a:gd name="connsiteX24" fmla="*/ 9059284 w 9066093"/>
                <a:gd name="connsiteY24" fmla="*/ 577069 h 2285646"/>
                <a:gd name="connsiteX25" fmla="*/ 9058577 w 9066093"/>
                <a:gd name="connsiteY25" fmla="*/ 611722 h 2285646"/>
                <a:gd name="connsiteX26" fmla="*/ 8506260 w 9066093"/>
                <a:gd name="connsiteY26" fmla="*/ 1060082 h 2285646"/>
                <a:gd name="connsiteX27" fmla="*/ 7471637 w 9066093"/>
                <a:gd name="connsiteY27" fmla="*/ 1426407 h 2285646"/>
                <a:gd name="connsiteX28" fmla="*/ 7172495 w 9066093"/>
                <a:gd name="connsiteY28" fmla="*/ 861360 h 2285646"/>
                <a:gd name="connsiteX29" fmla="*/ 6568552 w 9066093"/>
                <a:gd name="connsiteY29" fmla="*/ 48796 h 2285646"/>
                <a:gd name="connsiteX30" fmla="*/ 6557945 w 9066093"/>
                <a:gd name="connsiteY30" fmla="*/ 48796 h 2285646"/>
                <a:gd name="connsiteX31" fmla="*/ 5182455 w 9066093"/>
                <a:gd name="connsiteY31" fmla="*/ 942688 h 2285646"/>
                <a:gd name="connsiteX32" fmla="*/ 4985148 w 9066093"/>
                <a:gd name="connsiteY32" fmla="*/ 1144945 h 2285646"/>
                <a:gd name="connsiteX33" fmla="*/ 4727023 w 9066093"/>
                <a:gd name="connsiteY33" fmla="*/ 1416507 h 2285646"/>
                <a:gd name="connsiteX34" fmla="*/ 3589857 w 9066093"/>
                <a:gd name="connsiteY34" fmla="*/ 2285646 h 2285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066093" h="2285646">
                  <a:moveTo>
                    <a:pt x="3589857" y="2285646"/>
                  </a:moveTo>
                  <a:cubicBezTo>
                    <a:pt x="3568641" y="2285646"/>
                    <a:pt x="3547426" y="2283524"/>
                    <a:pt x="3527624" y="2279281"/>
                  </a:cubicBezTo>
                  <a:cubicBezTo>
                    <a:pt x="3318295" y="2236850"/>
                    <a:pt x="3242626" y="1996404"/>
                    <a:pt x="3162713" y="1741815"/>
                  </a:cubicBezTo>
                  <a:cubicBezTo>
                    <a:pt x="3087043" y="1501370"/>
                    <a:pt x="3009252" y="1252438"/>
                    <a:pt x="2817603" y="1121607"/>
                  </a:cubicBezTo>
                  <a:cubicBezTo>
                    <a:pt x="2635147" y="997141"/>
                    <a:pt x="2191030" y="999263"/>
                    <a:pt x="1497982" y="1127265"/>
                  </a:cubicBezTo>
                  <a:cubicBezTo>
                    <a:pt x="931520" y="1232637"/>
                    <a:pt x="336064" y="1398120"/>
                    <a:pt x="49651" y="1477325"/>
                  </a:cubicBezTo>
                  <a:lnTo>
                    <a:pt x="31264" y="1482275"/>
                  </a:lnTo>
                  <a:cubicBezTo>
                    <a:pt x="17827" y="1485811"/>
                    <a:pt x="4391" y="1478032"/>
                    <a:pt x="855" y="1465303"/>
                  </a:cubicBezTo>
                  <a:cubicBezTo>
                    <a:pt x="-2681" y="1451866"/>
                    <a:pt x="5098" y="1438430"/>
                    <a:pt x="17827" y="1434894"/>
                  </a:cubicBezTo>
                  <a:lnTo>
                    <a:pt x="36214" y="1429943"/>
                  </a:lnTo>
                  <a:cubicBezTo>
                    <a:pt x="323335" y="1350031"/>
                    <a:pt x="920205" y="1184548"/>
                    <a:pt x="1489495" y="1079176"/>
                  </a:cubicBezTo>
                  <a:cubicBezTo>
                    <a:pt x="2195981" y="948345"/>
                    <a:pt x="2652120" y="949759"/>
                    <a:pt x="2845891" y="1081297"/>
                  </a:cubicBezTo>
                  <a:cubicBezTo>
                    <a:pt x="3051684" y="1221321"/>
                    <a:pt x="3135840" y="1490055"/>
                    <a:pt x="3210095" y="1727671"/>
                  </a:cubicBezTo>
                  <a:cubicBezTo>
                    <a:pt x="3288593" y="1978725"/>
                    <a:pt x="3356484" y="2195125"/>
                    <a:pt x="3537525" y="2231192"/>
                  </a:cubicBezTo>
                  <a:cubicBezTo>
                    <a:pt x="3676135" y="2258773"/>
                    <a:pt x="3858590" y="2176739"/>
                    <a:pt x="4096207" y="1978725"/>
                  </a:cubicBezTo>
                  <a:cubicBezTo>
                    <a:pt x="4303415" y="1806169"/>
                    <a:pt x="4518401" y="1572089"/>
                    <a:pt x="4690956" y="1383976"/>
                  </a:cubicBezTo>
                  <a:cubicBezTo>
                    <a:pt x="4792085" y="1274361"/>
                    <a:pt x="4879070" y="1178890"/>
                    <a:pt x="4951203" y="1110292"/>
                  </a:cubicBezTo>
                  <a:cubicBezTo>
                    <a:pt x="5007778" y="1056546"/>
                    <a:pt x="5072133" y="988655"/>
                    <a:pt x="5147095" y="909449"/>
                  </a:cubicBezTo>
                  <a:cubicBezTo>
                    <a:pt x="5491498" y="546660"/>
                    <a:pt x="6010578" y="0"/>
                    <a:pt x="6557945" y="0"/>
                  </a:cubicBezTo>
                  <a:cubicBezTo>
                    <a:pt x="6561480" y="0"/>
                    <a:pt x="6565724" y="0"/>
                    <a:pt x="6569260" y="0"/>
                  </a:cubicBezTo>
                  <a:cubicBezTo>
                    <a:pt x="6781418" y="2829"/>
                    <a:pt x="6936293" y="96885"/>
                    <a:pt x="7044493" y="287827"/>
                  </a:cubicBezTo>
                  <a:cubicBezTo>
                    <a:pt x="7136428" y="450482"/>
                    <a:pt x="7181688" y="664054"/>
                    <a:pt x="7221291" y="852167"/>
                  </a:cubicBezTo>
                  <a:cubicBezTo>
                    <a:pt x="7277866" y="1120193"/>
                    <a:pt x="7326663" y="1351445"/>
                    <a:pt x="7480831" y="1378318"/>
                  </a:cubicBezTo>
                  <a:cubicBezTo>
                    <a:pt x="8084066" y="1485811"/>
                    <a:pt x="9015439" y="585555"/>
                    <a:pt x="9024632" y="576362"/>
                  </a:cubicBezTo>
                  <a:cubicBezTo>
                    <a:pt x="9034533" y="567168"/>
                    <a:pt x="9050091" y="567168"/>
                    <a:pt x="9059284" y="577069"/>
                  </a:cubicBezTo>
                  <a:cubicBezTo>
                    <a:pt x="9068478" y="586970"/>
                    <a:pt x="9068478" y="602528"/>
                    <a:pt x="9058577" y="611722"/>
                  </a:cubicBezTo>
                  <a:cubicBezTo>
                    <a:pt x="9056456" y="613843"/>
                    <a:pt x="8818132" y="845802"/>
                    <a:pt x="8506260" y="1060082"/>
                  </a:cubicBezTo>
                  <a:cubicBezTo>
                    <a:pt x="8084773" y="1350738"/>
                    <a:pt x="7736835" y="1473789"/>
                    <a:pt x="7471637" y="1426407"/>
                  </a:cubicBezTo>
                  <a:cubicBezTo>
                    <a:pt x="7284231" y="1393169"/>
                    <a:pt x="7232606" y="1146359"/>
                    <a:pt x="7172495" y="861360"/>
                  </a:cubicBezTo>
                  <a:cubicBezTo>
                    <a:pt x="7092582" y="483012"/>
                    <a:pt x="7002769" y="54454"/>
                    <a:pt x="6568552" y="48796"/>
                  </a:cubicBezTo>
                  <a:cubicBezTo>
                    <a:pt x="6565016" y="48796"/>
                    <a:pt x="6561480" y="48796"/>
                    <a:pt x="6557945" y="48796"/>
                  </a:cubicBezTo>
                  <a:cubicBezTo>
                    <a:pt x="6031793" y="48796"/>
                    <a:pt x="5521200" y="586263"/>
                    <a:pt x="5182455" y="942688"/>
                  </a:cubicBezTo>
                  <a:cubicBezTo>
                    <a:pt x="5107493" y="1021893"/>
                    <a:pt x="5042431" y="1089784"/>
                    <a:pt x="4985148" y="1144945"/>
                  </a:cubicBezTo>
                  <a:cubicBezTo>
                    <a:pt x="4914429" y="1212128"/>
                    <a:pt x="4827444" y="1306892"/>
                    <a:pt x="4727023" y="1416507"/>
                  </a:cubicBezTo>
                  <a:cubicBezTo>
                    <a:pt x="4387571" y="1787783"/>
                    <a:pt x="3929309" y="2285646"/>
                    <a:pt x="3589857" y="2285646"/>
                  </a:cubicBezTo>
                  <a:close/>
                </a:path>
              </a:pathLst>
            </a:custGeom>
            <a:solidFill>
              <a:srgbClr val="000000"/>
            </a:solidFill>
            <a:ln w="7072" cap="flat">
              <a:noFill/>
              <a:prstDash val="solid"/>
              <a:miter/>
            </a:ln>
          </p:spPr>
          <p:txBody>
            <a:bodyPr rtlCol="0" anchor="ctr"/>
            <a:lstStyle/>
            <a:p>
              <a:endParaRPr lang="en-US"/>
            </a:p>
          </p:txBody>
        </p:sp>
      </p:grpSp>
      <p:grpSp>
        <p:nvGrpSpPr>
          <p:cNvPr id="78" name="Group 46">
            <a:extLst>
              <a:ext uri="{FF2B5EF4-FFF2-40B4-BE49-F238E27FC236}">
                <a16:creationId xmlns="" xmlns:a16="http://schemas.microsoft.com/office/drawing/2014/main" id="{9B1DEA87-5A5F-4FFA-8934-9C26E8902D12}"/>
              </a:ext>
            </a:extLst>
          </p:cNvPr>
          <p:cNvGrpSpPr/>
          <p:nvPr/>
        </p:nvGrpSpPr>
        <p:grpSpPr>
          <a:xfrm flipH="1">
            <a:off x="2673706" y="3580566"/>
            <a:ext cx="1183662" cy="1040677"/>
            <a:chOff x="3983887" y="4061275"/>
            <a:chExt cx="2122406" cy="1866023"/>
          </a:xfrm>
        </p:grpSpPr>
        <p:grpSp>
          <p:nvGrpSpPr>
            <p:cNvPr id="79" name="Group 47">
              <a:extLst>
                <a:ext uri="{FF2B5EF4-FFF2-40B4-BE49-F238E27FC236}">
                  <a16:creationId xmlns="" xmlns:a16="http://schemas.microsoft.com/office/drawing/2014/main" id="{7782A974-77A5-4765-BF6E-FFE22E7B5C69}"/>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92" name="Freeform 15">
                <a:extLst>
                  <a:ext uri="{FF2B5EF4-FFF2-40B4-BE49-F238E27FC236}">
                    <a16:creationId xmlns="" xmlns:a16="http://schemas.microsoft.com/office/drawing/2014/main" id="{9E81A0D9-3256-4ECD-BCB8-63635DE1C277}"/>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3" name="Rectangle 22">
                <a:extLst>
                  <a:ext uri="{FF2B5EF4-FFF2-40B4-BE49-F238E27FC236}">
                    <a16:creationId xmlns="" xmlns:a16="http://schemas.microsoft.com/office/drawing/2014/main" id="{169C667E-41BB-4D4C-B430-4DB878F4F2ED}"/>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0" name="Group 48">
              <a:extLst>
                <a:ext uri="{FF2B5EF4-FFF2-40B4-BE49-F238E27FC236}">
                  <a16:creationId xmlns="" xmlns:a16="http://schemas.microsoft.com/office/drawing/2014/main" id="{E281F405-2EE9-40BC-95BD-D8D982D4C430}"/>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90" name="Freeform 18">
                <a:extLst>
                  <a:ext uri="{FF2B5EF4-FFF2-40B4-BE49-F238E27FC236}">
                    <a16:creationId xmlns="" xmlns:a16="http://schemas.microsoft.com/office/drawing/2014/main" id="{E730ABE9-6B4A-4770-9A61-36F22B8B0D6E}"/>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1" name="Freeform 19">
                <a:extLst>
                  <a:ext uri="{FF2B5EF4-FFF2-40B4-BE49-F238E27FC236}">
                    <a16:creationId xmlns="" xmlns:a16="http://schemas.microsoft.com/office/drawing/2014/main" id="{A332EC7E-8242-416D-8522-3C9AD4C2D4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1" name="Group 49">
              <a:extLst>
                <a:ext uri="{FF2B5EF4-FFF2-40B4-BE49-F238E27FC236}">
                  <a16:creationId xmlns="" xmlns:a16="http://schemas.microsoft.com/office/drawing/2014/main" id="{2B752409-3C27-4488-AD82-C7ED806590F8}"/>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88" name="Freeform 21">
                <a:extLst>
                  <a:ext uri="{FF2B5EF4-FFF2-40B4-BE49-F238E27FC236}">
                    <a16:creationId xmlns="" xmlns:a16="http://schemas.microsoft.com/office/drawing/2014/main" id="{6BC3A07B-F63D-47E8-8101-204CBC6D9DD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9" name="Rectangle 22">
                <a:extLst>
                  <a:ext uri="{FF2B5EF4-FFF2-40B4-BE49-F238E27FC236}">
                    <a16:creationId xmlns="" xmlns:a16="http://schemas.microsoft.com/office/drawing/2014/main" id="{53FC7B13-8F9F-43F2-814D-9ADB346D520C}"/>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2" name="Group 50">
              <a:extLst>
                <a:ext uri="{FF2B5EF4-FFF2-40B4-BE49-F238E27FC236}">
                  <a16:creationId xmlns="" xmlns:a16="http://schemas.microsoft.com/office/drawing/2014/main" id="{31279CA7-84B3-40DB-A053-5C1E531FA5BC}"/>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86" name="Freeform 24">
                <a:extLst>
                  <a:ext uri="{FF2B5EF4-FFF2-40B4-BE49-F238E27FC236}">
                    <a16:creationId xmlns="" xmlns:a16="http://schemas.microsoft.com/office/drawing/2014/main" id="{9DB16EC4-24F4-4589-A48C-48A293E99769}"/>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7" name="Rectangle 22">
                <a:extLst>
                  <a:ext uri="{FF2B5EF4-FFF2-40B4-BE49-F238E27FC236}">
                    <a16:creationId xmlns="" xmlns:a16="http://schemas.microsoft.com/office/drawing/2014/main" id="{42C56BDA-E2FE-4836-BFCA-6CADB1BF969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3" name="Group 51">
              <a:extLst>
                <a:ext uri="{FF2B5EF4-FFF2-40B4-BE49-F238E27FC236}">
                  <a16:creationId xmlns="" xmlns:a16="http://schemas.microsoft.com/office/drawing/2014/main" id="{A806BAE6-2B82-4A65-A0B3-98FC9E9941D8}"/>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84" name="Freeform 27">
                <a:extLst>
                  <a:ext uri="{FF2B5EF4-FFF2-40B4-BE49-F238E27FC236}">
                    <a16:creationId xmlns="" xmlns:a16="http://schemas.microsoft.com/office/drawing/2014/main" id="{EEBF2CB3-984E-427D-B525-F685ED293445}"/>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5" name="Freeform 28">
                <a:extLst>
                  <a:ext uri="{FF2B5EF4-FFF2-40B4-BE49-F238E27FC236}">
                    <a16:creationId xmlns="" xmlns:a16="http://schemas.microsoft.com/office/drawing/2014/main" id="{2BAA341A-C14F-416E-9AC9-8B9F73626165}"/>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pic>
        <p:nvPicPr>
          <p:cNvPr id="94" name="Resim 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69" y="3659594"/>
            <a:ext cx="2099913" cy="1483906"/>
          </a:xfrm>
          <a:prstGeom prst="rect">
            <a:avLst/>
          </a:prstGeom>
        </p:spPr>
      </p:pic>
    </p:spTree>
    <p:extLst>
      <p:ext uri="{BB962C8B-B14F-4D97-AF65-F5344CB8AC3E}">
        <p14:creationId xmlns:p14="http://schemas.microsoft.com/office/powerpoint/2010/main" val="361381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D9B85F3A-0D98-4AE5-8CED-AA4A4CF82188}"/>
              </a:ext>
            </a:extLst>
          </p:cNvPr>
          <p:cNvSpPr>
            <a:spLocks noGrp="1"/>
          </p:cNvSpPr>
          <p:nvPr>
            <p:ph type="body" sz="quarter" idx="10"/>
          </p:nvPr>
        </p:nvSpPr>
        <p:spPr/>
        <p:txBody>
          <a:bodyPr/>
          <a:lstStyle/>
          <a:p>
            <a:r>
              <a:rPr lang="tr-TR" sz="5400" dirty="0" smtClean="0">
                <a:latin typeface="Shadows Into Light" panose="020B0604020202020204" charset="-94"/>
              </a:rPr>
              <a:t>Neler Konuşacağız</a:t>
            </a:r>
            <a:endParaRPr lang="en-US" sz="5400" dirty="0">
              <a:latin typeface="Shadows Into Light" panose="020B0604020202020204" charset="-94"/>
            </a:endParaRPr>
          </a:p>
        </p:txBody>
      </p:sp>
      <p:grpSp>
        <p:nvGrpSpPr>
          <p:cNvPr id="67" name="Group 66">
            <a:extLst>
              <a:ext uri="{FF2B5EF4-FFF2-40B4-BE49-F238E27FC236}">
                <a16:creationId xmlns="" xmlns:a16="http://schemas.microsoft.com/office/drawing/2014/main" id="{85030F3C-3F14-4280-AA6C-19204206B3E0}"/>
              </a:ext>
            </a:extLst>
          </p:cNvPr>
          <p:cNvGrpSpPr/>
          <p:nvPr/>
        </p:nvGrpSpPr>
        <p:grpSpPr>
          <a:xfrm rot="16200000">
            <a:off x="6014970" y="1980175"/>
            <a:ext cx="4803114" cy="1278206"/>
            <a:chOff x="3960971" y="2767117"/>
            <a:chExt cx="4267200" cy="1321489"/>
          </a:xfrm>
          <a:solidFill>
            <a:srgbClr val="92D050"/>
          </a:solidFill>
        </p:grpSpPr>
        <p:sp>
          <p:nvSpPr>
            <p:cNvPr id="68" name="Freeform: Shape 67">
              <a:extLst>
                <a:ext uri="{FF2B5EF4-FFF2-40B4-BE49-F238E27FC236}">
                  <a16:creationId xmlns="" xmlns:a16="http://schemas.microsoft.com/office/drawing/2014/main" id="{500CC3D4-3213-44FE-AEA1-D00F01745FC6}"/>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grpFill/>
            <a:ln w="9525" cap="flat">
              <a:noFill/>
              <a:prstDash val="solid"/>
              <a:miter/>
            </a:ln>
          </p:spPr>
          <p:txBody>
            <a:bodyPr rtlCol="0" anchor="ctr"/>
            <a:lstStyle/>
            <a:p>
              <a:endParaRPr lang="en-US" sz="900"/>
            </a:p>
          </p:txBody>
        </p:sp>
        <p:sp>
          <p:nvSpPr>
            <p:cNvPr id="69" name="Freeform: Shape 68">
              <a:extLst>
                <a:ext uri="{FF2B5EF4-FFF2-40B4-BE49-F238E27FC236}">
                  <a16:creationId xmlns="" xmlns:a16="http://schemas.microsoft.com/office/drawing/2014/main" id="{F3D9FB98-AB9C-4644-A8E5-20D1B7786152}"/>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grpFill/>
            <a:ln w="9525" cap="flat">
              <a:noFill/>
              <a:prstDash val="solid"/>
              <a:miter/>
            </a:ln>
          </p:spPr>
          <p:txBody>
            <a:bodyPr rtlCol="0" anchor="ctr"/>
            <a:lstStyle/>
            <a:p>
              <a:endParaRPr lang="en-US" sz="900" dirty="0"/>
            </a:p>
          </p:txBody>
        </p:sp>
        <p:sp>
          <p:nvSpPr>
            <p:cNvPr id="70" name="Freeform: Shape 69">
              <a:extLst>
                <a:ext uri="{FF2B5EF4-FFF2-40B4-BE49-F238E27FC236}">
                  <a16:creationId xmlns="" xmlns:a16="http://schemas.microsoft.com/office/drawing/2014/main" id="{16388DEA-7EFF-4878-98F7-417A594FE6F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grpFill/>
            <a:ln w="9525" cap="flat">
              <a:noFill/>
              <a:prstDash val="solid"/>
              <a:miter/>
            </a:ln>
          </p:spPr>
          <p:txBody>
            <a:bodyPr rtlCol="0" anchor="ctr"/>
            <a:lstStyle/>
            <a:p>
              <a:endParaRPr lang="en-US" sz="900" dirty="0"/>
            </a:p>
          </p:txBody>
        </p:sp>
        <p:sp>
          <p:nvSpPr>
            <p:cNvPr id="71" name="Freeform: Shape 70">
              <a:extLst>
                <a:ext uri="{FF2B5EF4-FFF2-40B4-BE49-F238E27FC236}">
                  <a16:creationId xmlns="" xmlns:a16="http://schemas.microsoft.com/office/drawing/2014/main" id="{BDB4C64B-2027-487F-AE96-A7A3A8516637}"/>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grpFill/>
            <a:ln w="9525" cap="flat">
              <a:noFill/>
              <a:prstDash val="solid"/>
              <a:miter/>
            </a:ln>
          </p:spPr>
          <p:txBody>
            <a:bodyPr rtlCol="0" anchor="ctr"/>
            <a:lstStyle/>
            <a:p>
              <a:endParaRPr lang="en-US" sz="900"/>
            </a:p>
          </p:txBody>
        </p:sp>
      </p:grpSp>
      <p:grpSp>
        <p:nvGrpSpPr>
          <p:cNvPr id="83" name="Graphic 3">
            <a:extLst>
              <a:ext uri="{FF2B5EF4-FFF2-40B4-BE49-F238E27FC236}">
                <a16:creationId xmlns="" xmlns:a16="http://schemas.microsoft.com/office/drawing/2014/main" id="{19C4EF18-7F43-4D6E-ACAF-E47946F46669}"/>
              </a:ext>
            </a:extLst>
          </p:cNvPr>
          <p:cNvGrpSpPr/>
          <p:nvPr/>
        </p:nvGrpSpPr>
        <p:grpSpPr>
          <a:xfrm rot="21305829" flipH="1">
            <a:off x="291037" y="2254736"/>
            <a:ext cx="1042277" cy="842665"/>
            <a:chOff x="8338752" y="1211990"/>
            <a:chExt cx="3851961" cy="3114252"/>
          </a:xfrm>
        </p:grpSpPr>
        <p:sp>
          <p:nvSpPr>
            <p:cNvPr id="84" name="Freeform: Shape 83">
              <a:extLst>
                <a:ext uri="{FF2B5EF4-FFF2-40B4-BE49-F238E27FC236}">
                  <a16:creationId xmlns="" xmlns:a16="http://schemas.microsoft.com/office/drawing/2014/main" id="{7597336B-849F-41FC-8FBF-F6FB448FBA73}"/>
                </a:ext>
              </a:extLst>
            </p:cNvPr>
            <p:cNvSpPr/>
            <p:nvPr/>
          </p:nvSpPr>
          <p:spPr>
            <a:xfrm>
              <a:off x="8338752" y="1211990"/>
              <a:ext cx="3831088" cy="3114252"/>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rgbClr val="000000"/>
            </a:solidFill>
            <a:ln w="7072" cap="flat">
              <a:noFill/>
              <a:prstDash val="solid"/>
              <a:miter/>
            </a:ln>
          </p:spPr>
          <p:txBody>
            <a:bodyPr rtlCol="0" anchor="ctr"/>
            <a:lstStyle/>
            <a:p>
              <a:endParaRPr lang="en-US"/>
            </a:p>
          </p:txBody>
        </p:sp>
        <p:sp>
          <p:nvSpPr>
            <p:cNvPr id="85" name="Freeform: Shape 84">
              <a:extLst>
                <a:ext uri="{FF2B5EF4-FFF2-40B4-BE49-F238E27FC236}">
                  <a16:creationId xmlns="" xmlns:a16="http://schemas.microsoft.com/office/drawing/2014/main" id="{5FCBCE89-77CA-4B4E-BDA6-1A6C8C0F5D90}"/>
                </a:ext>
              </a:extLst>
            </p:cNvPr>
            <p:cNvSpPr/>
            <p:nvPr/>
          </p:nvSpPr>
          <p:spPr>
            <a:xfrm>
              <a:off x="8338752" y="1947152"/>
              <a:ext cx="1882301" cy="1882825"/>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5"/>
            </a:solidFill>
            <a:ln w="7072" cap="flat">
              <a:noFill/>
              <a:prstDash val="solid"/>
              <a:miter/>
            </a:ln>
          </p:spPr>
          <p:txBody>
            <a:bodyPr rtlCol="0" anchor="ctr"/>
            <a:lstStyle/>
            <a:p>
              <a:endParaRPr lang="en-US"/>
            </a:p>
          </p:txBody>
        </p:sp>
        <p:sp>
          <p:nvSpPr>
            <p:cNvPr id="86" name="Freeform: Shape 85">
              <a:extLst>
                <a:ext uri="{FF2B5EF4-FFF2-40B4-BE49-F238E27FC236}">
                  <a16:creationId xmlns="" xmlns:a16="http://schemas.microsoft.com/office/drawing/2014/main" id="{B3E290C5-17C5-4E8C-84C3-8D553BE9FF39}"/>
                </a:ext>
              </a:extLst>
            </p:cNvPr>
            <p:cNvSpPr/>
            <p:nvPr/>
          </p:nvSpPr>
          <p:spPr>
            <a:xfrm>
              <a:off x="9018827" y="1959453"/>
              <a:ext cx="2123698" cy="2134891"/>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5"/>
            </a:solidFill>
            <a:ln w="7072" cap="flat">
              <a:noFill/>
              <a:prstDash val="solid"/>
              <a:miter/>
            </a:ln>
          </p:spPr>
          <p:txBody>
            <a:bodyPr rtlCol="0" anchor="ctr"/>
            <a:lstStyle/>
            <a:p>
              <a:endParaRPr lang="en-US"/>
            </a:p>
          </p:txBody>
        </p:sp>
        <p:sp>
          <p:nvSpPr>
            <p:cNvPr id="87" name="Freeform: Shape 86">
              <a:extLst>
                <a:ext uri="{FF2B5EF4-FFF2-40B4-BE49-F238E27FC236}">
                  <a16:creationId xmlns="" xmlns:a16="http://schemas.microsoft.com/office/drawing/2014/main" id="{C2F9C513-FADF-4D04-84EE-961B06D79CF7}"/>
                </a:ext>
              </a:extLst>
            </p:cNvPr>
            <p:cNvSpPr/>
            <p:nvPr/>
          </p:nvSpPr>
          <p:spPr>
            <a:xfrm>
              <a:off x="9256172" y="2170520"/>
              <a:ext cx="815663" cy="1058343"/>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5">
                <a:lumMod val="75000"/>
              </a:schemeClr>
            </a:solidFill>
            <a:ln w="7072" cap="flat">
              <a:noFill/>
              <a:prstDash val="solid"/>
              <a:miter/>
            </a:ln>
          </p:spPr>
          <p:txBody>
            <a:bodyPr rtlCol="0" anchor="ctr"/>
            <a:lstStyle/>
            <a:p>
              <a:endParaRPr lang="en-US" dirty="0"/>
            </a:p>
          </p:txBody>
        </p:sp>
        <p:sp>
          <p:nvSpPr>
            <p:cNvPr id="88" name="Freeform: Shape 87">
              <a:extLst>
                <a:ext uri="{FF2B5EF4-FFF2-40B4-BE49-F238E27FC236}">
                  <a16:creationId xmlns="" xmlns:a16="http://schemas.microsoft.com/office/drawing/2014/main" id="{E75D5EF7-4D68-451A-B3EF-253EC99AC782}"/>
                </a:ext>
              </a:extLst>
            </p:cNvPr>
            <p:cNvSpPr/>
            <p:nvPr/>
          </p:nvSpPr>
          <p:spPr>
            <a:xfrm>
              <a:off x="9281195" y="2175854"/>
              <a:ext cx="868199" cy="1097283"/>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5">
                <a:lumMod val="75000"/>
              </a:schemeClr>
            </a:solidFill>
            <a:ln w="7072" cap="flat">
              <a:noFill/>
              <a:prstDash val="solid"/>
              <a:miter/>
            </a:ln>
          </p:spPr>
          <p:txBody>
            <a:bodyPr rtlCol="0" anchor="ctr"/>
            <a:lstStyle/>
            <a:p>
              <a:endParaRPr lang="en-US"/>
            </a:p>
          </p:txBody>
        </p:sp>
        <p:sp>
          <p:nvSpPr>
            <p:cNvPr id="89" name="Freeform: Shape 88">
              <a:extLst>
                <a:ext uri="{FF2B5EF4-FFF2-40B4-BE49-F238E27FC236}">
                  <a16:creationId xmlns="" xmlns:a16="http://schemas.microsoft.com/office/drawing/2014/main" id="{E7E294D0-AABC-44BF-B931-92E93C29B2EC}"/>
                </a:ext>
              </a:extLst>
            </p:cNvPr>
            <p:cNvSpPr/>
            <p:nvPr/>
          </p:nvSpPr>
          <p:spPr>
            <a:xfrm>
              <a:off x="9267758" y="1211990"/>
              <a:ext cx="2922955" cy="1595386"/>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5"/>
            </a:solidFill>
            <a:ln w="7072" cap="flat">
              <a:noFill/>
              <a:prstDash val="solid"/>
              <a:miter/>
            </a:ln>
          </p:spPr>
          <p:txBody>
            <a:bodyPr rtlCol="0" anchor="ctr"/>
            <a:lstStyle/>
            <a:p>
              <a:endParaRPr lang="en-US" dirty="0"/>
            </a:p>
          </p:txBody>
        </p:sp>
        <p:sp>
          <p:nvSpPr>
            <p:cNvPr id="90" name="Freeform: Shape 89">
              <a:extLst>
                <a:ext uri="{FF2B5EF4-FFF2-40B4-BE49-F238E27FC236}">
                  <a16:creationId xmlns="" xmlns:a16="http://schemas.microsoft.com/office/drawing/2014/main" id="{B34A1B24-026B-4C86-A1A6-DAF05C52EA44}"/>
                </a:ext>
              </a:extLst>
            </p:cNvPr>
            <p:cNvSpPr/>
            <p:nvPr/>
          </p:nvSpPr>
          <p:spPr>
            <a:xfrm>
              <a:off x="9012462" y="3829270"/>
              <a:ext cx="7071" cy="2828"/>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91" name="Freeform: Shape 90">
              <a:extLst>
                <a:ext uri="{FF2B5EF4-FFF2-40B4-BE49-F238E27FC236}">
                  <a16:creationId xmlns="" xmlns:a16="http://schemas.microsoft.com/office/drawing/2014/main" id="{2B2BFA7B-2E28-4C79-B559-1D0B0309EE94}"/>
                </a:ext>
              </a:extLst>
            </p:cNvPr>
            <p:cNvSpPr/>
            <p:nvPr/>
          </p:nvSpPr>
          <p:spPr>
            <a:xfrm>
              <a:off x="9233651" y="2347195"/>
              <a:ext cx="817443" cy="889403"/>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5">
                <a:lumMod val="50000"/>
              </a:schemeClr>
            </a:solidFill>
            <a:ln w="7072" cap="flat">
              <a:noFill/>
              <a:prstDash val="solid"/>
              <a:miter/>
            </a:ln>
          </p:spPr>
          <p:txBody>
            <a:bodyPr rtlCol="0" anchor="ctr"/>
            <a:lstStyle/>
            <a:p>
              <a:endParaRPr lang="en-US"/>
            </a:p>
          </p:txBody>
        </p:sp>
      </p:grpSp>
      <p:grpSp>
        <p:nvGrpSpPr>
          <p:cNvPr id="8" name="Group 7">
            <a:extLst>
              <a:ext uri="{FF2B5EF4-FFF2-40B4-BE49-F238E27FC236}">
                <a16:creationId xmlns="" xmlns:a16="http://schemas.microsoft.com/office/drawing/2014/main" id="{3DC938BF-274F-4644-8F23-CD7AE6676BA0}"/>
              </a:ext>
            </a:extLst>
          </p:cNvPr>
          <p:cNvGrpSpPr/>
          <p:nvPr/>
        </p:nvGrpSpPr>
        <p:grpSpPr>
          <a:xfrm>
            <a:off x="1085073" y="1979459"/>
            <a:ext cx="7546241" cy="1963201"/>
            <a:chOff x="1427713" y="2852132"/>
            <a:chExt cx="10061655" cy="2617601"/>
          </a:xfrm>
        </p:grpSpPr>
        <p:grpSp>
          <p:nvGrpSpPr>
            <p:cNvPr id="6" name="Group 5">
              <a:extLst>
                <a:ext uri="{FF2B5EF4-FFF2-40B4-BE49-F238E27FC236}">
                  <a16:creationId xmlns="" xmlns:a16="http://schemas.microsoft.com/office/drawing/2014/main" id="{ADB454B5-5F77-4C49-9103-B7C97A7995BA}"/>
                </a:ext>
              </a:extLst>
            </p:cNvPr>
            <p:cNvGrpSpPr/>
            <p:nvPr/>
          </p:nvGrpSpPr>
          <p:grpSpPr>
            <a:xfrm>
              <a:off x="1427713" y="2852132"/>
              <a:ext cx="9478349" cy="2617601"/>
              <a:chOff x="2895898" y="2601320"/>
              <a:chExt cx="9478349" cy="2617601"/>
            </a:xfrm>
          </p:grpSpPr>
          <p:sp>
            <p:nvSpPr>
              <p:cNvPr id="109" name="Block Arc 108">
                <a:extLst>
                  <a:ext uri="{FF2B5EF4-FFF2-40B4-BE49-F238E27FC236}">
                    <a16:creationId xmlns="" xmlns:a16="http://schemas.microsoft.com/office/drawing/2014/main" id="{FE8A1025-CBFC-402B-BE6B-AFFE5D4E969B}"/>
                  </a:ext>
                </a:extLst>
              </p:cNvPr>
              <p:cNvSpPr/>
              <p:nvPr/>
            </p:nvSpPr>
            <p:spPr>
              <a:xfrm>
                <a:off x="10539544" y="3374995"/>
                <a:ext cx="1834703" cy="1834703"/>
              </a:xfrm>
              <a:prstGeom prst="blockArc">
                <a:avLst>
                  <a:gd name="adj1" fmla="val 12399071"/>
                  <a:gd name="adj2" fmla="val 16243311"/>
                  <a:gd name="adj3" fmla="val 66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110" name="Block Arc 109">
                <a:extLst>
                  <a:ext uri="{FF2B5EF4-FFF2-40B4-BE49-F238E27FC236}">
                    <a16:creationId xmlns="" xmlns:a16="http://schemas.microsoft.com/office/drawing/2014/main" id="{5B9948DF-5A0A-4747-B694-A56DACB3FF4D}"/>
                  </a:ext>
                </a:extLst>
              </p:cNvPr>
              <p:cNvSpPr/>
              <p:nvPr/>
            </p:nvSpPr>
            <p:spPr>
              <a:xfrm rot="10800000">
                <a:off x="2895898" y="2601320"/>
                <a:ext cx="1834703" cy="1834703"/>
              </a:xfrm>
              <a:prstGeom prst="blockArc">
                <a:avLst>
                  <a:gd name="adj1" fmla="val 12399071"/>
                  <a:gd name="adj2" fmla="val 20021087"/>
                  <a:gd name="adj3" fmla="val 64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1" name="Block Arc 110">
                <a:extLst>
                  <a:ext uri="{FF2B5EF4-FFF2-40B4-BE49-F238E27FC236}">
                    <a16:creationId xmlns="" xmlns:a16="http://schemas.microsoft.com/office/drawing/2014/main" id="{E67BDBDC-F19E-406B-B8E2-0E2179EB9E4D}"/>
                  </a:ext>
                </a:extLst>
              </p:cNvPr>
              <p:cNvSpPr/>
              <p:nvPr/>
            </p:nvSpPr>
            <p:spPr>
              <a:xfrm>
                <a:off x="7477560" y="3384218"/>
                <a:ext cx="1834703" cy="1834703"/>
              </a:xfrm>
              <a:prstGeom prst="blockArc">
                <a:avLst>
                  <a:gd name="adj1" fmla="val 12399071"/>
                  <a:gd name="adj2" fmla="val 20021087"/>
                  <a:gd name="adj3" fmla="val 64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2" name="Block Arc 111">
                <a:extLst>
                  <a:ext uri="{FF2B5EF4-FFF2-40B4-BE49-F238E27FC236}">
                    <a16:creationId xmlns="" xmlns:a16="http://schemas.microsoft.com/office/drawing/2014/main" id="{330036F1-9DAC-4969-B3EF-83EF2CF63EB1}"/>
                  </a:ext>
                </a:extLst>
              </p:cNvPr>
              <p:cNvSpPr/>
              <p:nvPr/>
            </p:nvSpPr>
            <p:spPr>
              <a:xfrm>
                <a:off x="4416280" y="3384218"/>
                <a:ext cx="1834703" cy="1834703"/>
              </a:xfrm>
              <a:prstGeom prst="blockArc">
                <a:avLst>
                  <a:gd name="adj1" fmla="val 12399071"/>
                  <a:gd name="adj2" fmla="val 20021087"/>
                  <a:gd name="adj3" fmla="val 64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3" name="Block Arc 112">
                <a:extLst>
                  <a:ext uri="{FF2B5EF4-FFF2-40B4-BE49-F238E27FC236}">
                    <a16:creationId xmlns="" xmlns:a16="http://schemas.microsoft.com/office/drawing/2014/main" id="{E40E8946-5E4B-4C26-84C5-466244B4392C}"/>
                  </a:ext>
                </a:extLst>
              </p:cNvPr>
              <p:cNvSpPr/>
              <p:nvPr/>
            </p:nvSpPr>
            <p:spPr>
              <a:xfrm rot="10800000">
                <a:off x="5946920" y="2601320"/>
                <a:ext cx="1834703" cy="1834703"/>
              </a:xfrm>
              <a:prstGeom prst="blockArc">
                <a:avLst>
                  <a:gd name="adj1" fmla="val 12399071"/>
                  <a:gd name="adj2" fmla="val 20021087"/>
                  <a:gd name="adj3" fmla="val 64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114" name="Block Arc 160">
                <a:extLst>
                  <a:ext uri="{FF2B5EF4-FFF2-40B4-BE49-F238E27FC236}">
                    <a16:creationId xmlns="" xmlns:a16="http://schemas.microsoft.com/office/drawing/2014/main" id="{66238CEF-C54D-4BBA-BA3E-140CFFCE07D7}"/>
                  </a:ext>
                </a:extLst>
              </p:cNvPr>
              <p:cNvSpPr/>
              <p:nvPr/>
            </p:nvSpPr>
            <p:spPr>
              <a:xfrm rot="10800000">
                <a:off x="9008904" y="2601320"/>
                <a:ext cx="1834703" cy="1834703"/>
              </a:xfrm>
              <a:prstGeom prst="blockArc">
                <a:avLst>
                  <a:gd name="adj1" fmla="val 12399071"/>
                  <a:gd name="adj2" fmla="val 20021087"/>
                  <a:gd name="adj3" fmla="val 64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grpSp>
        <p:sp>
          <p:nvSpPr>
            <p:cNvPr id="7" name="Rectangle 6">
              <a:extLst>
                <a:ext uri="{FF2B5EF4-FFF2-40B4-BE49-F238E27FC236}">
                  <a16:creationId xmlns="" xmlns:a16="http://schemas.microsoft.com/office/drawing/2014/main" id="{C1BD60E6-79DF-41AA-859E-722ADC1D512C}"/>
                </a:ext>
              </a:extLst>
            </p:cNvPr>
            <p:cNvSpPr/>
            <p:nvPr/>
          </p:nvSpPr>
          <p:spPr>
            <a:xfrm>
              <a:off x="9988709" y="3625806"/>
              <a:ext cx="1500659" cy="118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Oval 114">
            <a:extLst>
              <a:ext uri="{FF2B5EF4-FFF2-40B4-BE49-F238E27FC236}">
                <a16:creationId xmlns="" xmlns:a16="http://schemas.microsoft.com/office/drawing/2014/main" id="{7054A256-8CF5-4768-B0E4-8D3ABDC99DD0}"/>
              </a:ext>
            </a:extLst>
          </p:cNvPr>
          <p:cNvSpPr/>
          <p:nvPr/>
        </p:nvSpPr>
        <p:spPr>
          <a:xfrm>
            <a:off x="3804370" y="2538666"/>
            <a:ext cx="520061" cy="52006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6" name="Oval 115">
            <a:extLst>
              <a:ext uri="{FF2B5EF4-FFF2-40B4-BE49-F238E27FC236}">
                <a16:creationId xmlns="" xmlns:a16="http://schemas.microsoft.com/office/drawing/2014/main" id="{A478EFDC-91F9-4AB0-86AA-EF757AA65B89}"/>
              </a:ext>
            </a:extLst>
          </p:cNvPr>
          <p:cNvSpPr/>
          <p:nvPr/>
        </p:nvSpPr>
        <p:spPr>
          <a:xfrm>
            <a:off x="2657648" y="2901958"/>
            <a:ext cx="520061" cy="5200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7" name="Oval 116">
            <a:extLst>
              <a:ext uri="{FF2B5EF4-FFF2-40B4-BE49-F238E27FC236}">
                <a16:creationId xmlns="" xmlns:a16="http://schemas.microsoft.com/office/drawing/2014/main" id="{F58C1468-307F-4474-A7C3-796841EE438D}"/>
              </a:ext>
            </a:extLst>
          </p:cNvPr>
          <p:cNvSpPr/>
          <p:nvPr/>
        </p:nvSpPr>
        <p:spPr>
          <a:xfrm>
            <a:off x="1510927" y="2538666"/>
            <a:ext cx="520061" cy="5200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19" name="Oval 118">
            <a:extLst>
              <a:ext uri="{FF2B5EF4-FFF2-40B4-BE49-F238E27FC236}">
                <a16:creationId xmlns="" xmlns:a16="http://schemas.microsoft.com/office/drawing/2014/main" id="{2E9AEEA8-BE6A-406B-BB73-D62F6237E8FD}"/>
              </a:ext>
            </a:extLst>
          </p:cNvPr>
          <p:cNvSpPr/>
          <p:nvPr/>
        </p:nvSpPr>
        <p:spPr>
          <a:xfrm>
            <a:off x="4951090" y="2901958"/>
            <a:ext cx="520061" cy="520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1" name="Oval 100">
            <a:extLst>
              <a:ext uri="{FF2B5EF4-FFF2-40B4-BE49-F238E27FC236}">
                <a16:creationId xmlns="" xmlns:a16="http://schemas.microsoft.com/office/drawing/2014/main" id="{102A3DBB-340A-440D-BDBC-B66D4D01EFDC}"/>
              </a:ext>
            </a:extLst>
          </p:cNvPr>
          <p:cNvSpPr/>
          <p:nvPr/>
        </p:nvSpPr>
        <p:spPr>
          <a:xfrm>
            <a:off x="6097811" y="2538666"/>
            <a:ext cx="520061" cy="520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22" name="Rounded Rectangle 5">
            <a:extLst>
              <a:ext uri="{FF2B5EF4-FFF2-40B4-BE49-F238E27FC236}">
                <a16:creationId xmlns="" xmlns:a16="http://schemas.microsoft.com/office/drawing/2014/main" id="{D97E1B44-B49D-405E-95C5-A37725F4C545}"/>
              </a:ext>
            </a:extLst>
          </p:cNvPr>
          <p:cNvSpPr/>
          <p:nvPr/>
        </p:nvSpPr>
        <p:spPr>
          <a:xfrm flipH="1">
            <a:off x="5094189" y="3040821"/>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3" name="Teardrop 1">
            <a:extLst>
              <a:ext uri="{FF2B5EF4-FFF2-40B4-BE49-F238E27FC236}">
                <a16:creationId xmlns="" xmlns:a16="http://schemas.microsoft.com/office/drawing/2014/main" id="{C847896E-BD24-44C0-9042-AA9B5E52CAB5}"/>
              </a:ext>
            </a:extLst>
          </p:cNvPr>
          <p:cNvSpPr/>
          <p:nvPr/>
        </p:nvSpPr>
        <p:spPr>
          <a:xfrm rot="18805991">
            <a:off x="6216518" y="2658848"/>
            <a:ext cx="282647" cy="279698"/>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5" name="Donut 39">
            <a:extLst>
              <a:ext uri="{FF2B5EF4-FFF2-40B4-BE49-F238E27FC236}">
                <a16:creationId xmlns="" xmlns:a16="http://schemas.microsoft.com/office/drawing/2014/main" id="{DD09BE52-0808-4E49-8B9D-FD83EFC511C3}"/>
              </a:ext>
            </a:extLst>
          </p:cNvPr>
          <p:cNvSpPr/>
          <p:nvPr/>
        </p:nvSpPr>
        <p:spPr>
          <a:xfrm>
            <a:off x="1619408" y="2647147"/>
            <a:ext cx="303099" cy="30309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6" name="Rectangle 36">
            <a:extLst>
              <a:ext uri="{FF2B5EF4-FFF2-40B4-BE49-F238E27FC236}">
                <a16:creationId xmlns="" xmlns:a16="http://schemas.microsoft.com/office/drawing/2014/main" id="{E23CAE8B-D24C-4776-AE65-17AEE895AF15}"/>
              </a:ext>
            </a:extLst>
          </p:cNvPr>
          <p:cNvSpPr/>
          <p:nvPr/>
        </p:nvSpPr>
        <p:spPr>
          <a:xfrm>
            <a:off x="3925207" y="2676641"/>
            <a:ext cx="292028" cy="24411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7" name="Chord 15">
            <a:extLst>
              <a:ext uri="{FF2B5EF4-FFF2-40B4-BE49-F238E27FC236}">
                <a16:creationId xmlns="" xmlns:a16="http://schemas.microsoft.com/office/drawing/2014/main" id="{2B10FE4D-3BAF-420B-A89E-5967ADB268E1}"/>
              </a:ext>
            </a:extLst>
          </p:cNvPr>
          <p:cNvSpPr/>
          <p:nvPr/>
        </p:nvSpPr>
        <p:spPr>
          <a:xfrm>
            <a:off x="2836761" y="2999184"/>
            <a:ext cx="149344" cy="3256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8" name="TextBox 127">
            <a:extLst>
              <a:ext uri="{FF2B5EF4-FFF2-40B4-BE49-F238E27FC236}">
                <a16:creationId xmlns="" xmlns:a16="http://schemas.microsoft.com/office/drawing/2014/main" id="{B4AE6051-F7A4-4254-AA82-C97EC6D2EA80}"/>
              </a:ext>
            </a:extLst>
          </p:cNvPr>
          <p:cNvSpPr txBox="1"/>
          <p:nvPr/>
        </p:nvSpPr>
        <p:spPr>
          <a:xfrm>
            <a:off x="1429682"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1</a:t>
            </a:r>
            <a:endParaRPr lang="ko-KR" altLang="en-US" sz="1500" b="1" dirty="0">
              <a:solidFill>
                <a:schemeClr val="tx1">
                  <a:lumMod val="75000"/>
                  <a:lumOff val="25000"/>
                </a:schemeClr>
              </a:solidFill>
              <a:cs typeface="Arial" pitchFamily="34" charset="0"/>
            </a:endParaRPr>
          </a:p>
        </p:txBody>
      </p:sp>
      <p:sp>
        <p:nvSpPr>
          <p:cNvPr id="129" name="TextBox 128">
            <a:extLst>
              <a:ext uri="{FF2B5EF4-FFF2-40B4-BE49-F238E27FC236}">
                <a16:creationId xmlns="" xmlns:a16="http://schemas.microsoft.com/office/drawing/2014/main" id="{0922E751-894A-4733-B544-07EBEF4D93A8}"/>
              </a:ext>
            </a:extLst>
          </p:cNvPr>
          <p:cNvSpPr txBox="1"/>
          <p:nvPr/>
        </p:nvSpPr>
        <p:spPr>
          <a:xfrm>
            <a:off x="2576403"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2</a:t>
            </a:r>
            <a:endParaRPr lang="ko-KR" altLang="en-US" sz="1500" b="1" dirty="0">
              <a:solidFill>
                <a:schemeClr val="tx1">
                  <a:lumMod val="75000"/>
                  <a:lumOff val="25000"/>
                </a:schemeClr>
              </a:solidFill>
              <a:cs typeface="Arial" pitchFamily="34" charset="0"/>
            </a:endParaRPr>
          </a:p>
        </p:txBody>
      </p:sp>
      <p:sp>
        <p:nvSpPr>
          <p:cNvPr id="130" name="TextBox 129">
            <a:extLst>
              <a:ext uri="{FF2B5EF4-FFF2-40B4-BE49-F238E27FC236}">
                <a16:creationId xmlns="" xmlns:a16="http://schemas.microsoft.com/office/drawing/2014/main" id="{501A74C5-4151-40DD-ABE2-11558BFAC45C}"/>
              </a:ext>
            </a:extLst>
          </p:cNvPr>
          <p:cNvSpPr txBox="1"/>
          <p:nvPr/>
        </p:nvSpPr>
        <p:spPr>
          <a:xfrm>
            <a:off x="3723124"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3</a:t>
            </a:r>
            <a:endParaRPr lang="ko-KR" altLang="en-US" sz="1500" b="1" dirty="0">
              <a:solidFill>
                <a:schemeClr val="tx1">
                  <a:lumMod val="75000"/>
                  <a:lumOff val="25000"/>
                </a:schemeClr>
              </a:solidFill>
              <a:cs typeface="Arial" pitchFamily="34" charset="0"/>
            </a:endParaRPr>
          </a:p>
        </p:txBody>
      </p:sp>
      <p:sp>
        <p:nvSpPr>
          <p:cNvPr id="131" name="TextBox 130">
            <a:extLst>
              <a:ext uri="{FF2B5EF4-FFF2-40B4-BE49-F238E27FC236}">
                <a16:creationId xmlns="" xmlns:a16="http://schemas.microsoft.com/office/drawing/2014/main" id="{53434271-013B-4AB1-883B-F2AFC48CB182}"/>
              </a:ext>
            </a:extLst>
          </p:cNvPr>
          <p:cNvSpPr txBox="1"/>
          <p:nvPr/>
        </p:nvSpPr>
        <p:spPr>
          <a:xfrm>
            <a:off x="4869845" y="3464053"/>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4</a:t>
            </a:r>
            <a:endParaRPr lang="ko-KR" altLang="en-US" sz="1500" b="1" dirty="0">
              <a:solidFill>
                <a:schemeClr val="tx1">
                  <a:lumMod val="75000"/>
                  <a:lumOff val="25000"/>
                </a:schemeClr>
              </a:solidFill>
              <a:cs typeface="Arial" pitchFamily="34" charset="0"/>
            </a:endParaRPr>
          </a:p>
        </p:txBody>
      </p:sp>
      <p:sp>
        <p:nvSpPr>
          <p:cNvPr id="132" name="TextBox 131">
            <a:extLst>
              <a:ext uri="{FF2B5EF4-FFF2-40B4-BE49-F238E27FC236}">
                <a16:creationId xmlns="" xmlns:a16="http://schemas.microsoft.com/office/drawing/2014/main" id="{E9645120-9379-4F2B-A99D-3518B9BEE013}"/>
              </a:ext>
            </a:extLst>
          </p:cNvPr>
          <p:cNvSpPr txBox="1"/>
          <p:nvPr/>
        </p:nvSpPr>
        <p:spPr>
          <a:xfrm>
            <a:off x="6016566" y="2197318"/>
            <a:ext cx="682551" cy="300083"/>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5</a:t>
            </a:r>
            <a:endParaRPr lang="ko-KR" altLang="en-US" sz="1500" b="1" dirty="0">
              <a:solidFill>
                <a:schemeClr val="tx1">
                  <a:lumMod val="75000"/>
                  <a:lumOff val="25000"/>
                </a:schemeClr>
              </a:solidFill>
              <a:cs typeface="Arial" pitchFamily="34" charset="0"/>
            </a:endParaRPr>
          </a:p>
        </p:txBody>
      </p:sp>
      <p:sp>
        <p:nvSpPr>
          <p:cNvPr id="133" name="TextBox 132">
            <a:extLst>
              <a:ext uri="{FF2B5EF4-FFF2-40B4-BE49-F238E27FC236}">
                <a16:creationId xmlns="" xmlns:a16="http://schemas.microsoft.com/office/drawing/2014/main" id="{675228B2-8D83-41D4-99CB-6BAAF018A6E6}"/>
              </a:ext>
            </a:extLst>
          </p:cNvPr>
          <p:cNvSpPr txBox="1"/>
          <p:nvPr/>
        </p:nvSpPr>
        <p:spPr>
          <a:xfrm>
            <a:off x="7308305" y="2685495"/>
            <a:ext cx="890422" cy="300082"/>
          </a:xfrm>
          <a:prstGeom prst="rect">
            <a:avLst/>
          </a:prstGeom>
          <a:noFill/>
        </p:spPr>
        <p:txBody>
          <a:bodyPr wrap="square" lIns="68580" tIns="34290" rIns="68580" bIns="34290" rtlCol="0" anchor="ctr">
            <a:spAutoFit/>
          </a:bodyPr>
          <a:lstStyle/>
          <a:p>
            <a:pPr algn="ctr"/>
            <a:r>
              <a:rPr lang="tr-TR" altLang="ko-KR" sz="1500" b="1" dirty="0" smtClean="0">
                <a:solidFill>
                  <a:schemeClr val="tx1">
                    <a:lumMod val="75000"/>
                    <a:lumOff val="25000"/>
                  </a:schemeClr>
                </a:solidFill>
                <a:cs typeface="Arial" pitchFamily="34" charset="0"/>
              </a:rPr>
              <a:t>SONUÇ</a:t>
            </a:r>
            <a:endParaRPr lang="ko-KR" altLang="en-US" sz="1500" b="1" dirty="0">
              <a:solidFill>
                <a:schemeClr val="tx1">
                  <a:lumMod val="75000"/>
                  <a:lumOff val="25000"/>
                </a:schemeClr>
              </a:solidFill>
              <a:cs typeface="Arial" pitchFamily="34" charset="0"/>
            </a:endParaRPr>
          </a:p>
        </p:txBody>
      </p:sp>
      <p:sp>
        <p:nvSpPr>
          <p:cNvPr id="139" name="TextBox 138">
            <a:extLst>
              <a:ext uri="{FF2B5EF4-FFF2-40B4-BE49-F238E27FC236}">
                <a16:creationId xmlns="" xmlns:a16="http://schemas.microsoft.com/office/drawing/2014/main" id="{4DA463E9-971E-4FD9-8048-9902F6E52023}"/>
              </a:ext>
            </a:extLst>
          </p:cNvPr>
          <p:cNvSpPr txBox="1"/>
          <p:nvPr/>
        </p:nvSpPr>
        <p:spPr>
          <a:xfrm>
            <a:off x="2112233" y="3812960"/>
            <a:ext cx="169213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PLATFORMLARI</a:t>
            </a:r>
            <a:endParaRPr lang="ko-KR" altLang="en-US" b="1" dirty="0">
              <a:solidFill>
                <a:schemeClr val="tx1">
                  <a:lumMod val="75000"/>
                  <a:lumOff val="25000"/>
                </a:schemeClr>
              </a:solidFill>
              <a:cs typeface="Arial" pitchFamily="34" charset="0"/>
            </a:endParaRPr>
          </a:p>
        </p:txBody>
      </p:sp>
      <p:sp>
        <p:nvSpPr>
          <p:cNvPr id="145" name="TextBox 144">
            <a:extLst>
              <a:ext uri="{FF2B5EF4-FFF2-40B4-BE49-F238E27FC236}">
                <a16:creationId xmlns="" xmlns:a16="http://schemas.microsoft.com/office/drawing/2014/main" id="{A03AA2BC-49B1-466E-A167-64AEAF6946A3}"/>
              </a:ext>
            </a:extLst>
          </p:cNvPr>
          <p:cNvSpPr txBox="1"/>
          <p:nvPr/>
        </p:nvSpPr>
        <p:spPr>
          <a:xfrm>
            <a:off x="1088578" y="1184998"/>
            <a:ext cx="1364759" cy="954107"/>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EĞİTİME GENEL BAKIŞ</a:t>
            </a:r>
            <a:endParaRPr lang="ko-KR" altLang="en-US" b="1" dirty="0">
              <a:solidFill>
                <a:schemeClr val="tx1">
                  <a:lumMod val="75000"/>
                  <a:lumOff val="25000"/>
                </a:schemeClr>
              </a:solidFill>
              <a:cs typeface="Arial" pitchFamily="34" charset="0"/>
            </a:endParaRPr>
          </a:p>
        </p:txBody>
      </p:sp>
      <p:sp>
        <p:nvSpPr>
          <p:cNvPr id="148" name="TextBox 147">
            <a:extLst>
              <a:ext uri="{FF2B5EF4-FFF2-40B4-BE49-F238E27FC236}">
                <a16:creationId xmlns="" xmlns:a16="http://schemas.microsoft.com/office/drawing/2014/main" id="{FD5A2D58-DFEA-4468-8AB6-33217CB1C083}"/>
              </a:ext>
            </a:extLst>
          </p:cNvPr>
          <p:cNvSpPr txBox="1"/>
          <p:nvPr/>
        </p:nvSpPr>
        <p:spPr>
          <a:xfrm>
            <a:off x="4405675" y="3812960"/>
            <a:ext cx="1620567"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BU SÜREÇTE EBEVEYNLERE ÖNERİLER</a:t>
            </a:r>
            <a:endParaRPr lang="ko-KR" altLang="en-US" b="1" dirty="0">
              <a:solidFill>
                <a:schemeClr val="tx1">
                  <a:lumMod val="75000"/>
                  <a:lumOff val="25000"/>
                </a:schemeClr>
              </a:solidFill>
              <a:cs typeface="Arial" pitchFamily="34" charset="0"/>
            </a:endParaRPr>
          </a:p>
        </p:txBody>
      </p:sp>
      <p:sp>
        <p:nvSpPr>
          <p:cNvPr id="151" name="TextBox 150">
            <a:extLst>
              <a:ext uri="{FF2B5EF4-FFF2-40B4-BE49-F238E27FC236}">
                <a16:creationId xmlns="" xmlns:a16="http://schemas.microsoft.com/office/drawing/2014/main" id="{B7D88F9D-CB73-474B-89D7-AD94E11DE3D0}"/>
              </a:ext>
            </a:extLst>
          </p:cNvPr>
          <p:cNvSpPr txBox="1"/>
          <p:nvPr/>
        </p:nvSpPr>
        <p:spPr>
          <a:xfrm>
            <a:off x="3324273" y="1146039"/>
            <a:ext cx="1474160" cy="1169551"/>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SALGIN</a:t>
            </a:r>
          </a:p>
          <a:p>
            <a:pPr algn="ctr"/>
            <a:r>
              <a:rPr lang="tr-TR" altLang="ko-KR" b="1" dirty="0" smtClean="0">
                <a:solidFill>
                  <a:schemeClr val="tx1">
                    <a:lumMod val="75000"/>
                    <a:lumOff val="25000"/>
                  </a:schemeClr>
                </a:solidFill>
                <a:cs typeface="Arial" pitchFamily="34" charset="0"/>
              </a:rPr>
              <a:t>DÖNEMİNDE UZAKTAN EĞİTİM AVANTAJLARI</a:t>
            </a:r>
            <a:endParaRPr lang="ko-KR" altLang="en-US" b="1" dirty="0">
              <a:solidFill>
                <a:schemeClr val="tx1">
                  <a:lumMod val="75000"/>
                  <a:lumOff val="25000"/>
                </a:schemeClr>
              </a:solidFill>
              <a:cs typeface="Arial" pitchFamily="34" charset="0"/>
            </a:endParaRPr>
          </a:p>
        </p:txBody>
      </p:sp>
      <p:sp>
        <p:nvSpPr>
          <p:cNvPr id="154" name="TextBox 153">
            <a:extLst>
              <a:ext uri="{FF2B5EF4-FFF2-40B4-BE49-F238E27FC236}">
                <a16:creationId xmlns="" xmlns:a16="http://schemas.microsoft.com/office/drawing/2014/main" id="{99D64E58-BB63-4D88-88D0-E95109F22BD8}"/>
              </a:ext>
            </a:extLst>
          </p:cNvPr>
          <p:cNvSpPr txBox="1"/>
          <p:nvPr/>
        </p:nvSpPr>
        <p:spPr>
          <a:xfrm>
            <a:off x="6808985" y="3069089"/>
            <a:ext cx="1364759" cy="400110"/>
          </a:xfrm>
          <a:prstGeom prst="rect">
            <a:avLst/>
          </a:prstGeom>
          <a:noFill/>
        </p:spPr>
        <p:txBody>
          <a:bodyPr wrap="square" rtlCol="0">
            <a:spAutoFit/>
          </a:bodyPr>
          <a:lstStyle/>
          <a:p>
            <a:pPr algn="r"/>
            <a:r>
              <a:rPr lang="tr-TR" altLang="ko-KR" sz="1000" b="1" dirty="0" smtClean="0">
                <a:solidFill>
                  <a:schemeClr val="tx1">
                    <a:lumMod val="75000"/>
                    <a:lumOff val="25000"/>
                  </a:schemeClr>
                </a:solidFill>
                <a:cs typeface="Arial" pitchFamily="34" charset="0"/>
              </a:rPr>
              <a:t>UZAKTAN EĞİTİM YAKINDAN İLGİ</a:t>
            </a:r>
            <a:endParaRPr lang="ko-KR" altLang="en-US" sz="1000" b="1" dirty="0">
              <a:solidFill>
                <a:schemeClr val="tx1">
                  <a:lumMod val="75000"/>
                  <a:lumOff val="25000"/>
                </a:schemeClr>
              </a:solidFill>
              <a:cs typeface="Arial" pitchFamily="34" charset="0"/>
            </a:endParaRPr>
          </a:p>
        </p:txBody>
      </p:sp>
      <p:sp>
        <p:nvSpPr>
          <p:cNvPr id="157" name="TextBox 156">
            <a:extLst>
              <a:ext uri="{FF2B5EF4-FFF2-40B4-BE49-F238E27FC236}">
                <a16:creationId xmlns="" xmlns:a16="http://schemas.microsoft.com/office/drawing/2014/main" id="{31571EF2-6CC4-4A91-AB06-18ED808363D1}"/>
              </a:ext>
            </a:extLst>
          </p:cNvPr>
          <p:cNvSpPr txBox="1"/>
          <p:nvPr/>
        </p:nvSpPr>
        <p:spPr>
          <a:xfrm>
            <a:off x="5471076" y="1482415"/>
            <a:ext cx="1837154" cy="738664"/>
          </a:xfrm>
          <a:prstGeom prst="rect">
            <a:avLst/>
          </a:prstGeom>
          <a:noFill/>
        </p:spPr>
        <p:txBody>
          <a:bodyPr wrap="square" rtlCol="0">
            <a:spAutoFit/>
          </a:bodyPr>
          <a:lstStyle/>
          <a:p>
            <a:pPr algn="ctr"/>
            <a:r>
              <a:rPr lang="tr-TR" altLang="ko-KR" b="1" dirty="0" smtClean="0">
                <a:solidFill>
                  <a:schemeClr val="tx1">
                    <a:lumMod val="75000"/>
                    <a:lumOff val="25000"/>
                  </a:schemeClr>
                </a:solidFill>
                <a:cs typeface="Arial" pitchFamily="34" charset="0"/>
              </a:rPr>
              <a:t>UZAKTAN EĞİTİM SÜRECİNDE SOSYALLEŞMEK</a:t>
            </a:r>
            <a:endParaRPr lang="ko-KR" altLang="en-US" b="1" dirty="0">
              <a:solidFill>
                <a:schemeClr val="tx1">
                  <a:lumMod val="75000"/>
                  <a:lumOff val="25000"/>
                </a:schemeClr>
              </a:solidFill>
              <a:cs typeface="Arial" pitchFamily="34" charset="0"/>
            </a:endParaRPr>
          </a:p>
        </p:txBody>
      </p:sp>
      <p:pic>
        <p:nvPicPr>
          <p:cNvPr id="48" name="Resim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38" y="3659594"/>
            <a:ext cx="2099913" cy="1483906"/>
          </a:xfrm>
          <a:prstGeom prst="rect">
            <a:avLst/>
          </a:prstGeom>
        </p:spPr>
      </p:pic>
    </p:spTree>
    <p:extLst>
      <p:ext uri="{BB962C8B-B14F-4D97-AF65-F5344CB8AC3E}">
        <p14:creationId xmlns:p14="http://schemas.microsoft.com/office/powerpoint/2010/main" val="393362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FFB2"/>
        </a:solidFill>
        <a:effectLst/>
      </p:bgPr>
    </p:bg>
    <p:spTree>
      <p:nvGrpSpPr>
        <p:cNvPr id="1" name="Shape 325"/>
        <p:cNvGrpSpPr/>
        <p:nvPr/>
      </p:nvGrpSpPr>
      <p:grpSpPr>
        <a:xfrm>
          <a:off x="0" y="0"/>
          <a:ext cx="0" cy="0"/>
          <a:chOff x="0" y="0"/>
          <a:chExt cx="0" cy="0"/>
        </a:xfrm>
      </p:grpSpPr>
      <p:sp>
        <p:nvSpPr>
          <p:cNvPr id="326" name="Google Shape;326;p24"/>
          <p:cNvSpPr txBox="1">
            <a:spLocks noGrp="1"/>
          </p:cNvSpPr>
          <p:nvPr>
            <p:ph type="title"/>
          </p:nvPr>
        </p:nvSpPr>
        <p:spPr>
          <a:xfrm>
            <a:off x="971600" y="123478"/>
            <a:ext cx="7289100" cy="841800"/>
          </a:xfrm>
          <a:prstGeom prst="rect">
            <a:avLst/>
          </a:prstGeom>
        </p:spPr>
        <p:txBody>
          <a:bodyPr spcFirstLastPara="1" wrap="square" lIns="91425" tIns="91425" rIns="91425" bIns="91425" anchor="ctr" anchorCtr="0">
            <a:noAutofit/>
          </a:bodyPr>
          <a:lstStyle/>
          <a:p>
            <a:pPr lvl="0"/>
            <a:r>
              <a:rPr lang="tr-TR" dirty="0"/>
              <a:t>Uzaktan Eğitime Genel Bakış</a:t>
            </a:r>
            <a:endParaRPr dirty="0">
              <a:solidFill>
                <a:srgbClr val="1D1D1B"/>
              </a:solidFill>
            </a:endParaRPr>
          </a:p>
        </p:txBody>
      </p:sp>
      <p:sp>
        <p:nvSpPr>
          <p:cNvPr id="327" name="Google Shape;327;p24"/>
          <p:cNvSpPr txBox="1">
            <a:spLocks noGrp="1"/>
          </p:cNvSpPr>
          <p:nvPr>
            <p:ph type="body" idx="1"/>
          </p:nvPr>
        </p:nvSpPr>
        <p:spPr>
          <a:xfrm>
            <a:off x="395536" y="771550"/>
            <a:ext cx="4824536" cy="4176464"/>
          </a:xfrm>
          <a:prstGeom prst="rect">
            <a:avLst/>
          </a:prstGeom>
        </p:spPr>
        <p:txBody>
          <a:bodyPr spcFirstLastPara="1" wrap="square" lIns="91425" tIns="91425" rIns="91425" bIns="91425" anchor="t" anchorCtr="0">
            <a:noAutofit/>
          </a:bodyPr>
          <a:lstStyle/>
          <a:p>
            <a:pPr marL="158750" lvl="0" indent="0">
              <a:buSzPts val="1100"/>
              <a:buNone/>
            </a:pPr>
            <a:r>
              <a:rPr lang="tr-TR" sz="2400" b="1" dirty="0" smtClean="0"/>
              <a:t>1. </a:t>
            </a:r>
          </a:p>
          <a:p>
            <a:pPr marL="158750" lvl="0" indent="0">
              <a:buSzPts val="1100"/>
              <a:buNone/>
            </a:pPr>
            <a:r>
              <a:rPr lang="tr-TR" sz="1400" dirty="0" smtClean="0"/>
              <a:t>Uzaktan </a:t>
            </a:r>
            <a:r>
              <a:rPr lang="tr-TR" sz="1400" dirty="0"/>
              <a:t>eğitim  </a:t>
            </a:r>
            <a:r>
              <a:rPr lang="tr-TR" sz="1400" dirty="0" smtClean="0"/>
              <a:t>en </a:t>
            </a:r>
            <a:r>
              <a:rPr lang="tr-TR" sz="1400" dirty="0"/>
              <a:t>kısa </a:t>
            </a:r>
            <a:r>
              <a:rPr lang="tr-TR" sz="1400" dirty="0" smtClean="0"/>
              <a:t>tanımıyla:</a:t>
            </a:r>
          </a:p>
          <a:p>
            <a:pPr marL="158750" lvl="0" indent="0">
              <a:buSzPts val="1100"/>
              <a:buNone/>
            </a:pPr>
            <a:endParaRPr lang="tr-TR" sz="1400" dirty="0"/>
          </a:p>
          <a:p>
            <a:pPr marL="158750" lvl="0" indent="0">
              <a:buSzPts val="1100"/>
              <a:buNone/>
            </a:pPr>
            <a:r>
              <a:rPr lang="tr-TR" sz="1800" b="1" i="1" dirty="0" smtClean="0"/>
              <a:t>«Fiziksel </a:t>
            </a:r>
            <a:r>
              <a:rPr lang="tr-TR" sz="1800" b="1" i="1" dirty="0"/>
              <a:t>olarak okulda bulunmayan öğrencilerin teknolojinin </a:t>
            </a:r>
            <a:r>
              <a:rPr lang="tr-TR" sz="1800" b="1" i="1" dirty="0" smtClean="0"/>
              <a:t>etkili </a:t>
            </a:r>
            <a:r>
              <a:rPr lang="tr-TR" sz="1800" b="1" i="1" dirty="0"/>
              <a:t>kullanılmasıyla öğrenme faaliyetine evde devam </a:t>
            </a:r>
            <a:r>
              <a:rPr lang="tr-TR" sz="1800" b="1" i="1" dirty="0" smtClean="0"/>
              <a:t>edebilmesidir.»</a:t>
            </a:r>
          </a:p>
          <a:p>
            <a:pPr marL="158750" lvl="0" indent="0">
              <a:buSzPts val="1100"/>
              <a:buNone/>
            </a:pPr>
            <a:endParaRPr lang="tr-TR" sz="1400" dirty="0"/>
          </a:p>
          <a:p>
            <a:pPr marL="158750" lvl="0" indent="0">
              <a:buSzPts val="1100"/>
              <a:buNone/>
            </a:pPr>
            <a:r>
              <a:rPr lang="tr-TR" sz="1400" dirty="0" smtClean="0"/>
              <a:t>Ülkemizin </a:t>
            </a:r>
            <a:r>
              <a:rPr lang="tr-TR" sz="1400" dirty="0"/>
              <a:t>teknolojik alt yapısının gelişmiş olması ve çocuklarımızın </a:t>
            </a:r>
            <a:r>
              <a:rPr lang="tr-TR" sz="1400" dirty="0" err="1"/>
              <a:t>tv</a:t>
            </a:r>
            <a:r>
              <a:rPr lang="tr-TR" sz="1400" dirty="0"/>
              <a:t> ve/veya internete ulaşma imkânın yüksek olmasından dolayı her iki araç uzaktan eğitim için kullanılmaktadır</a:t>
            </a:r>
            <a:r>
              <a:rPr lang="tr-TR" sz="1400" dirty="0" smtClean="0"/>
              <a:t>.</a:t>
            </a:r>
            <a:endParaRPr sz="1600" dirty="0">
              <a:solidFill>
                <a:srgbClr val="1D1D1B"/>
              </a:solidFill>
            </a:endParaRPr>
          </a:p>
        </p:txBody>
      </p:sp>
      <p:grpSp>
        <p:nvGrpSpPr>
          <p:cNvPr id="4" name="Group 2">
            <a:extLst>
              <a:ext uri="{FF2B5EF4-FFF2-40B4-BE49-F238E27FC236}">
                <a16:creationId xmlns="" xmlns:a16="http://schemas.microsoft.com/office/drawing/2014/main" id="{55D59553-A039-471C-AE26-F96ADECAB6CF}"/>
              </a:ext>
            </a:extLst>
          </p:cNvPr>
          <p:cNvGrpSpPr/>
          <p:nvPr/>
        </p:nvGrpSpPr>
        <p:grpSpPr>
          <a:xfrm>
            <a:off x="5039544" y="544378"/>
            <a:ext cx="4104456" cy="3319422"/>
            <a:chOff x="668085" y="2077401"/>
            <a:chExt cx="4701308" cy="3689499"/>
          </a:xfrm>
        </p:grpSpPr>
        <p:sp>
          <p:nvSpPr>
            <p:cNvPr id="5" name="Freeform: Shape 93">
              <a:extLst>
                <a:ext uri="{FF2B5EF4-FFF2-40B4-BE49-F238E27FC236}">
                  <a16:creationId xmlns=""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6" name="Group 51">
              <a:extLst>
                <a:ext uri="{FF2B5EF4-FFF2-40B4-BE49-F238E27FC236}">
                  <a16:creationId xmlns=""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25" name="Freeform 15">
                  <a:extLst>
                    <a:ext uri="{FF2B5EF4-FFF2-40B4-BE49-F238E27FC236}">
                      <a16:creationId xmlns=""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6" name="Rectangle 22">
                  <a:extLst>
                    <a:ext uri="{FF2B5EF4-FFF2-40B4-BE49-F238E27FC236}">
                      <a16:creationId xmlns=""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3" name="Freeform 18">
                  <a:extLst>
                    <a:ext uri="{FF2B5EF4-FFF2-40B4-BE49-F238E27FC236}">
                      <a16:creationId xmlns=""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Freeform 19">
                  <a:extLst>
                    <a:ext uri="{FF2B5EF4-FFF2-40B4-BE49-F238E27FC236}">
                      <a16:creationId xmlns=""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1" name="Freeform 21">
                  <a:extLst>
                    <a:ext uri="{FF2B5EF4-FFF2-40B4-BE49-F238E27FC236}">
                      <a16:creationId xmlns=""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22">
                  <a:extLst>
                    <a:ext uri="{FF2B5EF4-FFF2-40B4-BE49-F238E27FC236}">
                      <a16:creationId xmlns=""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19" name="Freeform 24">
                  <a:extLst>
                    <a:ext uri="{FF2B5EF4-FFF2-40B4-BE49-F238E27FC236}">
                      <a16:creationId xmlns=""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0" name="Rectangle 22">
                  <a:extLst>
                    <a:ext uri="{FF2B5EF4-FFF2-40B4-BE49-F238E27FC236}">
                      <a16:creationId xmlns=""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17" name="Freeform 27">
                  <a:extLst>
                    <a:ext uri="{FF2B5EF4-FFF2-40B4-BE49-F238E27FC236}">
                      <a16:creationId xmlns=""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8" name="Freeform 28">
                  <a:extLst>
                    <a:ext uri="{FF2B5EF4-FFF2-40B4-BE49-F238E27FC236}">
                      <a16:creationId xmlns=""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7" name="Freeform: Shape 3">
              <a:extLst>
                <a:ext uri="{FF2B5EF4-FFF2-40B4-BE49-F238E27FC236}">
                  <a16:creationId xmlns=""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8" name="Freeform: Shape 95">
              <a:extLst>
                <a:ext uri="{FF2B5EF4-FFF2-40B4-BE49-F238E27FC236}">
                  <a16:creationId xmlns=""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 name="Freeform: Shape 90">
              <a:extLst>
                <a:ext uri="{FF2B5EF4-FFF2-40B4-BE49-F238E27FC236}">
                  <a16:creationId xmlns=""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0" name="Freeform: Shape 94">
              <a:extLst>
                <a:ext uri="{FF2B5EF4-FFF2-40B4-BE49-F238E27FC236}">
                  <a16:creationId xmlns="" xmlns:a16="http://schemas.microsoft.com/office/drawing/2014/main" id="{7F11E029-EE4E-47A8-A49D-2624DDFB95CC}"/>
                </a:ext>
              </a:extLst>
            </p:cNvPr>
            <p:cNvSpPr/>
            <p:nvPr/>
          </p:nvSpPr>
          <p:spPr>
            <a:xfrm>
              <a:off x="2709333" y="2077401"/>
              <a:ext cx="2660060" cy="2756206"/>
            </a:xfrm>
            <a:custGeom>
              <a:avLst/>
              <a:gdLst>
                <a:gd name="connsiteX0" fmla="*/ 3877491 w 3952875"/>
                <a:gd name="connsiteY0" fmla="*/ 3295792 h 4095750"/>
                <a:gd name="connsiteX1" fmla="*/ 3034528 w 3952875"/>
                <a:gd name="connsiteY1" fmla="*/ 2520458 h 4095750"/>
                <a:gd name="connsiteX2" fmla="*/ 2997381 w 3952875"/>
                <a:gd name="connsiteY2" fmla="*/ 2485215 h 4095750"/>
                <a:gd name="connsiteX3" fmla="*/ 3021193 w 3952875"/>
                <a:gd name="connsiteY3" fmla="*/ 2444258 h 4095750"/>
                <a:gd name="connsiteX4" fmla="*/ 3215503 w 3952875"/>
                <a:gd name="connsiteY4" fmla="*/ 1302210 h 4095750"/>
                <a:gd name="connsiteX5" fmla="*/ 1768656 w 3952875"/>
                <a:gd name="connsiteY5" fmla="*/ 4905 h 4095750"/>
                <a:gd name="connsiteX6" fmla="*/ 217986 w 3952875"/>
                <a:gd name="connsiteY6" fmla="*/ 810720 h 4095750"/>
                <a:gd name="connsiteX7" fmla="*/ 78921 w 3952875"/>
                <a:gd name="connsiteY7" fmla="*/ 1110757 h 4095750"/>
                <a:gd name="connsiteX8" fmla="*/ 325618 w 3952875"/>
                <a:gd name="connsiteY8" fmla="*/ 2589037 h 4095750"/>
                <a:gd name="connsiteX9" fmla="*/ 1662928 w 3952875"/>
                <a:gd name="connsiteY9" fmla="*/ 3242452 h 4095750"/>
                <a:gd name="connsiteX10" fmla="*/ 2351586 w 3952875"/>
                <a:gd name="connsiteY10" fmla="*/ 3085290 h 4095750"/>
                <a:gd name="connsiteX11" fmla="*/ 2367778 w 3952875"/>
                <a:gd name="connsiteY11" fmla="*/ 3106245 h 4095750"/>
                <a:gd name="connsiteX12" fmla="*/ 3026908 w 3952875"/>
                <a:gd name="connsiteY12" fmla="*/ 4010167 h 4095750"/>
                <a:gd name="connsiteX13" fmla="*/ 3383143 w 3952875"/>
                <a:gd name="connsiteY13" fmla="*/ 4050173 h 4095750"/>
                <a:gd name="connsiteX14" fmla="*/ 3854631 w 3952875"/>
                <a:gd name="connsiteY14" fmla="*/ 3633930 h 4095750"/>
                <a:gd name="connsiteX15" fmla="*/ 3892731 w 3952875"/>
                <a:gd name="connsiteY15" fmla="*/ 3592020 h 4095750"/>
                <a:gd name="connsiteX16" fmla="*/ 3957501 w 3952875"/>
                <a:gd name="connsiteY16" fmla="*/ 3442477 h 4095750"/>
                <a:gd name="connsiteX17" fmla="*/ 3877491 w 3952875"/>
                <a:gd name="connsiteY17" fmla="*/ 3295792 h 4095750"/>
                <a:gd name="connsiteX18" fmla="*/ 1598158 w 3952875"/>
                <a:gd name="connsiteY18" fmla="*/ 3039570 h 4095750"/>
                <a:gd name="connsiteX19" fmla="*/ 194173 w 3952875"/>
                <a:gd name="connsiteY19" fmla="*/ 1613677 h 4095750"/>
                <a:gd name="connsiteX20" fmla="*/ 1625781 w 3952875"/>
                <a:gd name="connsiteY20" fmla="*/ 206835 h 4095750"/>
                <a:gd name="connsiteX21" fmla="*/ 3028813 w 3952875"/>
                <a:gd name="connsiteY21" fmla="*/ 1634632 h 4095750"/>
                <a:gd name="connsiteX22" fmla="*/ 1598158 w 3952875"/>
                <a:gd name="connsiteY22" fmla="*/ 3039570 h 409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52875" h="4095750">
                  <a:moveTo>
                    <a:pt x="3877491" y="3295792"/>
                  </a:moveTo>
                  <a:cubicBezTo>
                    <a:pt x="3595551" y="3038617"/>
                    <a:pt x="3315516" y="2778585"/>
                    <a:pt x="3034528" y="2520458"/>
                  </a:cubicBezTo>
                  <a:cubicBezTo>
                    <a:pt x="3022146" y="2509027"/>
                    <a:pt x="3009763" y="2496645"/>
                    <a:pt x="2997381" y="2485215"/>
                  </a:cubicBezTo>
                  <a:cubicBezTo>
                    <a:pt x="3006906" y="2469023"/>
                    <a:pt x="3013574" y="2456640"/>
                    <a:pt x="3021193" y="2444258"/>
                  </a:cubicBezTo>
                  <a:cubicBezTo>
                    <a:pt x="3227886" y="2088022"/>
                    <a:pt x="3294561" y="1706070"/>
                    <a:pt x="3215503" y="1302210"/>
                  </a:cubicBezTo>
                  <a:cubicBezTo>
                    <a:pt x="3077391" y="597360"/>
                    <a:pt x="2480174" y="53482"/>
                    <a:pt x="1768656" y="4905"/>
                  </a:cubicBezTo>
                  <a:cubicBezTo>
                    <a:pt x="1094286" y="-40815"/>
                    <a:pt x="574221" y="233505"/>
                    <a:pt x="217986" y="810720"/>
                  </a:cubicBezTo>
                  <a:cubicBezTo>
                    <a:pt x="196078" y="846915"/>
                    <a:pt x="104638" y="1035510"/>
                    <a:pt x="78921" y="1110757"/>
                  </a:cubicBezTo>
                  <a:cubicBezTo>
                    <a:pt x="-76337" y="1647967"/>
                    <a:pt x="-6804" y="2144220"/>
                    <a:pt x="325618" y="2589037"/>
                  </a:cubicBezTo>
                  <a:cubicBezTo>
                    <a:pt x="657088" y="3031950"/>
                    <a:pt x="1113336" y="3237690"/>
                    <a:pt x="1662928" y="3242452"/>
                  </a:cubicBezTo>
                  <a:cubicBezTo>
                    <a:pt x="1761036" y="3242452"/>
                    <a:pt x="2142036" y="3175777"/>
                    <a:pt x="2351586" y="3085290"/>
                  </a:cubicBezTo>
                  <a:cubicBezTo>
                    <a:pt x="2352538" y="3086242"/>
                    <a:pt x="2360158" y="3095767"/>
                    <a:pt x="2367778" y="3106245"/>
                  </a:cubicBezTo>
                  <a:cubicBezTo>
                    <a:pt x="2587806" y="3407235"/>
                    <a:pt x="2806881" y="3709177"/>
                    <a:pt x="3026908" y="4010167"/>
                  </a:cubicBezTo>
                  <a:cubicBezTo>
                    <a:pt x="3101203" y="4111133"/>
                    <a:pt x="3289799" y="4132087"/>
                    <a:pt x="3383143" y="4050173"/>
                  </a:cubicBezTo>
                  <a:cubicBezTo>
                    <a:pt x="3540306" y="3912060"/>
                    <a:pt x="3697468" y="3772995"/>
                    <a:pt x="3854631" y="3633930"/>
                  </a:cubicBezTo>
                  <a:cubicBezTo>
                    <a:pt x="3868918" y="3621548"/>
                    <a:pt x="3881301" y="3607260"/>
                    <a:pt x="3892731" y="3592020"/>
                  </a:cubicBezTo>
                  <a:cubicBezTo>
                    <a:pt x="3932736" y="3538680"/>
                    <a:pt x="3952738" y="3503437"/>
                    <a:pt x="3957501" y="3442477"/>
                  </a:cubicBezTo>
                  <a:cubicBezTo>
                    <a:pt x="3959406" y="3398662"/>
                    <a:pt x="3910828" y="3326273"/>
                    <a:pt x="3877491" y="3295792"/>
                  </a:cubicBezTo>
                  <a:close/>
                  <a:moveTo>
                    <a:pt x="1598158" y="3039570"/>
                  </a:moveTo>
                  <a:cubicBezTo>
                    <a:pt x="811393" y="3026235"/>
                    <a:pt x="181791" y="2387108"/>
                    <a:pt x="194173" y="1613677"/>
                  </a:cubicBezTo>
                  <a:cubicBezTo>
                    <a:pt x="206556" y="821197"/>
                    <a:pt x="845683" y="193500"/>
                    <a:pt x="1625781" y="206835"/>
                  </a:cubicBezTo>
                  <a:cubicBezTo>
                    <a:pt x="2411593" y="220170"/>
                    <a:pt x="3040243" y="860250"/>
                    <a:pt x="3028813" y="1634632"/>
                  </a:cubicBezTo>
                  <a:cubicBezTo>
                    <a:pt x="3016431" y="2420445"/>
                    <a:pt x="2373493" y="3052905"/>
                    <a:pt x="1598158" y="3039570"/>
                  </a:cubicBezTo>
                  <a:close/>
                </a:path>
              </a:pathLst>
            </a:custGeom>
            <a:solidFill>
              <a:schemeClr val="accent3"/>
            </a:solidFill>
            <a:ln w="9525" cap="flat">
              <a:noFill/>
              <a:prstDash val="solid"/>
              <a:miter/>
            </a:ln>
          </p:spPr>
          <p:txBody>
            <a:bodyPr rtlCol="0" anchor="ctr"/>
            <a:lstStyle/>
            <a:p>
              <a:endParaRPr lang="en-US"/>
            </a:p>
          </p:txBody>
        </p:sp>
        <p:sp>
          <p:nvSpPr>
            <p:cNvPr id="11" name="Freeform: Shape 96">
              <a:extLst>
                <a:ext uri="{FF2B5EF4-FFF2-40B4-BE49-F238E27FC236}">
                  <a16:creationId xmlns="" xmlns:a16="http://schemas.microsoft.com/office/drawing/2014/main" id="{DF375085-4E9E-4CD4-B48E-19513A46CF85}"/>
                </a:ext>
              </a:extLst>
            </p:cNvPr>
            <p:cNvSpPr/>
            <p:nvPr/>
          </p:nvSpPr>
          <p:spPr>
            <a:xfrm>
              <a:off x="3600791" y="2447478"/>
              <a:ext cx="439253" cy="1392068"/>
            </a:xfrm>
            <a:custGeom>
              <a:avLst/>
              <a:gdLst>
                <a:gd name="connsiteX0" fmla="*/ 25050 w 439253"/>
                <a:gd name="connsiteY0" fmla="*/ 443420 h 1392068"/>
                <a:gd name="connsiteX1" fmla="*/ 413483 w 439253"/>
                <a:gd name="connsiteY1" fmla="*/ 443420 h 1392068"/>
                <a:gd name="connsiteX2" fmla="*/ 413483 w 439253"/>
                <a:gd name="connsiteY2" fmla="*/ 1392068 h 1392068"/>
                <a:gd name="connsiteX3" fmla="*/ 25050 w 439253"/>
                <a:gd name="connsiteY3" fmla="*/ 1392068 h 1392068"/>
                <a:gd name="connsiteX4" fmla="*/ 25050 w 439253"/>
                <a:gd name="connsiteY4" fmla="*/ 443420 h 1392068"/>
                <a:gd name="connsiteX5" fmla="*/ 230242 w 439253"/>
                <a:gd name="connsiteY5" fmla="*/ 103 h 1392068"/>
                <a:gd name="connsiteX6" fmla="*/ 328232 w 439253"/>
                <a:gd name="connsiteY6" fmla="*/ 21015 h 1392068"/>
                <a:gd name="connsiteX7" fmla="*/ 439121 w 439253"/>
                <a:gd name="connsiteY7" fmla="*/ 174849 h 1392068"/>
                <a:gd name="connsiteX8" fmla="*/ 335924 w 439253"/>
                <a:gd name="connsiteY8" fmla="*/ 343427 h 1392068"/>
                <a:gd name="connsiteX9" fmla="*/ 217984 w 439253"/>
                <a:gd name="connsiteY9" fmla="*/ 374194 h 1392068"/>
                <a:gd name="connsiteX10" fmla="*/ 101966 w 439253"/>
                <a:gd name="connsiteY10" fmla="*/ 340222 h 1392068"/>
                <a:gd name="connsiteX11" fmla="*/ 692 w 439253"/>
                <a:gd name="connsiteY11" fmla="*/ 169722 h 1392068"/>
                <a:gd name="connsiteX12" fmla="*/ 130811 w 439253"/>
                <a:gd name="connsiteY12" fmla="*/ 13323 h 1392068"/>
                <a:gd name="connsiteX13" fmla="*/ 230242 w 439253"/>
                <a:gd name="connsiteY13" fmla="*/ 103 h 139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9253" h="1392068">
                  <a:moveTo>
                    <a:pt x="25050" y="443420"/>
                  </a:moveTo>
                  <a:cubicBezTo>
                    <a:pt x="154528" y="443420"/>
                    <a:pt x="282724" y="443420"/>
                    <a:pt x="413483" y="443420"/>
                  </a:cubicBezTo>
                  <a:cubicBezTo>
                    <a:pt x="413483" y="759422"/>
                    <a:pt x="413483" y="1074783"/>
                    <a:pt x="413483" y="1392068"/>
                  </a:cubicBezTo>
                  <a:cubicBezTo>
                    <a:pt x="285287" y="1392068"/>
                    <a:pt x="156451" y="1392068"/>
                    <a:pt x="25050" y="1392068"/>
                  </a:cubicBezTo>
                  <a:cubicBezTo>
                    <a:pt x="25050" y="1074143"/>
                    <a:pt x="25050" y="760063"/>
                    <a:pt x="25050" y="443420"/>
                  </a:cubicBezTo>
                  <a:close/>
                  <a:moveTo>
                    <a:pt x="230242" y="103"/>
                  </a:moveTo>
                  <a:cubicBezTo>
                    <a:pt x="263333" y="984"/>
                    <a:pt x="296183" y="7554"/>
                    <a:pt x="328232" y="21015"/>
                  </a:cubicBezTo>
                  <a:cubicBezTo>
                    <a:pt x="395534" y="49218"/>
                    <a:pt x="435916" y="99214"/>
                    <a:pt x="439121" y="174849"/>
                  </a:cubicBezTo>
                  <a:cubicBezTo>
                    <a:pt x="441685" y="253690"/>
                    <a:pt x="407072" y="312019"/>
                    <a:pt x="335924" y="343427"/>
                  </a:cubicBezTo>
                  <a:cubicBezTo>
                    <a:pt x="300670" y="358810"/>
                    <a:pt x="259647" y="363938"/>
                    <a:pt x="217984" y="374194"/>
                  </a:cubicBezTo>
                  <a:cubicBezTo>
                    <a:pt x="178243" y="362656"/>
                    <a:pt x="137861" y="356887"/>
                    <a:pt x="101966" y="340222"/>
                  </a:cubicBezTo>
                  <a:cubicBezTo>
                    <a:pt x="32741" y="308173"/>
                    <a:pt x="-5718" y="238307"/>
                    <a:pt x="692" y="169722"/>
                  </a:cubicBezTo>
                  <a:cubicBezTo>
                    <a:pt x="8384" y="92164"/>
                    <a:pt x="53893" y="35758"/>
                    <a:pt x="130811" y="13323"/>
                  </a:cubicBezTo>
                  <a:cubicBezTo>
                    <a:pt x="163821" y="4029"/>
                    <a:pt x="197152" y="-778"/>
                    <a:pt x="230242" y="103"/>
                  </a:cubicBezTo>
                  <a:close/>
                </a:path>
              </a:pathLst>
            </a:custGeom>
            <a:solidFill>
              <a:schemeClr val="accent3"/>
            </a:solidFill>
            <a:ln w="9525" cap="flat">
              <a:noFill/>
              <a:prstDash val="solid"/>
              <a:miter/>
            </a:ln>
          </p:spPr>
          <p:txBody>
            <a:bodyPr wrap="square" rtlCol="0" anchor="ctr">
              <a:noAutofit/>
            </a:bodyPr>
            <a:lstStyle/>
            <a:p>
              <a:endParaRPr lang="en-US" dirty="0"/>
            </a:p>
          </p:txBody>
        </p:sp>
      </p:grpSp>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096" y="3716979"/>
            <a:ext cx="2099913" cy="14839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FF8B">
            <a:alpha val="53333"/>
          </a:srgbClr>
        </a:solidFill>
        <a:effectLst/>
      </p:bgPr>
    </p:bg>
    <p:spTree>
      <p:nvGrpSpPr>
        <p:cNvPr id="1" name=""/>
        <p:cNvGrpSpPr/>
        <p:nvPr/>
      </p:nvGrpSpPr>
      <p:grpSpPr>
        <a:xfrm>
          <a:off x="0" y="0"/>
          <a:ext cx="0" cy="0"/>
          <a:chOff x="0" y="0"/>
          <a:chExt cx="0" cy="0"/>
        </a:xfrm>
      </p:grpSpPr>
      <p:pic>
        <p:nvPicPr>
          <p:cNvPr id="23" name="Resim Yer Tutucusu 22"/>
          <p:cNvPicPr>
            <a:picLocks noGrp="1" noChangeAspect="1"/>
          </p:cNvPicPr>
          <p:nvPr>
            <p:ph type="pic" sz="quarter" idx="65"/>
          </p:nvPr>
        </p:nvPicPr>
        <p:blipFill>
          <a:blip r:embed="rId2">
            <a:extLst>
              <a:ext uri="{28A0092B-C50C-407E-A947-70E740481C1C}">
                <a14:useLocalDpi xmlns:a14="http://schemas.microsoft.com/office/drawing/2010/main" val="0"/>
              </a:ext>
            </a:extLst>
          </a:blip>
          <a:srcRect l="412" r="412"/>
          <a:stretch>
            <a:fillRect/>
          </a:stretch>
        </p:blipFill>
        <p:spPr/>
      </p:pic>
      <p:sp>
        <p:nvSpPr>
          <p:cNvPr id="2" name="Oval 91">
            <a:extLst>
              <a:ext uri="{FF2B5EF4-FFF2-40B4-BE49-F238E27FC236}">
                <a16:creationId xmlns="" xmlns:a16="http://schemas.microsoft.com/office/drawing/2014/main" id="{0DBBFDD1-F50C-4930-A888-1EC04B065F4C}"/>
              </a:ext>
            </a:extLst>
          </p:cNvPr>
          <p:cNvSpPr/>
          <p:nvPr/>
        </p:nvSpPr>
        <p:spPr>
          <a:xfrm flipH="1">
            <a:off x="6055396" y="3094140"/>
            <a:ext cx="422265" cy="4222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3" name="Oval 94">
            <a:extLst>
              <a:ext uri="{FF2B5EF4-FFF2-40B4-BE49-F238E27FC236}">
                <a16:creationId xmlns="" xmlns:a16="http://schemas.microsoft.com/office/drawing/2014/main" id="{AA250AD1-03FA-4F77-B05E-9D0A3FCEEC3E}"/>
              </a:ext>
            </a:extLst>
          </p:cNvPr>
          <p:cNvSpPr/>
          <p:nvPr/>
        </p:nvSpPr>
        <p:spPr>
          <a:xfrm flipH="1">
            <a:off x="6415027" y="3530863"/>
            <a:ext cx="422265" cy="4222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6" name="TextBox 5">
            <a:extLst>
              <a:ext uri="{FF2B5EF4-FFF2-40B4-BE49-F238E27FC236}">
                <a16:creationId xmlns="" xmlns:a16="http://schemas.microsoft.com/office/drawing/2014/main" id="{4DE26407-8CCB-4954-BC8E-75B01533923B}"/>
              </a:ext>
            </a:extLst>
          </p:cNvPr>
          <p:cNvSpPr txBox="1"/>
          <p:nvPr/>
        </p:nvSpPr>
        <p:spPr>
          <a:xfrm flipH="1">
            <a:off x="6425660" y="3101708"/>
            <a:ext cx="2237319" cy="369332"/>
          </a:xfrm>
          <a:prstGeom prst="rect">
            <a:avLst/>
          </a:prstGeom>
          <a:noFill/>
        </p:spPr>
        <p:txBody>
          <a:bodyPr wrap="square" rtlCol="0">
            <a:spAutoFit/>
          </a:bodyPr>
          <a:lstStyle/>
          <a:p>
            <a:r>
              <a:rPr lang="tr-TR" sz="1800" b="1" dirty="0"/>
              <a:t>EBA TV Ortaokul</a:t>
            </a:r>
            <a:endParaRPr lang="ko-KR" altLang="en-US" sz="1800" b="1" dirty="0">
              <a:solidFill>
                <a:schemeClr val="tx1">
                  <a:lumMod val="75000"/>
                  <a:lumOff val="25000"/>
                </a:schemeClr>
              </a:solidFill>
              <a:cs typeface="Arial" pitchFamily="34" charset="0"/>
            </a:endParaRPr>
          </a:p>
        </p:txBody>
      </p:sp>
      <p:sp>
        <p:nvSpPr>
          <p:cNvPr id="9" name="TextBox 8">
            <a:extLst>
              <a:ext uri="{FF2B5EF4-FFF2-40B4-BE49-F238E27FC236}">
                <a16:creationId xmlns="" xmlns:a16="http://schemas.microsoft.com/office/drawing/2014/main" id="{DB2B2F7D-6648-4EBE-A0A2-D8BA87D78FA0}"/>
              </a:ext>
            </a:extLst>
          </p:cNvPr>
          <p:cNvSpPr txBox="1"/>
          <p:nvPr/>
        </p:nvSpPr>
        <p:spPr>
          <a:xfrm flipH="1">
            <a:off x="6798045" y="3557329"/>
            <a:ext cx="2237319" cy="369332"/>
          </a:xfrm>
          <a:prstGeom prst="rect">
            <a:avLst/>
          </a:prstGeom>
          <a:noFill/>
        </p:spPr>
        <p:txBody>
          <a:bodyPr wrap="square" rtlCol="0">
            <a:spAutoFit/>
          </a:bodyPr>
          <a:lstStyle/>
          <a:p>
            <a:r>
              <a:rPr lang="tr-TR" sz="1800" b="1" dirty="0"/>
              <a:t>EBA TV </a:t>
            </a:r>
            <a:r>
              <a:rPr lang="tr-TR" sz="1800" b="1" dirty="0" smtClean="0"/>
              <a:t>Lise</a:t>
            </a:r>
            <a:endParaRPr lang="ko-KR" altLang="en-US" sz="1800" b="1" dirty="0">
              <a:solidFill>
                <a:schemeClr val="tx1">
                  <a:lumMod val="75000"/>
                  <a:lumOff val="25000"/>
                </a:schemeClr>
              </a:solidFill>
              <a:cs typeface="Arial" pitchFamily="34" charset="0"/>
            </a:endParaRPr>
          </a:p>
        </p:txBody>
      </p:sp>
      <p:sp>
        <p:nvSpPr>
          <p:cNvPr id="10" name="Round Same Side Corner Rectangle 11">
            <a:extLst>
              <a:ext uri="{FF2B5EF4-FFF2-40B4-BE49-F238E27FC236}">
                <a16:creationId xmlns="" xmlns:a16="http://schemas.microsoft.com/office/drawing/2014/main" id="{8B8974AB-AB26-46D7-9AE2-1061D85D8CD8}"/>
              </a:ext>
            </a:extLst>
          </p:cNvPr>
          <p:cNvSpPr>
            <a:spLocks noChangeAspect="1"/>
          </p:cNvSpPr>
          <p:nvPr/>
        </p:nvSpPr>
        <p:spPr>
          <a:xfrm rot="9900000">
            <a:off x="6184115" y="3216163"/>
            <a:ext cx="231244" cy="196398"/>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1" name="Oval 21">
            <a:extLst>
              <a:ext uri="{FF2B5EF4-FFF2-40B4-BE49-F238E27FC236}">
                <a16:creationId xmlns="" xmlns:a16="http://schemas.microsoft.com/office/drawing/2014/main" id="{93593F6F-DA5C-4A1C-92BA-C4E9B1B8B6D3}"/>
              </a:ext>
            </a:extLst>
          </p:cNvPr>
          <p:cNvSpPr>
            <a:spLocks noChangeAspect="1"/>
          </p:cNvSpPr>
          <p:nvPr/>
        </p:nvSpPr>
        <p:spPr>
          <a:xfrm>
            <a:off x="6514653" y="3608976"/>
            <a:ext cx="223014" cy="2248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Oval 91">
            <a:extLst>
              <a:ext uri="{FF2B5EF4-FFF2-40B4-BE49-F238E27FC236}">
                <a16:creationId xmlns="" xmlns:a16="http://schemas.microsoft.com/office/drawing/2014/main" id="{6C027D85-01D6-4145-89B8-E313F993C9DC}"/>
              </a:ext>
            </a:extLst>
          </p:cNvPr>
          <p:cNvSpPr/>
          <p:nvPr/>
        </p:nvSpPr>
        <p:spPr>
          <a:xfrm flipH="1">
            <a:off x="5663865" y="2668049"/>
            <a:ext cx="422265" cy="4222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5" name="TextBox 14">
            <a:extLst>
              <a:ext uri="{FF2B5EF4-FFF2-40B4-BE49-F238E27FC236}">
                <a16:creationId xmlns="" xmlns:a16="http://schemas.microsoft.com/office/drawing/2014/main" id="{7BE49626-ECA1-48B8-8D83-B31916F2FA35}"/>
              </a:ext>
            </a:extLst>
          </p:cNvPr>
          <p:cNvSpPr txBox="1"/>
          <p:nvPr/>
        </p:nvSpPr>
        <p:spPr>
          <a:xfrm flipH="1">
            <a:off x="6055396" y="2708299"/>
            <a:ext cx="3322347" cy="369332"/>
          </a:xfrm>
          <a:prstGeom prst="rect">
            <a:avLst/>
          </a:prstGeom>
          <a:noFill/>
        </p:spPr>
        <p:txBody>
          <a:bodyPr wrap="square" rtlCol="0">
            <a:spAutoFit/>
          </a:bodyPr>
          <a:lstStyle/>
          <a:p>
            <a:r>
              <a:rPr lang="tr-TR" sz="1800" b="1" dirty="0"/>
              <a:t>EBA TV İlkokul</a:t>
            </a:r>
            <a:endParaRPr lang="ko-KR" altLang="en-US" sz="1800" b="1" dirty="0">
              <a:solidFill>
                <a:schemeClr val="tx1">
                  <a:lumMod val="75000"/>
                  <a:lumOff val="25000"/>
                </a:schemeClr>
              </a:solidFill>
              <a:cs typeface="Arial" pitchFamily="34" charset="0"/>
            </a:endParaRPr>
          </a:p>
        </p:txBody>
      </p:sp>
      <p:sp>
        <p:nvSpPr>
          <p:cNvPr id="16" name="Rectangle 16">
            <a:extLst>
              <a:ext uri="{FF2B5EF4-FFF2-40B4-BE49-F238E27FC236}">
                <a16:creationId xmlns="" xmlns:a16="http://schemas.microsoft.com/office/drawing/2014/main" id="{814709B8-4490-4165-A7B6-103EDFD9E9F3}"/>
              </a:ext>
            </a:extLst>
          </p:cNvPr>
          <p:cNvSpPr/>
          <p:nvPr/>
        </p:nvSpPr>
        <p:spPr>
          <a:xfrm>
            <a:off x="5755882" y="2807435"/>
            <a:ext cx="229323" cy="150714"/>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Oval 95">
            <a:extLst>
              <a:ext uri="{FF2B5EF4-FFF2-40B4-BE49-F238E27FC236}">
                <a16:creationId xmlns="" xmlns:a16="http://schemas.microsoft.com/office/drawing/2014/main" id="{AC0549B7-F8B3-45E4-9FD5-5359AF6136F3}"/>
              </a:ext>
            </a:extLst>
          </p:cNvPr>
          <p:cNvSpPr/>
          <p:nvPr/>
        </p:nvSpPr>
        <p:spPr>
          <a:xfrm>
            <a:off x="6689595" y="3999485"/>
            <a:ext cx="422265" cy="4222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ko-KR" altLang="en-US" sz="2000"/>
          </a:p>
        </p:txBody>
      </p:sp>
      <p:sp>
        <p:nvSpPr>
          <p:cNvPr id="18" name="Parallelogram 30">
            <a:extLst>
              <a:ext uri="{FF2B5EF4-FFF2-40B4-BE49-F238E27FC236}">
                <a16:creationId xmlns="" xmlns:a16="http://schemas.microsoft.com/office/drawing/2014/main" id="{0AF3E797-F742-498C-AA8F-9A90DF6828DD}"/>
              </a:ext>
            </a:extLst>
          </p:cNvPr>
          <p:cNvSpPr/>
          <p:nvPr/>
        </p:nvSpPr>
        <p:spPr>
          <a:xfrm flipH="1">
            <a:off x="6798045" y="4123934"/>
            <a:ext cx="205367" cy="20587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TextBox 20">
            <a:extLst>
              <a:ext uri="{FF2B5EF4-FFF2-40B4-BE49-F238E27FC236}">
                <a16:creationId xmlns="" xmlns:a16="http://schemas.microsoft.com/office/drawing/2014/main" id="{9EECA4CD-5026-4C12-94F5-47798FD58D3A}"/>
              </a:ext>
            </a:extLst>
          </p:cNvPr>
          <p:cNvSpPr txBox="1"/>
          <p:nvPr/>
        </p:nvSpPr>
        <p:spPr>
          <a:xfrm flipH="1">
            <a:off x="7220309" y="3964113"/>
            <a:ext cx="2237319" cy="369332"/>
          </a:xfrm>
          <a:prstGeom prst="rect">
            <a:avLst/>
          </a:prstGeom>
          <a:noFill/>
        </p:spPr>
        <p:txBody>
          <a:bodyPr wrap="square" rtlCol="0">
            <a:spAutoFit/>
          </a:bodyPr>
          <a:lstStyle/>
          <a:p>
            <a:r>
              <a:rPr lang="tr-TR" sz="1800" b="1" dirty="0"/>
              <a:t>EBA </a:t>
            </a:r>
            <a:r>
              <a:rPr lang="tr-TR" sz="1800" b="1" dirty="0" smtClean="0"/>
              <a:t>WEB Portal</a:t>
            </a:r>
            <a:endParaRPr lang="ko-KR" altLang="en-US" sz="1800" b="1" dirty="0">
              <a:solidFill>
                <a:schemeClr val="tx1">
                  <a:lumMod val="75000"/>
                  <a:lumOff val="25000"/>
                </a:schemeClr>
              </a:solidFill>
              <a:cs typeface="Arial" pitchFamily="34" charset="0"/>
            </a:endParaRPr>
          </a:p>
        </p:txBody>
      </p:sp>
      <p:sp>
        <p:nvSpPr>
          <p:cNvPr id="25" name="Dikdörtgen 24"/>
          <p:cNvSpPr/>
          <p:nvPr/>
        </p:nvSpPr>
        <p:spPr>
          <a:xfrm>
            <a:off x="4512045" y="195486"/>
            <a:ext cx="4572000" cy="1969770"/>
          </a:xfrm>
          <a:prstGeom prst="rect">
            <a:avLst/>
          </a:prstGeom>
        </p:spPr>
        <p:txBody>
          <a:bodyPr>
            <a:spAutoFit/>
          </a:bodyPr>
          <a:lstStyle/>
          <a:p>
            <a:pPr marL="158750" lvl="0" indent="0">
              <a:buSzPts val="1100"/>
              <a:buNone/>
            </a:pPr>
            <a:r>
              <a:rPr lang="tr-TR" sz="2400" b="1" dirty="0"/>
              <a:t>2.</a:t>
            </a:r>
          </a:p>
          <a:p>
            <a:pPr marL="158750" lvl="0" indent="0">
              <a:buSzPts val="1100"/>
              <a:buNone/>
            </a:pPr>
            <a:r>
              <a:rPr lang="tr-TR" dirty="0"/>
              <a:t>Uzaktan eğitim, TRT EBA </a:t>
            </a:r>
            <a:r>
              <a:rPr lang="tr-TR" dirty="0" smtClean="0"/>
              <a:t>TV adı </a:t>
            </a:r>
            <a:r>
              <a:rPr lang="tr-TR" dirty="0"/>
              <a:t>altında kurulan </a:t>
            </a:r>
            <a:r>
              <a:rPr lang="tr-TR" dirty="0" smtClean="0"/>
              <a:t>EBA </a:t>
            </a:r>
            <a:r>
              <a:rPr lang="tr-TR" dirty="0"/>
              <a:t>TV İlkokul, EBA TV Ortaokul ve EBA TV Lise adlı üç kanalda ders anlatımı şeklinde yapılacak eğitimdir. </a:t>
            </a:r>
            <a:endParaRPr lang="tr-TR" dirty="0" smtClean="0"/>
          </a:p>
          <a:p>
            <a:pPr marL="158750" lvl="0" indent="0">
              <a:buSzPts val="1100"/>
              <a:buNone/>
            </a:pPr>
            <a:endParaRPr lang="tr-TR" dirty="0"/>
          </a:p>
          <a:p>
            <a:pPr marL="158750" lvl="0" indent="0">
              <a:buSzPts val="1100"/>
              <a:buNone/>
            </a:pPr>
            <a:r>
              <a:rPr lang="tr-TR" dirty="0" smtClean="0"/>
              <a:t>      Ayrıca </a:t>
            </a:r>
            <a:r>
              <a:rPr lang="tr-TR" dirty="0"/>
              <a:t>EBA web sitesi üzerinden daha interaktif </a:t>
            </a:r>
            <a:r>
              <a:rPr lang="tr-TR" dirty="0" smtClean="0"/>
              <a:t>  </a:t>
            </a:r>
          </a:p>
          <a:p>
            <a:pPr marL="158750" lvl="0" indent="0">
              <a:buSzPts val="1100"/>
              <a:buNone/>
            </a:pPr>
            <a:r>
              <a:rPr lang="tr-TR" dirty="0"/>
              <a:t> </a:t>
            </a:r>
            <a:r>
              <a:rPr lang="tr-TR" dirty="0" smtClean="0"/>
              <a:t>        olarak </a:t>
            </a:r>
            <a:r>
              <a:rPr lang="tr-TR" dirty="0"/>
              <a:t>yapılacak olan eğitim de uzaktan eğitim </a:t>
            </a:r>
            <a:endParaRPr lang="tr-TR" dirty="0" smtClean="0"/>
          </a:p>
          <a:p>
            <a:pPr marL="158750" lvl="0" indent="0">
              <a:buSzPts val="1100"/>
              <a:buNone/>
            </a:pPr>
            <a:r>
              <a:rPr lang="tr-TR" dirty="0"/>
              <a:t> </a:t>
            </a:r>
            <a:r>
              <a:rPr lang="tr-TR" dirty="0" smtClean="0"/>
              <a:t>           kurgusu </a:t>
            </a:r>
            <a:r>
              <a:rPr lang="tr-TR" dirty="0"/>
              <a:t>içerisinde yer almaktadır. </a:t>
            </a:r>
          </a:p>
        </p:txBody>
      </p:sp>
      <p:sp>
        <p:nvSpPr>
          <p:cNvPr id="26" name="Dikdörtgen 25"/>
          <p:cNvSpPr/>
          <p:nvPr/>
        </p:nvSpPr>
        <p:spPr>
          <a:xfrm>
            <a:off x="7162907" y="4246595"/>
            <a:ext cx="2173993" cy="307777"/>
          </a:xfrm>
          <a:prstGeom prst="rect">
            <a:avLst/>
          </a:prstGeom>
        </p:spPr>
        <p:txBody>
          <a:bodyPr wrap="none">
            <a:spAutoFit/>
          </a:bodyPr>
          <a:lstStyle/>
          <a:p>
            <a:r>
              <a:rPr lang="tr-TR" dirty="0"/>
              <a:t>(https://www.eba.gov.tr/) </a:t>
            </a:r>
          </a:p>
        </p:txBody>
      </p:sp>
      <p:pic>
        <p:nvPicPr>
          <p:cNvPr id="19" name="Resim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 y="3707735"/>
            <a:ext cx="2099913" cy="1483906"/>
          </a:xfrm>
          <a:prstGeom prst="rect">
            <a:avLst/>
          </a:prstGeom>
        </p:spPr>
      </p:pic>
    </p:spTree>
    <p:extLst>
      <p:ext uri="{BB962C8B-B14F-4D97-AF65-F5344CB8AC3E}">
        <p14:creationId xmlns:p14="http://schemas.microsoft.com/office/powerpoint/2010/main" val="89691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aphic 14">
            <a:extLst>
              <a:ext uri="{FF2B5EF4-FFF2-40B4-BE49-F238E27FC236}">
                <a16:creationId xmlns="" xmlns:a16="http://schemas.microsoft.com/office/drawing/2014/main" id="{A48C5573-1486-42B0-8DF6-1B9A638D5217}"/>
              </a:ext>
            </a:extLst>
          </p:cNvPr>
          <p:cNvGrpSpPr/>
          <p:nvPr/>
        </p:nvGrpSpPr>
        <p:grpSpPr>
          <a:xfrm>
            <a:off x="1126228" y="2506404"/>
            <a:ext cx="1648019" cy="1442524"/>
            <a:chOff x="2444748" y="555045"/>
            <a:chExt cx="7282048" cy="5727454"/>
          </a:xfrm>
          <a:solidFill>
            <a:srgbClr val="92D050"/>
          </a:solidFill>
        </p:grpSpPr>
        <p:sp>
          <p:nvSpPr>
            <p:cNvPr id="56" name="Freeform: Shape 24">
              <a:extLst>
                <a:ext uri="{FF2B5EF4-FFF2-40B4-BE49-F238E27FC236}">
                  <a16:creationId xmlns="" xmlns:a16="http://schemas.microsoft.com/office/drawing/2014/main" id="{13441CEB-654D-4116-BBF0-AA44684D387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pFill/>
            <a:ln w="9525" cap="flat">
              <a:noFill/>
              <a:prstDash val="solid"/>
              <a:miter/>
            </a:ln>
          </p:spPr>
          <p:txBody>
            <a:bodyPr rtlCol="0" anchor="ctr"/>
            <a:lstStyle/>
            <a:p>
              <a:endParaRPr lang="en-US"/>
            </a:p>
          </p:txBody>
        </p:sp>
        <p:sp>
          <p:nvSpPr>
            <p:cNvPr id="57" name="Freeform: Shape 25">
              <a:extLst>
                <a:ext uri="{FF2B5EF4-FFF2-40B4-BE49-F238E27FC236}">
                  <a16:creationId xmlns="" xmlns:a16="http://schemas.microsoft.com/office/drawing/2014/main" id="{F753FA82-0C80-412C-9F6B-20E3CCA32843}"/>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grpFill/>
            <a:ln w="9525" cap="flat">
              <a:noFill/>
              <a:prstDash val="solid"/>
              <a:miter/>
            </a:ln>
          </p:spPr>
          <p:txBody>
            <a:bodyPr rtlCol="0" anchor="ctr"/>
            <a:lstStyle/>
            <a:p>
              <a:endParaRPr lang="en-US" dirty="0"/>
            </a:p>
          </p:txBody>
        </p:sp>
        <p:sp>
          <p:nvSpPr>
            <p:cNvPr id="58" name="Freeform: Shape 26">
              <a:extLst>
                <a:ext uri="{FF2B5EF4-FFF2-40B4-BE49-F238E27FC236}">
                  <a16:creationId xmlns="" xmlns:a16="http://schemas.microsoft.com/office/drawing/2014/main" id="{BE6CFF66-BA7E-4F70-A398-A81DE94CAA35}"/>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grpFill/>
            <a:ln w="9525" cap="flat">
              <a:noFill/>
              <a:prstDash val="solid"/>
              <a:miter/>
            </a:ln>
          </p:spPr>
          <p:txBody>
            <a:bodyPr rtlCol="0" anchor="ctr"/>
            <a:lstStyle/>
            <a:p>
              <a:endParaRPr lang="en-US"/>
            </a:p>
          </p:txBody>
        </p:sp>
        <p:sp>
          <p:nvSpPr>
            <p:cNvPr id="59" name="Freeform: Shape 27">
              <a:extLst>
                <a:ext uri="{FF2B5EF4-FFF2-40B4-BE49-F238E27FC236}">
                  <a16:creationId xmlns="" xmlns:a16="http://schemas.microsoft.com/office/drawing/2014/main" id="{09163EB2-D6A5-4468-A7F9-A3F9354F8104}"/>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grpFill/>
            <a:ln w="9525" cap="flat">
              <a:noFill/>
              <a:prstDash val="solid"/>
              <a:miter/>
            </a:ln>
          </p:spPr>
          <p:txBody>
            <a:bodyPr rtlCol="0" anchor="ctr"/>
            <a:lstStyle/>
            <a:p>
              <a:endParaRPr lang="en-US" dirty="0"/>
            </a:p>
          </p:txBody>
        </p:sp>
        <p:sp>
          <p:nvSpPr>
            <p:cNvPr id="60" name="Freeform: Shape 28">
              <a:extLst>
                <a:ext uri="{FF2B5EF4-FFF2-40B4-BE49-F238E27FC236}">
                  <a16:creationId xmlns="" xmlns:a16="http://schemas.microsoft.com/office/drawing/2014/main" id="{6A8EEEAF-BF8F-41B3-A3E1-7D66D36BF9DE}"/>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grpFill/>
            <a:ln w="9525" cap="flat">
              <a:noFill/>
              <a:prstDash val="solid"/>
              <a:miter/>
            </a:ln>
          </p:spPr>
          <p:txBody>
            <a:bodyPr rtlCol="0" anchor="ctr"/>
            <a:lstStyle/>
            <a:p>
              <a:endParaRPr lang="en-US" dirty="0"/>
            </a:p>
          </p:txBody>
        </p:sp>
        <p:sp>
          <p:nvSpPr>
            <p:cNvPr id="61" name="Freeform: Shape 29">
              <a:extLst>
                <a:ext uri="{FF2B5EF4-FFF2-40B4-BE49-F238E27FC236}">
                  <a16:creationId xmlns="" xmlns:a16="http://schemas.microsoft.com/office/drawing/2014/main" id="{4AD40D25-5C90-494F-AF12-DF2DE215AD9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grpFill/>
            <a:ln w="9525" cap="flat">
              <a:noFill/>
              <a:prstDash val="solid"/>
              <a:miter/>
            </a:ln>
          </p:spPr>
          <p:txBody>
            <a:bodyPr rtlCol="0" anchor="ctr"/>
            <a:lstStyle/>
            <a:p>
              <a:endParaRPr lang="en-US"/>
            </a:p>
          </p:txBody>
        </p:sp>
        <p:sp>
          <p:nvSpPr>
            <p:cNvPr id="62" name="Freeform: Shape 30">
              <a:extLst>
                <a:ext uri="{FF2B5EF4-FFF2-40B4-BE49-F238E27FC236}">
                  <a16:creationId xmlns="" xmlns:a16="http://schemas.microsoft.com/office/drawing/2014/main" id="{AADC02FE-5929-45CD-B1D7-FC2F68851D1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grpFill/>
            <a:ln w="9525" cap="flat">
              <a:noFill/>
              <a:prstDash val="solid"/>
              <a:miter/>
            </a:ln>
          </p:spPr>
          <p:txBody>
            <a:bodyPr rtlCol="0" anchor="ctr"/>
            <a:lstStyle/>
            <a:p>
              <a:endParaRPr lang="en-US"/>
            </a:p>
          </p:txBody>
        </p:sp>
        <p:sp>
          <p:nvSpPr>
            <p:cNvPr id="63" name="Freeform: Shape 31">
              <a:extLst>
                <a:ext uri="{FF2B5EF4-FFF2-40B4-BE49-F238E27FC236}">
                  <a16:creationId xmlns="" xmlns:a16="http://schemas.microsoft.com/office/drawing/2014/main" id="{37648BFF-973B-42DA-8E7C-1A8989288E46}"/>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grpFill/>
            <a:ln w="9525" cap="flat">
              <a:noFill/>
              <a:prstDash val="solid"/>
              <a:miter/>
            </a:ln>
          </p:spPr>
          <p:txBody>
            <a:bodyPr rtlCol="0" anchor="ctr"/>
            <a:lstStyle/>
            <a:p>
              <a:endParaRPr lang="en-US" dirty="0"/>
            </a:p>
          </p:txBody>
        </p:sp>
      </p:grpSp>
      <p:grpSp>
        <p:nvGrpSpPr>
          <p:cNvPr id="65" name="Group 2">
            <a:extLst>
              <a:ext uri="{FF2B5EF4-FFF2-40B4-BE49-F238E27FC236}">
                <a16:creationId xmlns="" xmlns:a16="http://schemas.microsoft.com/office/drawing/2014/main" id="{453D8896-346B-49BC-8C02-32605928A5B5}"/>
              </a:ext>
            </a:extLst>
          </p:cNvPr>
          <p:cNvGrpSpPr/>
          <p:nvPr/>
        </p:nvGrpSpPr>
        <p:grpSpPr>
          <a:xfrm rot="1080000">
            <a:off x="101460" y="1239565"/>
            <a:ext cx="1453569" cy="1479763"/>
            <a:chOff x="5792718" y="3057304"/>
            <a:chExt cx="2302013" cy="2202965"/>
          </a:xfrm>
          <a:solidFill>
            <a:srgbClr val="92D050"/>
          </a:solidFill>
        </p:grpSpPr>
        <p:sp>
          <p:nvSpPr>
            <p:cNvPr id="66" name="Block Arc 3">
              <a:extLst>
                <a:ext uri="{FF2B5EF4-FFF2-40B4-BE49-F238E27FC236}">
                  <a16:creationId xmlns="" xmlns:a16="http://schemas.microsoft.com/office/drawing/2014/main" id="{EE01E939-2123-49BA-8CC1-8BB58D8EE056}"/>
                </a:ext>
              </a:extLst>
            </p:cNvPr>
            <p:cNvSpPr/>
            <p:nvPr/>
          </p:nvSpPr>
          <p:spPr>
            <a:xfrm>
              <a:off x="5792718" y="3057304"/>
              <a:ext cx="2202966" cy="2202965"/>
            </a:xfrm>
            <a:prstGeom prst="blockArc">
              <a:avLst>
                <a:gd name="adj1" fmla="val 21590014"/>
                <a:gd name="adj2" fmla="val 16405680"/>
                <a:gd name="adj3" fmla="val 1018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67" name="Isosceles Triangle 4">
              <a:extLst>
                <a:ext uri="{FF2B5EF4-FFF2-40B4-BE49-F238E27FC236}">
                  <a16:creationId xmlns="" xmlns:a16="http://schemas.microsoft.com/office/drawing/2014/main" id="{461EA2AB-02AE-4A20-9FFC-1AF01EB727A6}"/>
                </a:ext>
              </a:extLst>
            </p:cNvPr>
            <p:cNvSpPr/>
            <p:nvPr/>
          </p:nvSpPr>
          <p:spPr>
            <a:xfrm>
              <a:off x="7644895" y="3794601"/>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68" name="Group 5">
            <a:extLst>
              <a:ext uri="{FF2B5EF4-FFF2-40B4-BE49-F238E27FC236}">
                <a16:creationId xmlns="" xmlns:a16="http://schemas.microsoft.com/office/drawing/2014/main" id="{1724C10A-C043-41FC-92F0-AC1E3A5D8B04}"/>
              </a:ext>
            </a:extLst>
          </p:cNvPr>
          <p:cNvGrpSpPr/>
          <p:nvPr/>
        </p:nvGrpSpPr>
        <p:grpSpPr>
          <a:xfrm rot="326729">
            <a:off x="1080269" y="768933"/>
            <a:ext cx="1365378" cy="1403895"/>
            <a:chOff x="7263416" y="1957282"/>
            <a:chExt cx="2202966" cy="2202965"/>
          </a:xfrm>
          <a:solidFill>
            <a:srgbClr val="92D050"/>
          </a:solidFill>
        </p:grpSpPr>
        <p:sp>
          <p:nvSpPr>
            <p:cNvPr id="69" name="Block Arc 6">
              <a:extLst>
                <a:ext uri="{FF2B5EF4-FFF2-40B4-BE49-F238E27FC236}">
                  <a16:creationId xmlns="" xmlns:a16="http://schemas.microsoft.com/office/drawing/2014/main" id="{06B59339-6106-4087-920F-A264F7A30059}"/>
                </a:ext>
              </a:extLst>
            </p:cNvPr>
            <p:cNvSpPr/>
            <p:nvPr/>
          </p:nvSpPr>
          <p:spPr>
            <a:xfrm rot="5400000">
              <a:off x="7263416" y="1957282"/>
              <a:ext cx="2202965" cy="2202966"/>
            </a:xfrm>
            <a:prstGeom prst="blockArc">
              <a:avLst>
                <a:gd name="adj1" fmla="val 2869218"/>
                <a:gd name="adj2" fmla="val 17062686"/>
                <a:gd name="adj3" fmla="val 120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0" name="Isosceles Triangle 7">
              <a:extLst>
                <a:ext uri="{FF2B5EF4-FFF2-40B4-BE49-F238E27FC236}">
                  <a16:creationId xmlns="" xmlns:a16="http://schemas.microsoft.com/office/drawing/2014/main" id="{11D7BB18-5561-483E-959C-52C77FDCB276}"/>
                </a:ext>
              </a:extLst>
            </p:cNvPr>
            <p:cNvSpPr/>
            <p:nvPr/>
          </p:nvSpPr>
          <p:spPr>
            <a:xfrm rot="12353748">
              <a:off x="9011050" y="324782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1" name="Group 37">
            <a:extLst>
              <a:ext uri="{FF2B5EF4-FFF2-40B4-BE49-F238E27FC236}">
                <a16:creationId xmlns="" xmlns:a16="http://schemas.microsoft.com/office/drawing/2014/main" id="{53ED8BB1-AB78-4812-884E-C1F558E76BF4}"/>
              </a:ext>
            </a:extLst>
          </p:cNvPr>
          <p:cNvGrpSpPr/>
          <p:nvPr/>
        </p:nvGrpSpPr>
        <p:grpSpPr>
          <a:xfrm>
            <a:off x="2154798" y="1247518"/>
            <a:ext cx="1416042" cy="1391168"/>
            <a:chOff x="9170425" y="2386609"/>
            <a:chExt cx="2203112" cy="2214087"/>
          </a:xfrm>
          <a:solidFill>
            <a:srgbClr val="92D050"/>
          </a:solidFill>
        </p:grpSpPr>
        <p:sp>
          <p:nvSpPr>
            <p:cNvPr id="72" name="Freeform: Shape 36">
              <a:extLst>
                <a:ext uri="{FF2B5EF4-FFF2-40B4-BE49-F238E27FC236}">
                  <a16:creationId xmlns="" xmlns:a16="http://schemas.microsoft.com/office/drawing/2014/main" id="{FB1AF8A3-BDB0-4AE3-B25F-0E6EA2AE3EF4}"/>
                </a:ext>
              </a:extLst>
            </p:cNvPr>
            <p:cNvSpPr/>
            <p:nvPr/>
          </p:nvSpPr>
          <p:spPr>
            <a:xfrm rot="4740000" flipH="1" flipV="1">
              <a:off x="9170493" y="2397652"/>
              <a:ext cx="2202976" cy="2203112"/>
            </a:xfrm>
            <a:custGeom>
              <a:avLst/>
              <a:gdLst>
                <a:gd name="connsiteX0" fmla="*/ 2192927 w 2202976"/>
                <a:gd name="connsiteY0" fmla="*/ 1250461 h 2203112"/>
                <a:gd name="connsiteX1" fmla="*/ 1431898 w 2202976"/>
                <a:gd name="connsiteY1" fmla="*/ 2152295 h 2203112"/>
                <a:gd name="connsiteX2" fmla="*/ 179665 w 2202976"/>
                <a:gd name="connsiteY2" fmla="*/ 1704449 h 2203112"/>
                <a:gd name="connsiteX3" fmla="*/ 271234 w 2202976"/>
                <a:gd name="connsiteY3" fmla="*/ 377698 h 2203112"/>
                <a:gd name="connsiteX4" fmla="*/ 1227211 w 2202976"/>
                <a:gd name="connsiteY4" fmla="*/ 7161 h 2203112"/>
                <a:gd name="connsiteX5" fmla="*/ 1391405 w 2202976"/>
                <a:gd name="connsiteY5" fmla="*/ 39708 h 2203112"/>
                <a:gd name="connsiteX6" fmla="*/ 1462907 w 2202976"/>
                <a:gd name="connsiteY6" fmla="*/ 336250 h 2203112"/>
                <a:gd name="connsiteX7" fmla="*/ 1332781 w 2202976"/>
                <a:gd name="connsiteY7" fmla="*/ 287272 h 2203112"/>
                <a:gd name="connsiteX8" fmla="*/ 463488 w 2202976"/>
                <a:gd name="connsiteY8" fmla="*/ 545310 h 2203112"/>
                <a:gd name="connsiteX9" fmla="*/ 393123 w 2202976"/>
                <a:gd name="connsiteY9" fmla="*/ 1564838 h 2203112"/>
                <a:gd name="connsiteX10" fmla="*/ 1355388 w 2202976"/>
                <a:gd name="connsiteY10" fmla="*/ 1908981 h 2203112"/>
                <a:gd name="connsiteX11" fmla="*/ 1947528 w 2202976"/>
                <a:gd name="connsiteY11" fmla="*/ 1076059 h 2203112"/>
                <a:gd name="connsiteX12" fmla="*/ 2202473 w 2202976"/>
                <a:gd name="connsiteY12" fmla="*/ 1068383 h 2203112"/>
                <a:gd name="connsiteX13" fmla="*/ 2192927 w 2202976"/>
                <a:gd name="connsiteY13" fmla="*/ 1250461 h 220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2976" h="2203112">
                  <a:moveTo>
                    <a:pt x="2192927" y="1250461"/>
                  </a:moveTo>
                  <a:cubicBezTo>
                    <a:pt x="2136182" y="1667582"/>
                    <a:pt x="1843675" y="2022814"/>
                    <a:pt x="1431898" y="2152295"/>
                  </a:cubicBezTo>
                  <a:cubicBezTo>
                    <a:pt x="961295" y="2300275"/>
                    <a:pt x="449692" y="2117306"/>
                    <a:pt x="179665" y="1704449"/>
                  </a:cubicBezTo>
                  <a:cubicBezTo>
                    <a:pt x="-90361" y="1291592"/>
                    <a:pt x="-52950" y="749544"/>
                    <a:pt x="271234" y="377698"/>
                  </a:cubicBezTo>
                  <a:cubicBezTo>
                    <a:pt x="514372" y="98813"/>
                    <a:pt x="874344" y="-33316"/>
                    <a:pt x="1227211" y="7161"/>
                  </a:cubicBezTo>
                  <a:lnTo>
                    <a:pt x="1391405" y="39708"/>
                  </a:lnTo>
                  <a:lnTo>
                    <a:pt x="1462907" y="336250"/>
                  </a:lnTo>
                  <a:lnTo>
                    <a:pt x="1332781" y="287272"/>
                  </a:lnTo>
                  <a:cubicBezTo>
                    <a:pt x="1021642" y="198757"/>
                    <a:pt x="681464" y="295287"/>
                    <a:pt x="463488" y="545310"/>
                  </a:cubicBezTo>
                  <a:cubicBezTo>
                    <a:pt x="214372" y="831051"/>
                    <a:pt x="185624" y="1247583"/>
                    <a:pt x="393123" y="1564838"/>
                  </a:cubicBezTo>
                  <a:cubicBezTo>
                    <a:pt x="600622" y="1882094"/>
                    <a:pt x="993759" y="2022695"/>
                    <a:pt x="1355388" y="1908981"/>
                  </a:cubicBezTo>
                  <a:cubicBezTo>
                    <a:pt x="1717017" y="1795267"/>
                    <a:pt x="1958938" y="1454974"/>
                    <a:pt x="1947528" y="1076059"/>
                  </a:cubicBezTo>
                  <a:lnTo>
                    <a:pt x="2202473" y="1068383"/>
                  </a:lnTo>
                  <a:cubicBezTo>
                    <a:pt x="2204329" y="1130021"/>
                    <a:pt x="2201034" y="1190872"/>
                    <a:pt x="2192927" y="12504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solidFill>
                  <a:schemeClr val="tx1"/>
                </a:solidFill>
              </a:endParaRPr>
            </a:p>
          </p:txBody>
        </p:sp>
        <p:sp>
          <p:nvSpPr>
            <p:cNvPr id="73" name="Isosceles Triangle 10">
              <a:extLst>
                <a:ext uri="{FF2B5EF4-FFF2-40B4-BE49-F238E27FC236}">
                  <a16:creationId xmlns="" xmlns:a16="http://schemas.microsoft.com/office/drawing/2014/main" id="{7734918F-3AB2-4A30-BCBB-02A41D8EF8B3}"/>
                </a:ext>
              </a:extLst>
            </p:cNvPr>
            <p:cNvSpPr/>
            <p:nvPr/>
          </p:nvSpPr>
          <p:spPr>
            <a:xfrm rot="15540000">
              <a:off x="9676972" y="2417632"/>
              <a:ext cx="449836" cy="3877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200"/>
            </a:p>
          </p:txBody>
        </p:sp>
      </p:grpSp>
      <p:grpSp>
        <p:nvGrpSpPr>
          <p:cNvPr id="74" name="Graphic 226">
            <a:extLst>
              <a:ext uri="{FF2B5EF4-FFF2-40B4-BE49-F238E27FC236}">
                <a16:creationId xmlns="" xmlns:a16="http://schemas.microsoft.com/office/drawing/2014/main" id="{C69BC1F2-E923-4886-ADAE-D42A286BB76F}"/>
              </a:ext>
            </a:extLst>
          </p:cNvPr>
          <p:cNvGrpSpPr/>
          <p:nvPr/>
        </p:nvGrpSpPr>
        <p:grpSpPr>
          <a:xfrm>
            <a:off x="1623706" y="2696456"/>
            <a:ext cx="610917" cy="802512"/>
            <a:chOff x="3190967" y="4976140"/>
            <a:chExt cx="1594302" cy="1881859"/>
          </a:xfrm>
          <a:solidFill>
            <a:srgbClr val="C00000"/>
          </a:solidFill>
        </p:grpSpPr>
        <p:sp>
          <p:nvSpPr>
            <p:cNvPr id="75" name="Freeform: Shape 12">
              <a:extLst>
                <a:ext uri="{FF2B5EF4-FFF2-40B4-BE49-F238E27FC236}">
                  <a16:creationId xmlns="" xmlns:a16="http://schemas.microsoft.com/office/drawing/2014/main" id="{6DC1B9E3-A5FF-4A76-A87B-805854F2EDCF}"/>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grpFill/>
            <a:ln w="1816" cap="flat">
              <a:noFill/>
              <a:prstDash val="solid"/>
              <a:miter/>
            </a:ln>
          </p:spPr>
          <p:txBody>
            <a:bodyPr rtlCol="0" anchor="ctr"/>
            <a:lstStyle/>
            <a:p>
              <a:endParaRPr lang="en-US"/>
            </a:p>
          </p:txBody>
        </p:sp>
        <p:sp>
          <p:nvSpPr>
            <p:cNvPr id="76" name="Freeform: Shape 13">
              <a:extLst>
                <a:ext uri="{FF2B5EF4-FFF2-40B4-BE49-F238E27FC236}">
                  <a16:creationId xmlns="" xmlns:a16="http://schemas.microsoft.com/office/drawing/2014/main" id="{46F69171-FA8B-4F70-A531-A21DC25F7C51}"/>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grpFill/>
            <a:ln w="1816" cap="flat">
              <a:noFill/>
              <a:prstDash val="solid"/>
              <a:miter/>
            </a:ln>
          </p:spPr>
          <p:txBody>
            <a:bodyPr rtlCol="0" anchor="ctr"/>
            <a:lstStyle/>
            <a:p>
              <a:endParaRPr lang="en-US"/>
            </a:p>
          </p:txBody>
        </p:sp>
        <p:sp>
          <p:nvSpPr>
            <p:cNvPr id="77" name="Freeform: Shape 14">
              <a:extLst>
                <a:ext uri="{FF2B5EF4-FFF2-40B4-BE49-F238E27FC236}">
                  <a16:creationId xmlns="" xmlns:a16="http://schemas.microsoft.com/office/drawing/2014/main" id="{CD003895-D195-4695-AA7C-67F28FBB7A1C}"/>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grpFill/>
            <a:ln w="1816" cap="flat">
              <a:noFill/>
              <a:prstDash val="solid"/>
              <a:miter/>
            </a:ln>
          </p:spPr>
          <p:txBody>
            <a:bodyPr rtlCol="0" anchor="ctr"/>
            <a:lstStyle/>
            <a:p>
              <a:endParaRPr lang="en-US"/>
            </a:p>
          </p:txBody>
        </p:sp>
        <p:sp>
          <p:nvSpPr>
            <p:cNvPr id="78" name="Freeform: Shape 15">
              <a:extLst>
                <a:ext uri="{FF2B5EF4-FFF2-40B4-BE49-F238E27FC236}">
                  <a16:creationId xmlns="" xmlns:a16="http://schemas.microsoft.com/office/drawing/2014/main" id="{ACBAA813-4646-4998-ADE7-2F405FFF193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grpFill/>
            <a:ln w="1816" cap="flat">
              <a:noFill/>
              <a:prstDash val="solid"/>
              <a:miter/>
            </a:ln>
          </p:spPr>
          <p:txBody>
            <a:bodyPr rtlCol="0" anchor="ctr"/>
            <a:lstStyle/>
            <a:p>
              <a:endParaRPr lang="en-US"/>
            </a:p>
          </p:txBody>
        </p:sp>
        <p:sp>
          <p:nvSpPr>
            <p:cNvPr id="79" name="Freeform: Shape 16">
              <a:extLst>
                <a:ext uri="{FF2B5EF4-FFF2-40B4-BE49-F238E27FC236}">
                  <a16:creationId xmlns="" xmlns:a16="http://schemas.microsoft.com/office/drawing/2014/main" id="{85F0EB62-C291-42AF-9AD5-6B618DDA9180}"/>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grpFill/>
            <a:ln w="1816" cap="flat">
              <a:noFill/>
              <a:prstDash val="solid"/>
              <a:miter/>
            </a:ln>
          </p:spPr>
          <p:txBody>
            <a:bodyPr rtlCol="0" anchor="ctr"/>
            <a:lstStyle/>
            <a:p>
              <a:endParaRPr lang="en-US" dirty="0"/>
            </a:p>
          </p:txBody>
        </p:sp>
        <p:sp>
          <p:nvSpPr>
            <p:cNvPr id="80" name="Freeform: Shape 17">
              <a:extLst>
                <a:ext uri="{FF2B5EF4-FFF2-40B4-BE49-F238E27FC236}">
                  <a16:creationId xmlns="" xmlns:a16="http://schemas.microsoft.com/office/drawing/2014/main" id="{16FA3B1A-A362-4A02-8B11-4221EF5CF159}"/>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grpFill/>
            <a:ln w="1816" cap="flat">
              <a:noFill/>
              <a:prstDash val="solid"/>
              <a:miter/>
            </a:ln>
          </p:spPr>
          <p:txBody>
            <a:bodyPr rtlCol="0" anchor="ctr"/>
            <a:lstStyle/>
            <a:p>
              <a:endParaRPr lang="en-US"/>
            </a:p>
          </p:txBody>
        </p:sp>
        <p:sp>
          <p:nvSpPr>
            <p:cNvPr id="81" name="Freeform: Shape 18">
              <a:extLst>
                <a:ext uri="{FF2B5EF4-FFF2-40B4-BE49-F238E27FC236}">
                  <a16:creationId xmlns="" xmlns:a16="http://schemas.microsoft.com/office/drawing/2014/main" id="{F832A9EA-47C7-4F2D-B989-BCA4043A1AA6}"/>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grpFill/>
            <a:ln w="1816" cap="flat">
              <a:noFill/>
              <a:prstDash val="solid"/>
              <a:miter/>
            </a:ln>
          </p:spPr>
          <p:txBody>
            <a:bodyPr rtlCol="0" anchor="ctr"/>
            <a:lstStyle/>
            <a:p>
              <a:endParaRPr lang="en-US"/>
            </a:p>
          </p:txBody>
        </p:sp>
        <p:sp>
          <p:nvSpPr>
            <p:cNvPr id="82" name="Freeform: Shape 19">
              <a:extLst>
                <a:ext uri="{FF2B5EF4-FFF2-40B4-BE49-F238E27FC236}">
                  <a16:creationId xmlns="" xmlns:a16="http://schemas.microsoft.com/office/drawing/2014/main" id="{AD7973B3-4EBF-4D34-BA96-D59FB4B171C8}"/>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grpFill/>
            <a:ln w="1816" cap="flat">
              <a:noFill/>
              <a:prstDash val="solid"/>
              <a:miter/>
            </a:ln>
          </p:spPr>
          <p:txBody>
            <a:bodyPr rtlCol="0" anchor="ctr"/>
            <a:lstStyle/>
            <a:p>
              <a:endParaRPr lang="en-US"/>
            </a:p>
          </p:txBody>
        </p:sp>
        <p:sp>
          <p:nvSpPr>
            <p:cNvPr id="83" name="Freeform: Shape 20">
              <a:extLst>
                <a:ext uri="{FF2B5EF4-FFF2-40B4-BE49-F238E27FC236}">
                  <a16:creationId xmlns="" xmlns:a16="http://schemas.microsoft.com/office/drawing/2014/main" id="{58EEE62A-D731-4E94-BF19-4FBD5EF98C3D}"/>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grpFill/>
            <a:ln w="1816" cap="flat">
              <a:noFill/>
              <a:prstDash val="solid"/>
              <a:miter/>
            </a:ln>
          </p:spPr>
          <p:txBody>
            <a:bodyPr rtlCol="0" anchor="ctr"/>
            <a:lstStyle/>
            <a:p>
              <a:endParaRPr lang="en-US"/>
            </a:p>
          </p:txBody>
        </p:sp>
        <p:sp>
          <p:nvSpPr>
            <p:cNvPr id="84" name="Freeform: Shape 21">
              <a:extLst>
                <a:ext uri="{FF2B5EF4-FFF2-40B4-BE49-F238E27FC236}">
                  <a16:creationId xmlns="" xmlns:a16="http://schemas.microsoft.com/office/drawing/2014/main" id="{02A6FF5B-1586-46C4-848D-0FAAA120A8B2}"/>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grpFill/>
            <a:ln w="1816" cap="flat">
              <a:noFill/>
              <a:prstDash val="solid"/>
              <a:miter/>
            </a:ln>
          </p:spPr>
          <p:txBody>
            <a:bodyPr rtlCol="0" anchor="ctr"/>
            <a:lstStyle/>
            <a:p>
              <a:endParaRPr lang="en-US"/>
            </a:p>
          </p:txBody>
        </p:sp>
        <p:sp>
          <p:nvSpPr>
            <p:cNvPr id="85" name="Freeform: Shape 22">
              <a:extLst>
                <a:ext uri="{FF2B5EF4-FFF2-40B4-BE49-F238E27FC236}">
                  <a16:creationId xmlns="" xmlns:a16="http://schemas.microsoft.com/office/drawing/2014/main" id="{67171565-6823-4753-91CE-10168CF1F95A}"/>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grpFill/>
            <a:ln w="1816" cap="flat">
              <a:noFill/>
              <a:prstDash val="solid"/>
              <a:miter/>
            </a:ln>
          </p:spPr>
          <p:txBody>
            <a:bodyPr rtlCol="0" anchor="ctr"/>
            <a:lstStyle/>
            <a:p>
              <a:endParaRPr lang="en-US"/>
            </a:p>
          </p:txBody>
        </p:sp>
      </p:grpSp>
      <p:sp>
        <p:nvSpPr>
          <p:cNvPr id="86" name="Rounded Rectangle 7">
            <a:extLst>
              <a:ext uri="{FF2B5EF4-FFF2-40B4-BE49-F238E27FC236}">
                <a16:creationId xmlns="" xmlns:a16="http://schemas.microsoft.com/office/drawing/2014/main" id="{4F795A0B-F31B-4F3B-AC97-4A700ED8EB10}"/>
              </a:ext>
            </a:extLst>
          </p:cNvPr>
          <p:cNvSpPr/>
          <p:nvPr/>
        </p:nvSpPr>
        <p:spPr>
          <a:xfrm>
            <a:off x="1565218" y="975202"/>
            <a:ext cx="395478" cy="3798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7" name="Oval 21">
            <a:extLst>
              <a:ext uri="{FF2B5EF4-FFF2-40B4-BE49-F238E27FC236}">
                <a16:creationId xmlns="" xmlns:a16="http://schemas.microsoft.com/office/drawing/2014/main" id="{3FB55C50-C257-4B63-9A4F-AB4D0BC545D8}"/>
              </a:ext>
            </a:extLst>
          </p:cNvPr>
          <p:cNvSpPr>
            <a:spLocks noChangeAspect="1"/>
          </p:cNvSpPr>
          <p:nvPr/>
        </p:nvSpPr>
        <p:spPr>
          <a:xfrm>
            <a:off x="2695155" y="1447603"/>
            <a:ext cx="432391" cy="43600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9">
            <a:extLst>
              <a:ext uri="{FF2B5EF4-FFF2-40B4-BE49-F238E27FC236}">
                <a16:creationId xmlns="" xmlns:a16="http://schemas.microsoft.com/office/drawing/2014/main" id="{7B49D94C-54BC-4194-A019-CE5E29E1EC82}"/>
              </a:ext>
            </a:extLst>
          </p:cNvPr>
          <p:cNvSpPr/>
          <p:nvPr/>
        </p:nvSpPr>
        <p:spPr>
          <a:xfrm>
            <a:off x="610378" y="1453747"/>
            <a:ext cx="376251" cy="39196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21">
            <a:extLst>
              <a:ext uri="{FF2B5EF4-FFF2-40B4-BE49-F238E27FC236}">
                <a16:creationId xmlns="" xmlns:a16="http://schemas.microsoft.com/office/drawing/2014/main" id="{53A6530A-4643-4AA8-A338-A4DDD80D7A25}"/>
              </a:ext>
            </a:extLst>
          </p:cNvPr>
          <p:cNvSpPr>
            <a:spLocks noChangeAspect="1"/>
          </p:cNvSpPr>
          <p:nvPr/>
        </p:nvSpPr>
        <p:spPr>
          <a:xfrm rot="20700000">
            <a:off x="7360018" y="551299"/>
            <a:ext cx="655915" cy="532802"/>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1" name="Rounded Rectangle 4">
            <a:extLst>
              <a:ext uri="{FF2B5EF4-FFF2-40B4-BE49-F238E27FC236}">
                <a16:creationId xmlns="" xmlns:a16="http://schemas.microsoft.com/office/drawing/2014/main" id="{190C03FA-A583-4FDC-891E-82581AB8300F}"/>
              </a:ext>
            </a:extLst>
          </p:cNvPr>
          <p:cNvSpPr>
            <a:spLocks noChangeAspect="1"/>
          </p:cNvSpPr>
          <p:nvPr/>
        </p:nvSpPr>
        <p:spPr>
          <a:xfrm>
            <a:off x="4695000" y="577429"/>
            <a:ext cx="720000" cy="510546"/>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92" name="Rectangle 5">
            <a:extLst>
              <a:ext uri="{FF2B5EF4-FFF2-40B4-BE49-F238E27FC236}">
                <a16:creationId xmlns="" xmlns:a16="http://schemas.microsoft.com/office/drawing/2014/main" id="{CE94B0BC-81E7-4434-8E45-C3E3A7DD3CAF}"/>
              </a:ext>
            </a:extLst>
          </p:cNvPr>
          <p:cNvSpPr>
            <a:spLocks noChangeAspect="1"/>
          </p:cNvSpPr>
          <p:nvPr/>
        </p:nvSpPr>
        <p:spPr>
          <a:xfrm>
            <a:off x="5994719" y="3189562"/>
            <a:ext cx="616987" cy="61652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93" name="Group 53">
            <a:extLst>
              <a:ext uri="{FF2B5EF4-FFF2-40B4-BE49-F238E27FC236}">
                <a16:creationId xmlns="" xmlns:a16="http://schemas.microsoft.com/office/drawing/2014/main" id="{EA9248B6-9169-4C7D-BCC9-5F498EA8F84D}"/>
              </a:ext>
            </a:extLst>
          </p:cNvPr>
          <p:cNvGrpSpPr/>
          <p:nvPr/>
        </p:nvGrpSpPr>
        <p:grpSpPr>
          <a:xfrm>
            <a:off x="3695205" y="1189882"/>
            <a:ext cx="2719592" cy="1888875"/>
            <a:chOff x="2079598" y="4324401"/>
            <a:chExt cx="3303211" cy="1888875"/>
          </a:xfrm>
        </p:grpSpPr>
        <p:sp>
          <p:nvSpPr>
            <p:cNvPr id="94" name="TextBox 54">
              <a:extLst>
                <a:ext uri="{FF2B5EF4-FFF2-40B4-BE49-F238E27FC236}">
                  <a16:creationId xmlns="" xmlns:a16="http://schemas.microsoft.com/office/drawing/2014/main" id="{95DD109C-D455-4EC9-BEAB-C5F8985C6CCF}"/>
                </a:ext>
              </a:extLst>
            </p:cNvPr>
            <p:cNvSpPr txBox="1"/>
            <p:nvPr/>
          </p:nvSpPr>
          <p:spPr>
            <a:xfrm>
              <a:off x="2098436" y="4643616"/>
              <a:ext cx="3255729" cy="1569660"/>
            </a:xfrm>
            <a:prstGeom prst="rect">
              <a:avLst/>
            </a:prstGeom>
            <a:noFill/>
          </p:spPr>
          <p:txBody>
            <a:bodyPr wrap="square" rtlCol="0">
              <a:spAutoFit/>
            </a:bodyPr>
            <a:lstStyle/>
            <a:p>
              <a:pPr algn="ctr"/>
              <a:r>
                <a:rPr lang="en-US" altLang="ko-KR" sz="1600" dirty="0" err="1">
                  <a:solidFill>
                    <a:schemeClr val="tx1">
                      <a:lumMod val="75000"/>
                      <a:lumOff val="25000"/>
                    </a:schemeClr>
                  </a:solidFill>
                  <a:cs typeface="Arial" pitchFamily="34" charset="0"/>
                </a:rPr>
                <a:t>Uzaktan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eğitim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sayesinde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EBAtv’deki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dersi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kaçırmış</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olsa</a:t>
              </a:r>
              <a:r>
                <a:rPr lang="en-US" altLang="ko-KR" sz="1600" dirty="0">
                  <a:solidFill>
                    <a:schemeClr val="tx1">
                      <a:lumMod val="75000"/>
                      <a:lumOff val="25000"/>
                    </a:schemeClr>
                  </a:solidFill>
                  <a:cs typeface="Arial" pitchFamily="34" charset="0"/>
                </a:rPr>
                <a:t> bile </a:t>
              </a:r>
              <a:r>
                <a:rPr lang="en-US" altLang="ko-KR" sz="1600" dirty="0" err="1">
                  <a:solidFill>
                    <a:schemeClr val="tx1">
                      <a:lumMod val="75000"/>
                      <a:lumOff val="25000"/>
                    </a:schemeClr>
                  </a:solidFill>
                  <a:cs typeface="Arial" pitchFamily="34" charset="0"/>
                </a:rPr>
                <a:t>istediği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bir</a:t>
              </a:r>
              <a:r>
                <a:rPr lang="en-US" altLang="ko-KR" sz="1600" dirty="0">
                  <a:solidFill>
                    <a:schemeClr val="tx1">
                      <a:lumMod val="75000"/>
                      <a:lumOff val="25000"/>
                    </a:schemeClr>
                  </a:solidFill>
                  <a:cs typeface="Arial" pitchFamily="34" charset="0"/>
                </a:rPr>
                <a:t> zaman </a:t>
              </a:r>
              <a:r>
                <a:rPr lang="en-US" altLang="ko-KR" sz="1600" dirty="0" err="1">
                  <a:solidFill>
                    <a:schemeClr val="tx1">
                      <a:lumMod val="75000"/>
                      <a:lumOff val="25000"/>
                    </a:schemeClr>
                  </a:solidFill>
                  <a:cs typeface="Arial" pitchFamily="34" charset="0"/>
                </a:rPr>
                <a:t>diliminde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yerde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eksik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öğrenmelerini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tamamlayabilir</a:t>
              </a:r>
              <a:r>
                <a:rPr lang="en-US" altLang="ko-KR" sz="1600" dirty="0">
                  <a:solidFill>
                    <a:schemeClr val="tx1">
                      <a:lumMod val="75000"/>
                      <a:lumOff val="25000"/>
                    </a:schemeClr>
                  </a:solidFill>
                  <a:cs typeface="Arial" pitchFamily="34" charset="0"/>
                </a:rPr>
                <a:t>.</a:t>
              </a:r>
            </a:p>
          </p:txBody>
        </p:sp>
        <p:sp>
          <p:nvSpPr>
            <p:cNvPr id="95" name="TextBox 55">
              <a:extLst>
                <a:ext uri="{FF2B5EF4-FFF2-40B4-BE49-F238E27FC236}">
                  <a16:creationId xmlns="" xmlns:a16="http://schemas.microsoft.com/office/drawing/2014/main" id="{8AD56339-3A2B-408C-A97A-2140E3E4973E}"/>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ESNEKLİK</a:t>
              </a:r>
              <a:endParaRPr lang="ko-KR" altLang="en-US" sz="1200" b="1" dirty="0">
                <a:cs typeface="Arial" pitchFamily="34" charset="0"/>
              </a:endParaRPr>
            </a:p>
          </p:txBody>
        </p:sp>
      </p:grpSp>
      <p:grpSp>
        <p:nvGrpSpPr>
          <p:cNvPr id="96" name="Group 56">
            <a:extLst>
              <a:ext uri="{FF2B5EF4-FFF2-40B4-BE49-F238E27FC236}">
                <a16:creationId xmlns="" xmlns:a16="http://schemas.microsoft.com/office/drawing/2014/main" id="{C98C0480-5C97-4A83-ABA3-D7A599747482}"/>
              </a:ext>
            </a:extLst>
          </p:cNvPr>
          <p:cNvGrpSpPr/>
          <p:nvPr/>
        </p:nvGrpSpPr>
        <p:grpSpPr>
          <a:xfrm>
            <a:off x="6328178" y="1174882"/>
            <a:ext cx="2719592" cy="1904641"/>
            <a:chOff x="2079598" y="4324401"/>
            <a:chExt cx="3303211" cy="1904641"/>
          </a:xfrm>
        </p:grpSpPr>
        <p:sp>
          <p:nvSpPr>
            <p:cNvPr id="97" name="TextBox 57">
              <a:extLst>
                <a:ext uri="{FF2B5EF4-FFF2-40B4-BE49-F238E27FC236}">
                  <a16:creationId xmlns="" xmlns:a16="http://schemas.microsoft.com/office/drawing/2014/main" id="{EB159A0B-3CC2-463A-AF3E-3BADEFC9CA90}"/>
                </a:ext>
              </a:extLst>
            </p:cNvPr>
            <p:cNvSpPr txBox="1"/>
            <p:nvPr/>
          </p:nvSpPr>
          <p:spPr>
            <a:xfrm>
              <a:off x="2098436" y="4659382"/>
              <a:ext cx="3255729" cy="1569660"/>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EBA web </a:t>
              </a:r>
              <a:r>
                <a:rPr lang="en-US" altLang="ko-KR" sz="1600" dirty="0" err="1">
                  <a:solidFill>
                    <a:schemeClr val="tx1">
                      <a:lumMod val="75000"/>
                      <a:lumOff val="25000"/>
                    </a:schemeClr>
                  </a:solidFill>
                  <a:cs typeface="Arial" pitchFamily="34" charset="0"/>
                </a:rPr>
                <a:t>sitesi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üzerinden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çocuk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çevrimiçi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olarak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sorular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çözebilmekte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performansını</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görmekte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ve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kendisine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sunulan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özel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içeriklere</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ulaşabilmektedir</a:t>
              </a:r>
              <a:r>
                <a:rPr lang="en-US" altLang="ko-KR" sz="1600" dirty="0">
                  <a:solidFill>
                    <a:schemeClr val="tx1">
                      <a:lumMod val="75000"/>
                      <a:lumOff val="25000"/>
                    </a:schemeClr>
                  </a:solidFill>
                  <a:cs typeface="Arial" pitchFamily="34" charset="0"/>
                </a:rPr>
                <a:t>.</a:t>
              </a:r>
            </a:p>
          </p:txBody>
        </p:sp>
        <p:sp>
          <p:nvSpPr>
            <p:cNvPr id="98" name="TextBox 58">
              <a:extLst>
                <a:ext uri="{FF2B5EF4-FFF2-40B4-BE49-F238E27FC236}">
                  <a16:creationId xmlns="" xmlns:a16="http://schemas.microsoft.com/office/drawing/2014/main" id="{C0FF0DAC-50E1-4A83-830C-88F241088521}"/>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HIZLI GERİ BİLDİRİM</a:t>
              </a:r>
              <a:endParaRPr lang="ko-KR" altLang="en-US" sz="1800" b="1" dirty="0">
                <a:cs typeface="Arial" pitchFamily="34" charset="0"/>
              </a:endParaRPr>
            </a:p>
          </p:txBody>
        </p:sp>
      </p:grpSp>
      <p:grpSp>
        <p:nvGrpSpPr>
          <p:cNvPr id="99" name="Group 59">
            <a:extLst>
              <a:ext uri="{FF2B5EF4-FFF2-40B4-BE49-F238E27FC236}">
                <a16:creationId xmlns="" xmlns:a16="http://schemas.microsoft.com/office/drawing/2014/main" id="{9C049585-ED67-449A-A3D6-FF53D648CBBF}"/>
              </a:ext>
            </a:extLst>
          </p:cNvPr>
          <p:cNvGrpSpPr/>
          <p:nvPr/>
        </p:nvGrpSpPr>
        <p:grpSpPr>
          <a:xfrm>
            <a:off x="3995936" y="3834976"/>
            <a:ext cx="4824536" cy="1452545"/>
            <a:chOff x="2079598" y="4324401"/>
            <a:chExt cx="3303211" cy="1452545"/>
          </a:xfrm>
        </p:grpSpPr>
        <p:sp>
          <p:nvSpPr>
            <p:cNvPr id="100" name="TextBox 60">
              <a:extLst>
                <a:ext uri="{FF2B5EF4-FFF2-40B4-BE49-F238E27FC236}">
                  <a16:creationId xmlns="" xmlns:a16="http://schemas.microsoft.com/office/drawing/2014/main" id="{B31AD6C6-2834-4F19-91AA-68D903CC7754}"/>
                </a:ext>
              </a:extLst>
            </p:cNvPr>
            <p:cNvSpPr txBox="1"/>
            <p:nvPr/>
          </p:nvSpPr>
          <p:spPr>
            <a:xfrm>
              <a:off x="2098436" y="4607395"/>
              <a:ext cx="3255729" cy="1169551"/>
            </a:xfrm>
            <a:prstGeom prst="rect">
              <a:avLst/>
            </a:prstGeom>
            <a:noFill/>
          </p:spPr>
          <p:txBody>
            <a:bodyPr wrap="square" rtlCol="0">
              <a:spAutoFit/>
            </a:bodyPr>
            <a:lstStyle/>
            <a:p>
              <a:pPr algn="ctr"/>
              <a:r>
                <a:rPr lang="en-US" altLang="ko-KR" dirty="0" err="1">
                  <a:solidFill>
                    <a:schemeClr val="tx1">
                      <a:lumMod val="75000"/>
                      <a:lumOff val="25000"/>
                    </a:schemeClr>
                  </a:solidFill>
                  <a:cs typeface="Arial" pitchFamily="34" charset="0"/>
                </a:rPr>
                <a:t>Çocuklar</a:t>
              </a:r>
              <a:r>
                <a:rPr lang="en-US" altLang="ko-KR" dirty="0">
                  <a:solidFill>
                    <a:schemeClr val="tx1">
                      <a:lumMod val="75000"/>
                      <a:lumOff val="25000"/>
                    </a:schemeClr>
                  </a:solidFill>
                  <a:cs typeface="Arial" pitchFamily="34" charset="0"/>
                </a:rPr>
                <a:t> TV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internet </a:t>
              </a:r>
              <a:r>
                <a:rPr lang="en-US" altLang="ko-KR" dirty="0" err="1">
                  <a:solidFill>
                    <a:schemeClr val="tx1">
                      <a:lumMod val="75000"/>
                      <a:lumOff val="25000"/>
                    </a:schemeClr>
                  </a:solidFill>
                  <a:cs typeface="Arial" pitchFamily="34" charset="0"/>
                </a:rPr>
                <a:t>bağlantılı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cihaz</a:t>
              </a:r>
              <a:r>
                <a:rPr lang="en-US" altLang="ko-KR" dirty="0">
                  <a:solidFill>
                    <a:schemeClr val="tx1">
                      <a:lumMod val="75000"/>
                      <a:lumOff val="25000"/>
                    </a:schemeClr>
                  </a:solidFill>
                  <a:cs typeface="Arial" pitchFamily="34" charset="0"/>
                </a:rPr>
                <a:t> </a:t>
              </a:r>
              <a:r>
                <a:rPr lang="en-US" altLang="ko-KR" dirty="0" smtClean="0">
                  <a:solidFill>
                    <a:schemeClr val="tx1">
                      <a:lumMod val="75000"/>
                      <a:lumOff val="25000"/>
                    </a:schemeClr>
                  </a:solidFill>
                  <a:cs typeface="Arial" pitchFamily="34" charset="0"/>
                </a:rPr>
                <a:t>(</a:t>
              </a:r>
              <a:r>
                <a:rPr lang="tr-TR" altLang="ko-KR" dirty="0" err="1">
                  <a:solidFill>
                    <a:schemeClr val="tx1">
                      <a:lumMod val="75000"/>
                      <a:lumOff val="25000"/>
                    </a:schemeClr>
                  </a:solidFill>
                  <a:cs typeface="Arial" pitchFamily="34" charset="0"/>
                </a:rPr>
                <a:t>b</a:t>
              </a:r>
              <a:r>
                <a:rPr lang="en-US" altLang="ko-KR" dirty="0" err="1" smtClean="0">
                  <a:solidFill>
                    <a:schemeClr val="tx1">
                      <a:lumMod val="75000"/>
                      <a:lumOff val="25000"/>
                    </a:schemeClr>
                  </a:solidFill>
                  <a:cs typeface="Arial" pitchFamily="34" charset="0"/>
                </a:rPr>
                <a:t>ilgisayar</a:t>
              </a:r>
              <a:r>
                <a:rPr lang="en-US" altLang="ko-KR" dirty="0">
                  <a:solidFill>
                    <a:schemeClr val="tx1">
                      <a:lumMod val="75000"/>
                      <a:lumOff val="25000"/>
                    </a:schemeClr>
                  </a:solidFill>
                  <a:cs typeface="Arial" pitchFamily="34" charset="0"/>
                </a:rPr>
                <a:t>, cep </a:t>
              </a:r>
              <a:r>
                <a:rPr lang="en-US" altLang="ko-KR" dirty="0" err="1">
                  <a:solidFill>
                    <a:schemeClr val="tx1">
                      <a:lumMod val="75000"/>
                      <a:lumOff val="25000"/>
                    </a:schemeClr>
                  </a:solidFill>
                  <a:cs typeface="Arial" pitchFamily="34" charset="0"/>
                </a:rPr>
                <a:t>telefonu</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ile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hızlı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şekilde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erişebilmektedir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Dersi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kaçırması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veya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anlamadığı</a:t>
              </a:r>
              <a:r>
                <a:rPr lang="en-US" altLang="ko-KR" dirty="0">
                  <a:solidFill>
                    <a:schemeClr val="tx1">
                      <a:lumMod val="75000"/>
                      <a:lumOff val="25000"/>
                    </a:schemeClr>
                  </a:solidFill>
                  <a:cs typeface="Arial" pitchFamily="34" charset="0"/>
                </a:rPr>
                <a:t> </a:t>
              </a:r>
              <a:r>
                <a:rPr lang="en-US" altLang="ko-KR" dirty="0" err="1" smtClean="0">
                  <a:solidFill>
                    <a:schemeClr val="tx1">
                      <a:lumMod val="75000"/>
                      <a:lumOff val="25000"/>
                    </a:schemeClr>
                  </a:solidFill>
                  <a:cs typeface="Arial" pitchFamily="34" charset="0"/>
                </a:rPr>
                <a:t>konular</a:t>
              </a:r>
              <a:r>
                <a:rPr lang="tr-TR" altLang="ko-KR" dirty="0" smtClean="0">
                  <a:solidFill>
                    <a:schemeClr val="tx1">
                      <a:lumMod val="75000"/>
                      <a:lumOff val="25000"/>
                    </a:schemeClr>
                  </a:solidFill>
                  <a:cs typeface="Arial" pitchFamily="34" charset="0"/>
                </a:rPr>
                <a:t> </a:t>
              </a:r>
              <a:r>
                <a:rPr lang="tr-TR" altLang="ko-KR" dirty="0" err="1" smtClean="0">
                  <a:solidFill>
                    <a:schemeClr val="tx1">
                      <a:lumMod val="75000"/>
                      <a:lumOff val="25000"/>
                    </a:schemeClr>
                  </a:solidFill>
                  <a:cs typeface="Arial" pitchFamily="34" charset="0"/>
                </a:rPr>
                <a:t>sözkonusu</a:t>
              </a:r>
              <a:r>
                <a:rPr lang="en-US" altLang="ko-KR" dirty="0" smtClean="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olduğunda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tekrar</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eğitim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içeriğine</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erişim</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imkânı</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yakalamaktadır</a:t>
              </a:r>
              <a:r>
                <a:rPr lang="en-US" altLang="ko-KR" dirty="0">
                  <a:solidFill>
                    <a:schemeClr val="tx1">
                      <a:lumMod val="75000"/>
                      <a:lumOff val="25000"/>
                    </a:schemeClr>
                  </a:solidFill>
                  <a:cs typeface="Arial" pitchFamily="34" charset="0"/>
                </a:rPr>
                <a:t>.</a:t>
              </a:r>
            </a:p>
          </p:txBody>
        </p:sp>
        <p:sp>
          <p:nvSpPr>
            <p:cNvPr id="101" name="TextBox 61">
              <a:extLst>
                <a:ext uri="{FF2B5EF4-FFF2-40B4-BE49-F238E27FC236}">
                  <a16:creationId xmlns="" xmlns:a16="http://schemas.microsoft.com/office/drawing/2014/main" id="{96FB1C31-721A-4219-8FC1-8EF8C24C8952}"/>
                </a:ext>
              </a:extLst>
            </p:cNvPr>
            <p:cNvSpPr txBox="1"/>
            <p:nvPr/>
          </p:nvSpPr>
          <p:spPr>
            <a:xfrm>
              <a:off x="2079598" y="4324401"/>
              <a:ext cx="3303211" cy="369332"/>
            </a:xfrm>
            <a:prstGeom prst="rect">
              <a:avLst/>
            </a:prstGeom>
            <a:noFill/>
          </p:spPr>
          <p:txBody>
            <a:bodyPr wrap="square" rtlCol="0">
              <a:spAutoFit/>
            </a:bodyPr>
            <a:lstStyle/>
            <a:p>
              <a:pPr algn="ctr"/>
              <a:r>
                <a:rPr lang="tr-TR" altLang="ko-KR" sz="1800" b="1" dirty="0" smtClean="0">
                  <a:cs typeface="Arial" pitchFamily="34" charset="0"/>
                </a:rPr>
                <a:t>KOLAY ERİŞİM</a:t>
              </a:r>
              <a:endParaRPr lang="ko-KR" altLang="en-US" sz="1800" b="1" dirty="0">
                <a:cs typeface="Arial" pitchFamily="34" charset="0"/>
              </a:endParaRPr>
            </a:p>
          </p:txBody>
        </p:sp>
      </p:grpSp>
      <p:sp>
        <p:nvSpPr>
          <p:cNvPr id="106" name="Dikdörtgen 105"/>
          <p:cNvSpPr/>
          <p:nvPr/>
        </p:nvSpPr>
        <p:spPr>
          <a:xfrm>
            <a:off x="36353" y="63579"/>
            <a:ext cx="8784119" cy="523220"/>
          </a:xfrm>
          <a:prstGeom prst="rect">
            <a:avLst/>
          </a:prstGeom>
        </p:spPr>
        <p:txBody>
          <a:bodyPr wrap="square">
            <a:spAutoFit/>
          </a:bodyPr>
          <a:lstStyle/>
          <a:p>
            <a:pPr marL="171450" lvl="0" indent="0">
              <a:buSzPts val="900"/>
              <a:buNone/>
            </a:pPr>
            <a:r>
              <a:rPr lang="tr-TR" sz="2800" b="1" dirty="0">
                <a:uFill>
                  <a:noFill/>
                </a:uFill>
              </a:rPr>
              <a:t>3. </a:t>
            </a:r>
            <a:r>
              <a:rPr lang="tr-TR" sz="2800" b="1" dirty="0" smtClean="0">
                <a:uFill>
                  <a:noFill/>
                </a:uFill>
              </a:rPr>
              <a:t> </a:t>
            </a:r>
            <a:r>
              <a:rPr lang="tr-TR" sz="2400" b="1" dirty="0" smtClean="0">
                <a:uFill>
                  <a:noFill/>
                </a:uFill>
              </a:rPr>
              <a:t>Salgın Döneminde Uzaktan </a:t>
            </a:r>
            <a:r>
              <a:rPr lang="tr-TR" sz="2400" b="1" dirty="0">
                <a:uFill>
                  <a:noFill/>
                </a:uFill>
              </a:rPr>
              <a:t>Eğitimin Avantajları:</a:t>
            </a:r>
          </a:p>
        </p:txBody>
      </p:sp>
      <p:sp>
        <p:nvSpPr>
          <p:cNvPr id="107" name="Dikdörtgen 106"/>
          <p:cNvSpPr/>
          <p:nvPr/>
        </p:nvSpPr>
        <p:spPr>
          <a:xfrm>
            <a:off x="206663" y="1919803"/>
            <a:ext cx="1016625" cy="338554"/>
          </a:xfrm>
          <a:prstGeom prst="rect">
            <a:avLst/>
          </a:prstGeom>
        </p:spPr>
        <p:txBody>
          <a:bodyPr wrap="none">
            <a:spAutoFit/>
          </a:bodyPr>
          <a:lstStyle/>
          <a:p>
            <a:r>
              <a:rPr lang="tr-TR" sz="1600" b="1" dirty="0">
                <a:uFill>
                  <a:noFill/>
                </a:uFill>
              </a:rPr>
              <a:t>Esneklik</a:t>
            </a:r>
            <a:endParaRPr lang="tr-TR" dirty="0"/>
          </a:p>
        </p:txBody>
      </p:sp>
      <p:sp>
        <p:nvSpPr>
          <p:cNvPr id="108" name="Dikdörtgen 107"/>
          <p:cNvSpPr/>
          <p:nvPr/>
        </p:nvSpPr>
        <p:spPr>
          <a:xfrm>
            <a:off x="1378841" y="1457066"/>
            <a:ext cx="813043" cy="584775"/>
          </a:xfrm>
          <a:prstGeom prst="rect">
            <a:avLst/>
          </a:prstGeom>
        </p:spPr>
        <p:txBody>
          <a:bodyPr wrap="none">
            <a:spAutoFit/>
          </a:bodyPr>
          <a:lstStyle/>
          <a:p>
            <a:pPr algn="ctr"/>
            <a:r>
              <a:rPr lang="tr-TR" sz="1600" b="1" dirty="0" smtClean="0">
                <a:solidFill>
                  <a:schemeClr val="dk1"/>
                </a:solidFill>
              </a:rPr>
              <a:t>Kolay</a:t>
            </a:r>
          </a:p>
          <a:p>
            <a:pPr algn="ctr"/>
            <a:r>
              <a:rPr lang="tr-TR" sz="1600" b="1" dirty="0" smtClean="0">
                <a:solidFill>
                  <a:schemeClr val="dk1"/>
                </a:solidFill>
              </a:rPr>
              <a:t>Erişim</a:t>
            </a:r>
            <a:endParaRPr lang="tr-TR" sz="1600" dirty="0"/>
          </a:p>
        </p:txBody>
      </p:sp>
      <p:sp>
        <p:nvSpPr>
          <p:cNvPr id="109" name="Dikdörtgen 108"/>
          <p:cNvSpPr/>
          <p:nvPr/>
        </p:nvSpPr>
        <p:spPr>
          <a:xfrm>
            <a:off x="2381913" y="1888271"/>
            <a:ext cx="962122" cy="523220"/>
          </a:xfrm>
          <a:prstGeom prst="rect">
            <a:avLst/>
          </a:prstGeom>
        </p:spPr>
        <p:txBody>
          <a:bodyPr wrap="none">
            <a:spAutoFit/>
          </a:bodyPr>
          <a:lstStyle/>
          <a:p>
            <a:pPr algn="ctr"/>
            <a:r>
              <a:rPr lang="tr-TR" b="1" dirty="0" smtClean="0"/>
              <a:t>Hızlı Geri</a:t>
            </a:r>
          </a:p>
          <a:p>
            <a:pPr algn="ctr"/>
            <a:r>
              <a:rPr lang="tr-TR" b="1" dirty="0" smtClean="0"/>
              <a:t>Bildirim</a:t>
            </a:r>
            <a:endParaRPr lang="tr-TR" dirty="0"/>
          </a:p>
        </p:txBody>
      </p:sp>
      <p:pic>
        <p:nvPicPr>
          <p:cNvPr id="51" name="Resim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661" y="3728420"/>
            <a:ext cx="2099913" cy="1483906"/>
          </a:xfrm>
          <a:prstGeom prst="rect">
            <a:avLst/>
          </a:prstGeom>
        </p:spPr>
      </p:pic>
    </p:spTree>
    <p:extLst>
      <p:ext uri="{BB962C8B-B14F-4D97-AF65-F5344CB8AC3E}">
        <p14:creationId xmlns:p14="http://schemas.microsoft.com/office/powerpoint/2010/main" val="219622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FA8"/>
        </a:solidFill>
        <a:effectLst/>
      </p:bgPr>
    </p:bg>
    <p:spTree>
      <p:nvGrpSpPr>
        <p:cNvPr id="1" name="Shape 358"/>
        <p:cNvGrpSpPr/>
        <p:nvPr/>
      </p:nvGrpSpPr>
      <p:grpSpPr>
        <a:xfrm>
          <a:off x="0" y="0"/>
          <a:ext cx="0" cy="0"/>
          <a:chOff x="0" y="0"/>
          <a:chExt cx="0" cy="0"/>
        </a:xfrm>
      </p:grpSpPr>
      <p:sp>
        <p:nvSpPr>
          <p:cNvPr id="359" name="Google Shape;359;p26"/>
          <p:cNvSpPr txBox="1">
            <a:spLocks noGrp="1"/>
          </p:cNvSpPr>
          <p:nvPr>
            <p:ph type="title"/>
          </p:nvPr>
        </p:nvSpPr>
        <p:spPr>
          <a:xfrm>
            <a:off x="2945524" y="2499742"/>
            <a:ext cx="3248400" cy="841800"/>
          </a:xfrm>
          <a:prstGeom prst="rect">
            <a:avLst/>
          </a:prstGeom>
        </p:spPr>
        <p:txBody>
          <a:bodyPr spcFirstLastPara="1" wrap="square" lIns="91425" tIns="91425" rIns="91425" bIns="91425" anchor="ctr" anchorCtr="0">
            <a:noAutofit/>
          </a:bodyPr>
          <a:lstStyle/>
          <a:p>
            <a:pPr fontAlgn="base"/>
            <a:r>
              <a:rPr lang="tr-TR" b="1" dirty="0" smtClean="0"/>
              <a:t>Uzaktan Eğitim Sürecinde Velilere </a:t>
            </a:r>
            <a:r>
              <a:rPr lang="tr-TR" b="1" dirty="0"/>
              <a:t>Öneriler</a:t>
            </a:r>
          </a:p>
        </p:txBody>
      </p:sp>
      <p:grpSp>
        <p:nvGrpSpPr>
          <p:cNvPr id="361" name="Google Shape;361;p26"/>
          <p:cNvGrpSpPr/>
          <p:nvPr/>
        </p:nvGrpSpPr>
        <p:grpSpPr>
          <a:xfrm>
            <a:off x="5029855" y="285504"/>
            <a:ext cx="2758277" cy="1851064"/>
            <a:chOff x="2916825" y="724075"/>
            <a:chExt cx="3216650" cy="2158675"/>
          </a:xfrm>
        </p:grpSpPr>
        <p:sp>
          <p:nvSpPr>
            <p:cNvPr id="362" name="Google Shape;362;p26"/>
            <p:cNvSpPr/>
            <p:nvPr/>
          </p:nvSpPr>
          <p:spPr>
            <a:xfrm>
              <a:off x="2972550" y="1488725"/>
              <a:ext cx="478400" cy="774300"/>
            </a:xfrm>
            <a:custGeom>
              <a:avLst/>
              <a:gdLst/>
              <a:ahLst/>
              <a:cxnLst/>
              <a:rect l="l" t="t" r="r" b="b"/>
              <a:pathLst>
                <a:path w="19136" h="30972" extrusionOk="0">
                  <a:moveTo>
                    <a:pt x="17605" y="1"/>
                  </a:moveTo>
                  <a:cubicBezTo>
                    <a:pt x="17605" y="1"/>
                    <a:pt x="15521" y="2939"/>
                    <a:pt x="12654" y="6764"/>
                  </a:cubicBezTo>
                  <a:cubicBezTo>
                    <a:pt x="9786" y="10590"/>
                    <a:pt x="1301" y="21275"/>
                    <a:pt x="1301" y="21275"/>
                  </a:cubicBezTo>
                  <a:cubicBezTo>
                    <a:pt x="0" y="26489"/>
                    <a:pt x="3260" y="30971"/>
                    <a:pt x="3974" y="30971"/>
                  </a:cubicBezTo>
                  <a:cubicBezTo>
                    <a:pt x="4074" y="30971"/>
                    <a:pt x="4125" y="30883"/>
                    <a:pt x="4105" y="30695"/>
                  </a:cubicBezTo>
                  <a:cubicBezTo>
                    <a:pt x="3943" y="29174"/>
                    <a:pt x="3608" y="24760"/>
                    <a:pt x="5869" y="21244"/>
                  </a:cubicBezTo>
                  <a:cubicBezTo>
                    <a:pt x="8130" y="17727"/>
                    <a:pt x="18239" y="3956"/>
                    <a:pt x="18687" y="2583"/>
                  </a:cubicBezTo>
                  <a:cubicBezTo>
                    <a:pt x="19135" y="1208"/>
                    <a:pt x="17605" y="1"/>
                    <a:pt x="176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2967375" y="1480275"/>
              <a:ext cx="493250" cy="791250"/>
            </a:xfrm>
            <a:custGeom>
              <a:avLst/>
              <a:gdLst/>
              <a:ahLst/>
              <a:cxnLst/>
              <a:rect l="l" t="t" r="r" b="b"/>
              <a:pathLst>
                <a:path w="19730" h="31650" extrusionOk="0">
                  <a:moveTo>
                    <a:pt x="17863" y="849"/>
                  </a:moveTo>
                  <a:cubicBezTo>
                    <a:pt x="18234" y="1231"/>
                    <a:pt x="18836" y="2009"/>
                    <a:pt x="18573" y="2816"/>
                  </a:cubicBezTo>
                  <a:cubicBezTo>
                    <a:pt x="18320" y="3592"/>
                    <a:pt x="14344" y="9202"/>
                    <a:pt x="11148" y="13709"/>
                  </a:cubicBezTo>
                  <a:cubicBezTo>
                    <a:pt x="8860" y="16938"/>
                    <a:pt x="6699" y="19988"/>
                    <a:pt x="5792" y="21399"/>
                  </a:cubicBezTo>
                  <a:cubicBezTo>
                    <a:pt x="3843" y="24431"/>
                    <a:pt x="3698" y="28125"/>
                    <a:pt x="3947" y="30786"/>
                  </a:cubicBezTo>
                  <a:cubicBezTo>
                    <a:pt x="3031" y="29908"/>
                    <a:pt x="757" y="26161"/>
                    <a:pt x="1820" y="21764"/>
                  </a:cubicBezTo>
                  <a:cubicBezTo>
                    <a:pt x="2498" y="20910"/>
                    <a:pt x="10403" y="10945"/>
                    <a:pt x="13131" y="7306"/>
                  </a:cubicBezTo>
                  <a:cubicBezTo>
                    <a:pt x="15435" y="4233"/>
                    <a:pt x="17250" y="1707"/>
                    <a:pt x="17863" y="849"/>
                  </a:cubicBezTo>
                  <a:close/>
                  <a:moveTo>
                    <a:pt x="17809" y="0"/>
                  </a:moveTo>
                  <a:cubicBezTo>
                    <a:pt x="17703" y="0"/>
                    <a:pt x="17599" y="50"/>
                    <a:pt x="17533" y="143"/>
                  </a:cubicBezTo>
                  <a:cubicBezTo>
                    <a:pt x="17513" y="173"/>
                    <a:pt x="15420" y="3122"/>
                    <a:pt x="12588" y="6900"/>
                  </a:cubicBezTo>
                  <a:cubicBezTo>
                    <a:pt x="9757" y="10677"/>
                    <a:pt x="1326" y="21295"/>
                    <a:pt x="1241" y="21402"/>
                  </a:cubicBezTo>
                  <a:cubicBezTo>
                    <a:pt x="1211" y="21440"/>
                    <a:pt x="1191" y="21484"/>
                    <a:pt x="1179" y="21531"/>
                  </a:cubicBezTo>
                  <a:cubicBezTo>
                    <a:pt x="0" y="26255"/>
                    <a:pt x="2490" y="30533"/>
                    <a:pt x="3680" y="31439"/>
                  </a:cubicBezTo>
                  <a:cubicBezTo>
                    <a:pt x="3863" y="31580"/>
                    <a:pt x="4032" y="31650"/>
                    <a:pt x="4183" y="31650"/>
                  </a:cubicBezTo>
                  <a:cubicBezTo>
                    <a:pt x="4262" y="31649"/>
                    <a:pt x="4339" y="31628"/>
                    <a:pt x="4407" y="31589"/>
                  </a:cubicBezTo>
                  <a:cubicBezTo>
                    <a:pt x="4537" y="31516"/>
                    <a:pt x="4684" y="31354"/>
                    <a:pt x="4646" y="30998"/>
                  </a:cubicBezTo>
                  <a:cubicBezTo>
                    <a:pt x="4372" y="28427"/>
                    <a:pt x="4446" y="24739"/>
                    <a:pt x="6359" y="21764"/>
                  </a:cubicBezTo>
                  <a:cubicBezTo>
                    <a:pt x="7257" y="20366"/>
                    <a:pt x="9414" y="17322"/>
                    <a:pt x="11698" y="14100"/>
                  </a:cubicBezTo>
                  <a:cubicBezTo>
                    <a:pt x="16066" y="7938"/>
                    <a:pt x="18949" y="3838"/>
                    <a:pt x="19213" y="3025"/>
                  </a:cubicBezTo>
                  <a:cubicBezTo>
                    <a:pt x="19730" y="1445"/>
                    <a:pt x="18089" y="128"/>
                    <a:pt x="18019" y="73"/>
                  </a:cubicBezTo>
                  <a:cubicBezTo>
                    <a:pt x="17956" y="24"/>
                    <a:pt x="17882" y="0"/>
                    <a:pt x="17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3399650" y="732500"/>
              <a:ext cx="558625" cy="822800"/>
            </a:xfrm>
            <a:custGeom>
              <a:avLst/>
              <a:gdLst/>
              <a:ahLst/>
              <a:cxnLst/>
              <a:rect l="l" t="t" r="r" b="b"/>
              <a:pathLst>
                <a:path w="22345" h="32912" extrusionOk="0">
                  <a:moveTo>
                    <a:pt x="21279" y="1"/>
                  </a:moveTo>
                  <a:cubicBezTo>
                    <a:pt x="21118" y="1"/>
                    <a:pt x="20934" y="85"/>
                    <a:pt x="20725" y="273"/>
                  </a:cubicBezTo>
                  <a:cubicBezTo>
                    <a:pt x="19362" y="1499"/>
                    <a:pt x="13637" y="10673"/>
                    <a:pt x="9719" y="16789"/>
                  </a:cubicBezTo>
                  <a:cubicBezTo>
                    <a:pt x="5800" y="22906"/>
                    <a:pt x="521" y="30250"/>
                    <a:pt x="521" y="30250"/>
                  </a:cubicBezTo>
                  <a:cubicBezTo>
                    <a:pt x="260" y="31462"/>
                    <a:pt x="0" y="32912"/>
                    <a:pt x="1094" y="32912"/>
                  </a:cubicBezTo>
                  <a:cubicBezTo>
                    <a:pt x="1239" y="32912"/>
                    <a:pt x="1407" y="32886"/>
                    <a:pt x="1603" y="32832"/>
                  </a:cubicBezTo>
                  <a:cubicBezTo>
                    <a:pt x="3275" y="32364"/>
                    <a:pt x="3122" y="32212"/>
                    <a:pt x="5840" y="28996"/>
                  </a:cubicBezTo>
                  <a:cubicBezTo>
                    <a:pt x="8560" y="25781"/>
                    <a:pt x="10516" y="22265"/>
                    <a:pt x="13681" y="17372"/>
                  </a:cubicBezTo>
                  <a:cubicBezTo>
                    <a:pt x="16846" y="12479"/>
                    <a:pt x="21526" y="6509"/>
                    <a:pt x="21969" y="4375"/>
                  </a:cubicBezTo>
                  <a:cubicBezTo>
                    <a:pt x="22345" y="2568"/>
                    <a:pt x="22168" y="1"/>
                    <a:pt x="21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3393650" y="724075"/>
              <a:ext cx="571875" cy="839675"/>
            </a:xfrm>
            <a:custGeom>
              <a:avLst/>
              <a:gdLst/>
              <a:ahLst/>
              <a:cxnLst/>
              <a:rect l="l" t="t" r="r" b="b"/>
              <a:pathLst>
                <a:path w="22875" h="33587" extrusionOk="0">
                  <a:moveTo>
                    <a:pt x="21515" y="676"/>
                  </a:moveTo>
                  <a:cubicBezTo>
                    <a:pt x="21536" y="676"/>
                    <a:pt x="21556" y="680"/>
                    <a:pt x="21573" y="690"/>
                  </a:cubicBezTo>
                  <a:cubicBezTo>
                    <a:pt x="22012" y="943"/>
                    <a:pt x="22238" y="2904"/>
                    <a:pt x="21878" y="4644"/>
                  </a:cubicBezTo>
                  <a:cubicBezTo>
                    <a:pt x="21595" y="6008"/>
                    <a:pt x="19388" y="9169"/>
                    <a:pt x="17052" y="12515"/>
                  </a:cubicBezTo>
                  <a:cubicBezTo>
                    <a:pt x="15886" y="14184"/>
                    <a:pt x="14680" y="15912"/>
                    <a:pt x="13637" y="17526"/>
                  </a:cubicBezTo>
                  <a:cubicBezTo>
                    <a:pt x="12798" y="18825"/>
                    <a:pt x="12042" y="20025"/>
                    <a:pt x="11336" y="21150"/>
                  </a:cubicBezTo>
                  <a:cubicBezTo>
                    <a:pt x="9364" y="24289"/>
                    <a:pt x="7805" y="26770"/>
                    <a:pt x="5822" y="29115"/>
                  </a:cubicBezTo>
                  <a:cubicBezTo>
                    <a:pt x="5338" y="29689"/>
                    <a:pt x="4943" y="30165"/>
                    <a:pt x="4614" y="30563"/>
                  </a:cubicBezTo>
                  <a:cubicBezTo>
                    <a:pt x="3113" y="32377"/>
                    <a:pt x="3024" y="32487"/>
                    <a:pt x="1752" y="32843"/>
                  </a:cubicBezTo>
                  <a:cubicBezTo>
                    <a:pt x="1622" y="32879"/>
                    <a:pt x="1470" y="32911"/>
                    <a:pt x="1334" y="32911"/>
                  </a:cubicBezTo>
                  <a:cubicBezTo>
                    <a:pt x="1214" y="32911"/>
                    <a:pt x="1107" y="32887"/>
                    <a:pt x="1037" y="32820"/>
                  </a:cubicBezTo>
                  <a:cubicBezTo>
                    <a:pt x="706" y="32510"/>
                    <a:pt x="943" y="31346"/>
                    <a:pt x="1076" y="30727"/>
                  </a:cubicBezTo>
                  <a:cubicBezTo>
                    <a:pt x="1580" y="30024"/>
                    <a:pt x="6547" y="23080"/>
                    <a:pt x="10243" y="17309"/>
                  </a:cubicBezTo>
                  <a:cubicBezTo>
                    <a:pt x="10900" y="16283"/>
                    <a:pt x="11607" y="15171"/>
                    <a:pt x="12338" y="14026"/>
                  </a:cubicBezTo>
                  <a:cubicBezTo>
                    <a:pt x="15791" y="8601"/>
                    <a:pt x="20091" y="1851"/>
                    <a:pt x="21190" y="861"/>
                  </a:cubicBezTo>
                  <a:cubicBezTo>
                    <a:pt x="21273" y="786"/>
                    <a:pt x="21411" y="676"/>
                    <a:pt x="21515" y="676"/>
                  </a:cubicBezTo>
                  <a:close/>
                  <a:moveTo>
                    <a:pt x="21520" y="0"/>
                  </a:moveTo>
                  <a:cubicBezTo>
                    <a:pt x="21308" y="0"/>
                    <a:pt x="21042" y="84"/>
                    <a:pt x="20737" y="359"/>
                  </a:cubicBezTo>
                  <a:cubicBezTo>
                    <a:pt x="19569" y="1410"/>
                    <a:pt x="15424" y="7920"/>
                    <a:pt x="11767" y="13663"/>
                  </a:cubicBezTo>
                  <a:cubicBezTo>
                    <a:pt x="11037" y="14809"/>
                    <a:pt x="10330" y="15920"/>
                    <a:pt x="9673" y="16944"/>
                  </a:cubicBezTo>
                  <a:cubicBezTo>
                    <a:pt x="5806" y="22984"/>
                    <a:pt x="537" y="30318"/>
                    <a:pt x="485" y="30390"/>
                  </a:cubicBezTo>
                  <a:cubicBezTo>
                    <a:pt x="458" y="30428"/>
                    <a:pt x="439" y="30472"/>
                    <a:pt x="429" y="30517"/>
                  </a:cubicBezTo>
                  <a:cubicBezTo>
                    <a:pt x="179" y="31683"/>
                    <a:pt x="0" y="32775"/>
                    <a:pt x="573" y="33313"/>
                  </a:cubicBezTo>
                  <a:cubicBezTo>
                    <a:pt x="766" y="33495"/>
                    <a:pt x="1022" y="33586"/>
                    <a:pt x="1334" y="33586"/>
                  </a:cubicBezTo>
                  <a:cubicBezTo>
                    <a:pt x="1515" y="33586"/>
                    <a:pt x="1715" y="33556"/>
                    <a:pt x="1932" y="33496"/>
                  </a:cubicBezTo>
                  <a:cubicBezTo>
                    <a:pt x="3409" y="33082"/>
                    <a:pt x="3606" y="32845"/>
                    <a:pt x="5135" y="30995"/>
                  </a:cubicBezTo>
                  <a:cubicBezTo>
                    <a:pt x="5463" y="30599"/>
                    <a:pt x="5855" y="30125"/>
                    <a:pt x="6338" y="29554"/>
                  </a:cubicBezTo>
                  <a:cubicBezTo>
                    <a:pt x="8353" y="27171"/>
                    <a:pt x="9921" y="24674"/>
                    <a:pt x="11909" y="21511"/>
                  </a:cubicBezTo>
                  <a:cubicBezTo>
                    <a:pt x="12614" y="20389"/>
                    <a:pt x="13367" y="19190"/>
                    <a:pt x="14204" y="17895"/>
                  </a:cubicBezTo>
                  <a:cubicBezTo>
                    <a:pt x="15241" y="16291"/>
                    <a:pt x="16444" y="14569"/>
                    <a:pt x="17607" y="12903"/>
                  </a:cubicBezTo>
                  <a:cubicBezTo>
                    <a:pt x="20086" y="9350"/>
                    <a:pt x="22229" y="6283"/>
                    <a:pt x="22539" y="4782"/>
                  </a:cubicBezTo>
                  <a:cubicBezTo>
                    <a:pt x="22875" y="3165"/>
                    <a:pt x="22843" y="640"/>
                    <a:pt x="21910" y="105"/>
                  </a:cubicBezTo>
                  <a:cubicBezTo>
                    <a:pt x="21820" y="53"/>
                    <a:pt x="21687" y="0"/>
                    <a:pt x="2152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2919025" y="1678500"/>
              <a:ext cx="2591400" cy="1195675"/>
            </a:xfrm>
            <a:custGeom>
              <a:avLst/>
              <a:gdLst/>
              <a:ahLst/>
              <a:cxnLst/>
              <a:rect l="l" t="t" r="r" b="b"/>
              <a:pathLst>
                <a:path w="103656" h="47827" extrusionOk="0">
                  <a:moveTo>
                    <a:pt x="10922" y="1266"/>
                  </a:moveTo>
                  <a:cubicBezTo>
                    <a:pt x="14986" y="1266"/>
                    <a:pt x="30549" y="5231"/>
                    <a:pt x="34460" y="7081"/>
                  </a:cubicBezTo>
                  <a:cubicBezTo>
                    <a:pt x="34460" y="7081"/>
                    <a:pt x="37514" y="8432"/>
                    <a:pt x="38443" y="10710"/>
                  </a:cubicBezTo>
                  <a:cubicBezTo>
                    <a:pt x="39371" y="12988"/>
                    <a:pt x="41860" y="20888"/>
                    <a:pt x="41739" y="25610"/>
                  </a:cubicBezTo>
                  <a:cubicBezTo>
                    <a:pt x="41622" y="30203"/>
                    <a:pt x="37885" y="32369"/>
                    <a:pt x="33896" y="32369"/>
                  </a:cubicBezTo>
                  <a:cubicBezTo>
                    <a:pt x="33785" y="32369"/>
                    <a:pt x="33673" y="32368"/>
                    <a:pt x="33562" y="32364"/>
                  </a:cubicBezTo>
                  <a:cubicBezTo>
                    <a:pt x="29450" y="32239"/>
                    <a:pt x="19089" y="31089"/>
                    <a:pt x="12516" y="27174"/>
                  </a:cubicBezTo>
                  <a:cubicBezTo>
                    <a:pt x="5942" y="23258"/>
                    <a:pt x="3782" y="19010"/>
                    <a:pt x="4349" y="12612"/>
                  </a:cubicBezTo>
                  <a:cubicBezTo>
                    <a:pt x="4915" y="6212"/>
                    <a:pt x="7474" y="1779"/>
                    <a:pt x="10364" y="1303"/>
                  </a:cubicBezTo>
                  <a:cubicBezTo>
                    <a:pt x="10513" y="1278"/>
                    <a:pt x="10701" y="1266"/>
                    <a:pt x="10922" y="1266"/>
                  </a:cubicBezTo>
                  <a:close/>
                  <a:moveTo>
                    <a:pt x="69220" y="14861"/>
                  </a:moveTo>
                  <a:cubicBezTo>
                    <a:pt x="76472" y="14861"/>
                    <a:pt x="92038" y="18451"/>
                    <a:pt x="97595" y="21889"/>
                  </a:cubicBezTo>
                  <a:cubicBezTo>
                    <a:pt x="97595" y="21889"/>
                    <a:pt x="99132" y="24011"/>
                    <a:pt x="99462" y="27815"/>
                  </a:cubicBezTo>
                  <a:cubicBezTo>
                    <a:pt x="99791" y="31619"/>
                    <a:pt x="98037" y="42593"/>
                    <a:pt x="94700" y="44443"/>
                  </a:cubicBezTo>
                  <a:cubicBezTo>
                    <a:pt x="93891" y="44890"/>
                    <a:pt x="92528" y="45074"/>
                    <a:pt x="90849" y="45074"/>
                  </a:cubicBezTo>
                  <a:cubicBezTo>
                    <a:pt x="85597" y="45074"/>
                    <a:pt x="77262" y="43276"/>
                    <a:pt x="73216" y="42149"/>
                  </a:cubicBezTo>
                  <a:cubicBezTo>
                    <a:pt x="67876" y="40663"/>
                    <a:pt x="57955" y="37073"/>
                    <a:pt x="55495" y="33436"/>
                  </a:cubicBezTo>
                  <a:cubicBezTo>
                    <a:pt x="55495" y="33436"/>
                    <a:pt x="54872" y="31308"/>
                    <a:pt x="56365" y="26883"/>
                  </a:cubicBezTo>
                  <a:cubicBezTo>
                    <a:pt x="57859" y="22457"/>
                    <a:pt x="61933" y="16948"/>
                    <a:pt x="66185" y="15245"/>
                  </a:cubicBezTo>
                  <a:cubicBezTo>
                    <a:pt x="66843" y="14982"/>
                    <a:pt x="67892" y="14861"/>
                    <a:pt x="69220" y="14861"/>
                  </a:cubicBezTo>
                  <a:close/>
                  <a:moveTo>
                    <a:pt x="12007" y="1"/>
                  </a:moveTo>
                  <a:cubicBezTo>
                    <a:pt x="9834" y="1"/>
                    <a:pt x="7733" y="281"/>
                    <a:pt x="6556" y="1176"/>
                  </a:cubicBezTo>
                  <a:cubicBezTo>
                    <a:pt x="3527" y="3481"/>
                    <a:pt x="2205" y="10798"/>
                    <a:pt x="1622" y="14761"/>
                  </a:cubicBezTo>
                  <a:cubicBezTo>
                    <a:pt x="1040" y="18724"/>
                    <a:pt x="0" y="22689"/>
                    <a:pt x="1686" y="24353"/>
                  </a:cubicBezTo>
                  <a:cubicBezTo>
                    <a:pt x="3372" y="26017"/>
                    <a:pt x="9488" y="29782"/>
                    <a:pt x="18485" y="31855"/>
                  </a:cubicBezTo>
                  <a:cubicBezTo>
                    <a:pt x="25576" y="33488"/>
                    <a:pt x="33132" y="33698"/>
                    <a:pt x="38474" y="33698"/>
                  </a:cubicBezTo>
                  <a:cubicBezTo>
                    <a:pt x="39910" y="33698"/>
                    <a:pt x="41186" y="33683"/>
                    <a:pt x="42250" y="33676"/>
                  </a:cubicBezTo>
                  <a:cubicBezTo>
                    <a:pt x="42308" y="33676"/>
                    <a:pt x="42367" y="33676"/>
                    <a:pt x="42425" y="33676"/>
                  </a:cubicBezTo>
                  <a:cubicBezTo>
                    <a:pt x="47353" y="33676"/>
                    <a:pt x="50712" y="35027"/>
                    <a:pt x="57506" y="38143"/>
                  </a:cubicBezTo>
                  <a:cubicBezTo>
                    <a:pt x="64379" y="41295"/>
                    <a:pt x="74763" y="45794"/>
                    <a:pt x="82230" y="46810"/>
                  </a:cubicBezTo>
                  <a:cubicBezTo>
                    <a:pt x="87269" y="47495"/>
                    <a:pt x="93483" y="47827"/>
                    <a:pt x="97413" y="47827"/>
                  </a:cubicBezTo>
                  <a:cubicBezTo>
                    <a:pt x="99308" y="47827"/>
                    <a:pt x="100672" y="47750"/>
                    <a:pt x="101117" y="47598"/>
                  </a:cubicBezTo>
                  <a:cubicBezTo>
                    <a:pt x="102484" y="47132"/>
                    <a:pt x="102765" y="43477"/>
                    <a:pt x="103210" y="41799"/>
                  </a:cubicBezTo>
                  <a:cubicBezTo>
                    <a:pt x="103656" y="40121"/>
                    <a:pt x="101816" y="38153"/>
                    <a:pt x="101811" y="37545"/>
                  </a:cubicBezTo>
                  <a:cubicBezTo>
                    <a:pt x="101807" y="36935"/>
                    <a:pt x="101174" y="33437"/>
                    <a:pt x="101610" y="30237"/>
                  </a:cubicBezTo>
                  <a:cubicBezTo>
                    <a:pt x="102046" y="27036"/>
                    <a:pt x="100798" y="22629"/>
                    <a:pt x="98805" y="20663"/>
                  </a:cubicBezTo>
                  <a:cubicBezTo>
                    <a:pt x="96813" y="18696"/>
                    <a:pt x="77136" y="13347"/>
                    <a:pt x="71956" y="12923"/>
                  </a:cubicBezTo>
                  <a:cubicBezTo>
                    <a:pt x="71106" y="12854"/>
                    <a:pt x="70329" y="12813"/>
                    <a:pt x="69605" y="12813"/>
                  </a:cubicBezTo>
                  <a:cubicBezTo>
                    <a:pt x="65916" y="12813"/>
                    <a:pt x="63575" y="13881"/>
                    <a:pt x="59655" y="17725"/>
                  </a:cubicBezTo>
                  <a:cubicBezTo>
                    <a:pt x="54964" y="22325"/>
                    <a:pt x="52732" y="30104"/>
                    <a:pt x="51059" y="30268"/>
                  </a:cubicBezTo>
                  <a:cubicBezTo>
                    <a:pt x="50963" y="30277"/>
                    <a:pt x="50863" y="30281"/>
                    <a:pt x="50760" y="30281"/>
                  </a:cubicBezTo>
                  <a:cubicBezTo>
                    <a:pt x="49046" y="30281"/>
                    <a:pt x="46330" y="29081"/>
                    <a:pt x="46330" y="29081"/>
                  </a:cubicBezTo>
                  <a:cubicBezTo>
                    <a:pt x="46023" y="28627"/>
                    <a:pt x="44001" y="22245"/>
                    <a:pt x="43062" y="18445"/>
                  </a:cubicBezTo>
                  <a:cubicBezTo>
                    <a:pt x="42123" y="14644"/>
                    <a:pt x="39644" y="8113"/>
                    <a:pt x="35974" y="5853"/>
                  </a:cubicBezTo>
                  <a:cubicBezTo>
                    <a:pt x="32305" y="3595"/>
                    <a:pt x="20258" y="934"/>
                    <a:pt x="19496" y="786"/>
                  </a:cubicBezTo>
                  <a:cubicBezTo>
                    <a:pt x="19030" y="696"/>
                    <a:pt x="15428" y="1"/>
                    <a:pt x="12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2916825" y="1670200"/>
              <a:ext cx="2598975" cy="1212550"/>
            </a:xfrm>
            <a:custGeom>
              <a:avLst/>
              <a:gdLst/>
              <a:ahLst/>
              <a:cxnLst/>
              <a:rect l="l" t="t" r="r" b="b"/>
              <a:pathLst>
                <a:path w="103959" h="48502" extrusionOk="0">
                  <a:moveTo>
                    <a:pt x="11056" y="1935"/>
                  </a:moveTo>
                  <a:cubicBezTo>
                    <a:pt x="15056" y="1935"/>
                    <a:pt x="30495" y="5870"/>
                    <a:pt x="34411" y="7724"/>
                  </a:cubicBezTo>
                  <a:cubicBezTo>
                    <a:pt x="34441" y="7738"/>
                    <a:pt x="37353" y="9049"/>
                    <a:pt x="38218" y="11171"/>
                  </a:cubicBezTo>
                  <a:cubicBezTo>
                    <a:pt x="39229" y="13649"/>
                    <a:pt x="41605" y="21418"/>
                    <a:pt x="41490" y="25933"/>
                  </a:cubicBezTo>
                  <a:cubicBezTo>
                    <a:pt x="41443" y="27752"/>
                    <a:pt x="40815" y="29247"/>
                    <a:pt x="39623" y="30373"/>
                  </a:cubicBezTo>
                  <a:cubicBezTo>
                    <a:pt x="38279" y="31643"/>
                    <a:pt x="36241" y="32362"/>
                    <a:pt x="33995" y="32362"/>
                  </a:cubicBezTo>
                  <a:cubicBezTo>
                    <a:pt x="33884" y="32362"/>
                    <a:pt x="33773" y="32360"/>
                    <a:pt x="33661" y="32357"/>
                  </a:cubicBezTo>
                  <a:cubicBezTo>
                    <a:pt x="29196" y="32222"/>
                    <a:pt x="19085" y="30972"/>
                    <a:pt x="12776" y="27215"/>
                  </a:cubicBezTo>
                  <a:lnTo>
                    <a:pt x="12776" y="27215"/>
                  </a:lnTo>
                  <a:lnTo>
                    <a:pt x="12777" y="27216"/>
                  </a:lnTo>
                  <a:cubicBezTo>
                    <a:pt x="6444" y="23444"/>
                    <a:pt x="4201" y="19452"/>
                    <a:pt x="4774" y="12974"/>
                  </a:cubicBezTo>
                  <a:cubicBezTo>
                    <a:pt x="5307" y="6964"/>
                    <a:pt x="7664" y="2439"/>
                    <a:pt x="10508" y="1971"/>
                  </a:cubicBezTo>
                  <a:cubicBezTo>
                    <a:pt x="10654" y="1946"/>
                    <a:pt x="10838" y="1935"/>
                    <a:pt x="11056" y="1935"/>
                  </a:cubicBezTo>
                  <a:close/>
                  <a:moveTo>
                    <a:pt x="10963" y="1265"/>
                  </a:moveTo>
                  <a:cubicBezTo>
                    <a:pt x="10738" y="1265"/>
                    <a:pt x="10548" y="1277"/>
                    <a:pt x="10397" y="1302"/>
                  </a:cubicBezTo>
                  <a:cubicBezTo>
                    <a:pt x="7249" y="1820"/>
                    <a:pt x="4659" y="6595"/>
                    <a:pt x="4099" y="12914"/>
                  </a:cubicBezTo>
                  <a:cubicBezTo>
                    <a:pt x="3507" y="19608"/>
                    <a:pt x="5921" y="23919"/>
                    <a:pt x="12430" y="27797"/>
                  </a:cubicBezTo>
                  <a:cubicBezTo>
                    <a:pt x="18857" y="31626"/>
                    <a:pt x="29114" y="32896"/>
                    <a:pt x="33639" y="33034"/>
                  </a:cubicBezTo>
                  <a:cubicBezTo>
                    <a:pt x="33755" y="33038"/>
                    <a:pt x="33869" y="33039"/>
                    <a:pt x="33983" y="33039"/>
                  </a:cubicBezTo>
                  <a:cubicBezTo>
                    <a:pt x="36407" y="33039"/>
                    <a:pt x="38616" y="32256"/>
                    <a:pt x="40087" y="30865"/>
                  </a:cubicBezTo>
                  <a:cubicBezTo>
                    <a:pt x="41396" y="29628"/>
                    <a:pt x="42115" y="27928"/>
                    <a:pt x="42165" y="25950"/>
                  </a:cubicBezTo>
                  <a:cubicBezTo>
                    <a:pt x="42291" y="21065"/>
                    <a:pt x="39739" y="13107"/>
                    <a:pt x="38844" y="10914"/>
                  </a:cubicBezTo>
                  <a:cubicBezTo>
                    <a:pt x="37875" y="8537"/>
                    <a:pt x="34814" y="7162"/>
                    <a:pt x="34693" y="7108"/>
                  </a:cubicBezTo>
                  <a:cubicBezTo>
                    <a:pt x="30737" y="5236"/>
                    <a:pt x="15060" y="1265"/>
                    <a:pt x="10963" y="1265"/>
                  </a:cubicBezTo>
                  <a:close/>
                  <a:moveTo>
                    <a:pt x="69280" y="15527"/>
                  </a:moveTo>
                  <a:cubicBezTo>
                    <a:pt x="76406" y="15527"/>
                    <a:pt x="92034" y="19169"/>
                    <a:pt x="97444" y="22472"/>
                  </a:cubicBezTo>
                  <a:cubicBezTo>
                    <a:pt x="97672" y="22815"/>
                    <a:pt x="98923" y="24842"/>
                    <a:pt x="99213" y="28176"/>
                  </a:cubicBezTo>
                  <a:cubicBezTo>
                    <a:pt x="99534" y="31877"/>
                    <a:pt x="97811" y="42714"/>
                    <a:pt x="94623" y="44479"/>
                  </a:cubicBezTo>
                  <a:cubicBezTo>
                    <a:pt x="93856" y="44904"/>
                    <a:pt x="92553" y="45079"/>
                    <a:pt x="90941" y="45079"/>
                  </a:cubicBezTo>
                  <a:cubicBezTo>
                    <a:pt x="85774" y="45079"/>
                    <a:pt x="77433" y="43281"/>
                    <a:pt x="73394" y="42156"/>
                  </a:cubicBezTo>
                  <a:cubicBezTo>
                    <a:pt x="68417" y="40769"/>
                    <a:pt x="58389" y="37211"/>
                    <a:pt x="55897" y="33628"/>
                  </a:cubicBezTo>
                  <a:cubicBezTo>
                    <a:pt x="55824" y="33296"/>
                    <a:pt x="55460" y="31217"/>
                    <a:pt x="56774" y="27323"/>
                  </a:cubicBezTo>
                  <a:cubicBezTo>
                    <a:pt x="58227" y="23017"/>
                    <a:pt x="62225" y="17563"/>
                    <a:pt x="66399" y="15891"/>
                  </a:cubicBezTo>
                  <a:cubicBezTo>
                    <a:pt x="67024" y="15641"/>
                    <a:pt x="68019" y="15527"/>
                    <a:pt x="69280" y="15527"/>
                  </a:cubicBezTo>
                  <a:close/>
                  <a:moveTo>
                    <a:pt x="69296" y="14862"/>
                  </a:moveTo>
                  <a:cubicBezTo>
                    <a:pt x="67924" y="14862"/>
                    <a:pt x="66835" y="14988"/>
                    <a:pt x="66147" y="15263"/>
                  </a:cubicBezTo>
                  <a:cubicBezTo>
                    <a:pt x="61791" y="17008"/>
                    <a:pt x="57634" y="22656"/>
                    <a:pt x="56133" y="27107"/>
                  </a:cubicBezTo>
                  <a:cubicBezTo>
                    <a:pt x="54622" y="31582"/>
                    <a:pt x="55231" y="33773"/>
                    <a:pt x="55259" y="33863"/>
                  </a:cubicBezTo>
                  <a:cubicBezTo>
                    <a:pt x="55268" y="33897"/>
                    <a:pt x="55283" y="33929"/>
                    <a:pt x="55303" y="33958"/>
                  </a:cubicBezTo>
                  <a:cubicBezTo>
                    <a:pt x="57842" y="37714"/>
                    <a:pt x="67755" y="41288"/>
                    <a:pt x="73213" y="42807"/>
                  </a:cubicBezTo>
                  <a:cubicBezTo>
                    <a:pt x="76006" y="43585"/>
                    <a:pt x="85135" y="45747"/>
                    <a:pt x="90918" y="45747"/>
                  </a:cubicBezTo>
                  <a:cubicBezTo>
                    <a:pt x="92649" y="45747"/>
                    <a:pt x="94080" y="45553"/>
                    <a:pt x="94951" y="45071"/>
                  </a:cubicBezTo>
                  <a:cubicBezTo>
                    <a:pt x="98417" y="43151"/>
                    <a:pt x="100227" y="32052"/>
                    <a:pt x="99887" y="28117"/>
                  </a:cubicBezTo>
                  <a:cubicBezTo>
                    <a:pt x="99552" y="24264"/>
                    <a:pt x="98022" y="22113"/>
                    <a:pt x="97957" y="22022"/>
                  </a:cubicBezTo>
                  <a:cubicBezTo>
                    <a:pt x="97931" y="21987"/>
                    <a:pt x="97898" y="21956"/>
                    <a:pt x="97861" y="21933"/>
                  </a:cubicBezTo>
                  <a:cubicBezTo>
                    <a:pt x="92317" y="18504"/>
                    <a:pt x="76689" y="14862"/>
                    <a:pt x="69296" y="14862"/>
                  </a:cubicBezTo>
                  <a:close/>
                  <a:moveTo>
                    <a:pt x="12152" y="676"/>
                  </a:moveTo>
                  <a:cubicBezTo>
                    <a:pt x="14525" y="676"/>
                    <a:pt x="17220" y="1007"/>
                    <a:pt x="19520" y="1451"/>
                  </a:cubicBezTo>
                  <a:cubicBezTo>
                    <a:pt x="20939" y="1726"/>
                    <a:pt x="32406" y="4334"/>
                    <a:pt x="35884" y="6474"/>
                  </a:cubicBezTo>
                  <a:cubicBezTo>
                    <a:pt x="39494" y="8697"/>
                    <a:pt x="41942" y="15305"/>
                    <a:pt x="42820" y="18858"/>
                  </a:cubicBezTo>
                  <a:cubicBezTo>
                    <a:pt x="43735" y="22560"/>
                    <a:pt x="45777" y="29071"/>
                    <a:pt x="46136" y="29604"/>
                  </a:cubicBezTo>
                  <a:cubicBezTo>
                    <a:pt x="46172" y="29656"/>
                    <a:pt x="46222" y="29697"/>
                    <a:pt x="46280" y="29723"/>
                  </a:cubicBezTo>
                  <a:cubicBezTo>
                    <a:pt x="46400" y="29776"/>
                    <a:pt x="49076" y="30952"/>
                    <a:pt x="50846" y="30952"/>
                  </a:cubicBezTo>
                  <a:cubicBezTo>
                    <a:pt x="50961" y="30952"/>
                    <a:pt x="51072" y="30947"/>
                    <a:pt x="51178" y="30937"/>
                  </a:cubicBezTo>
                  <a:cubicBezTo>
                    <a:pt x="52123" y="30845"/>
                    <a:pt x="52975" y="29237"/>
                    <a:pt x="54265" y="26802"/>
                  </a:cubicBezTo>
                  <a:cubicBezTo>
                    <a:pt x="55691" y="24111"/>
                    <a:pt x="57466" y="20763"/>
                    <a:pt x="59977" y="18299"/>
                  </a:cubicBezTo>
                  <a:cubicBezTo>
                    <a:pt x="63827" y="14524"/>
                    <a:pt x="66085" y="13483"/>
                    <a:pt x="69681" y="13483"/>
                  </a:cubicBezTo>
                  <a:cubicBezTo>
                    <a:pt x="70398" y="13483"/>
                    <a:pt x="71168" y="13524"/>
                    <a:pt x="72014" y="13594"/>
                  </a:cubicBezTo>
                  <a:cubicBezTo>
                    <a:pt x="77276" y="14021"/>
                    <a:pt x="96814" y="19422"/>
                    <a:pt x="98654" y="21236"/>
                  </a:cubicBezTo>
                  <a:cubicBezTo>
                    <a:pt x="100551" y="23109"/>
                    <a:pt x="101792" y="27361"/>
                    <a:pt x="101361" y="30524"/>
                  </a:cubicBezTo>
                  <a:cubicBezTo>
                    <a:pt x="101016" y="33054"/>
                    <a:pt x="101332" y="35797"/>
                    <a:pt x="101484" y="37114"/>
                  </a:cubicBezTo>
                  <a:cubicBezTo>
                    <a:pt x="101526" y="37476"/>
                    <a:pt x="101559" y="37761"/>
                    <a:pt x="101559" y="37878"/>
                  </a:cubicBezTo>
                  <a:cubicBezTo>
                    <a:pt x="101560" y="38170"/>
                    <a:pt x="101760" y="38516"/>
                    <a:pt x="102064" y="39038"/>
                  </a:cubicBezTo>
                  <a:cubicBezTo>
                    <a:pt x="102557" y="39891"/>
                    <a:pt x="103231" y="41057"/>
                    <a:pt x="102969" y="42043"/>
                  </a:cubicBezTo>
                  <a:cubicBezTo>
                    <a:pt x="102858" y="42461"/>
                    <a:pt x="102758" y="42993"/>
                    <a:pt x="102651" y="43557"/>
                  </a:cubicBezTo>
                  <a:cubicBezTo>
                    <a:pt x="102354" y="45145"/>
                    <a:pt x="101944" y="47320"/>
                    <a:pt x="101094" y="47609"/>
                  </a:cubicBezTo>
                  <a:cubicBezTo>
                    <a:pt x="100673" y="47753"/>
                    <a:pt x="99362" y="47827"/>
                    <a:pt x="97528" y="47827"/>
                  </a:cubicBezTo>
                  <a:cubicBezTo>
                    <a:pt x="93651" y="47827"/>
                    <a:pt x="87438" y="47498"/>
                    <a:pt x="82363" y="46807"/>
                  </a:cubicBezTo>
                  <a:cubicBezTo>
                    <a:pt x="74984" y="45803"/>
                    <a:pt x="64773" y="41395"/>
                    <a:pt x="57735" y="38168"/>
                  </a:cubicBezTo>
                  <a:cubicBezTo>
                    <a:pt x="50797" y="34986"/>
                    <a:pt x="47433" y="33669"/>
                    <a:pt x="42522" y="33669"/>
                  </a:cubicBezTo>
                  <a:cubicBezTo>
                    <a:pt x="42460" y="33669"/>
                    <a:pt x="42398" y="33670"/>
                    <a:pt x="42335" y="33670"/>
                  </a:cubicBezTo>
                  <a:lnTo>
                    <a:pt x="41389" y="33677"/>
                  </a:lnTo>
                  <a:cubicBezTo>
                    <a:pt x="40513" y="33684"/>
                    <a:pt x="39540" y="33693"/>
                    <a:pt x="38490" y="33693"/>
                  </a:cubicBezTo>
                  <a:cubicBezTo>
                    <a:pt x="33115" y="33693"/>
                    <a:pt x="25693" y="33480"/>
                    <a:pt x="18648" y="31858"/>
                  </a:cubicBezTo>
                  <a:cubicBezTo>
                    <a:pt x="9977" y="29860"/>
                    <a:pt x="3841" y="26252"/>
                    <a:pt x="2011" y="24445"/>
                  </a:cubicBezTo>
                  <a:cubicBezTo>
                    <a:pt x="724" y="23175"/>
                    <a:pt x="1215" y="20213"/>
                    <a:pt x="1736" y="17076"/>
                  </a:cubicBezTo>
                  <a:cubicBezTo>
                    <a:pt x="1842" y="16438"/>
                    <a:pt x="1949" y="15790"/>
                    <a:pt x="2044" y="15143"/>
                  </a:cubicBezTo>
                  <a:cubicBezTo>
                    <a:pt x="3111" y="7887"/>
                    <a:pt x="4727" y="3392"/>
                    <a:pt x="6849" y="1779"/>
                  </a:cubicBezTo>
                  <a:cubicBezTo>
                    <a:pt x="7900" y="980"/>
                    <a:pt x="9878" y="676"/>
                    <a:pt x="12152" y="676"/>
                  </a:cubicBezTo>
                  <a:close/>
                  <a:moveTo>
                    <a:pt x="12123" y="1"/>
                  </a:moveTo>
                  <a:cubicBezTo>
                    <a:pt x="9866" y="1"/>
                    <a:pt x="7681" y="297"/>
                    <a:pt x="6441" y="1239"/>
                  </a:cubicBezTo>
                  <a:cubicBezTo>
                    <a:pt x="4173" y="2963"/>
                    <a:pt x="2470" y="7608"/>
                    <a:pt x="1376" y="15044"/>
                  </a:cubicBezTo>
                  <a:cubicBezTo>
                    <a:pt x="1282" y="15688"/>
                    <a:pt x="1175" y="16331"/>
                    <a:pt x="1069" y="16964"/>
                  </a:cubicBezTo>
                  <a:cubicBezTo>
                    <a:pt x="521" y="20280"/>
                    <a:pt x="1" y="23410"/>
                    <a:pt x="1537" y="24926"/>
                  </a:cubicBezTo>
                  <a:cubicBezTo>
                    <a:pt x="3420" y="26784"/>
                    <a:pt x="9689" y="30488"/>
                    <a:pt x="18497" y="32516"/>
                  </a:cubicBezTo>
                  <a:cubicBezTo>
                    <a:pt x="25611" y="34155"/>
                    <a:pt x="33083" y="34369"/>
                    <a:pt x="38488" y="34369"/>
                  </a:cubicBezTo>
                  <a:cubicBezTo>
                    <a:pt x="39541" y="34369"/>
                    <a:pt x="40516" y="34361"/>
                    <a:pt x="41395" y="34353"/>
                  </a:cubicBezTo>
                  <a:lnTo>
                    <a:pt x="42340" y="34346"/>
                  </a:lnTo>
                  <a:lnTo>
                    <a:pt x="42519" y="34346"/>
                  </a:lnTo>
                  <a:cubicBezTo>
                    <a:pt x="47300" y="34346"/>
                    <a:pt x="50610" y="35644"/>
                    <a:pt x="57453" y="38782"/>
                  </a:cubicBezTo>
                  <a:cubicBezTo>
                    <a:pt x="64530" y="42028"/>
                    <a:pt x="74803" y="46460"/>
                    <a:pt x="82272" y="47477"/>
                  </a:cubicBezTo>
                  <a:cubicBezTo>
                    <a:pt x="87154" y="48142"/>
                    <a:pt x="93451" y="48502"/>
                    <a:pt x="97486" y="48502"/>
                  </a:cubicBezTo>
                  <a:cubicBezTo>
                    <a:pt x="99407" y="48502"/>
                    <a:pt x="100816" y="48419"/>
                    <a:pt x="101313" y="48251"/>
                  </a:cubicBezTo>
                  <a:cubicBezTo>
                    <a:pt x="102536" y="47834"/>
                    <a:pt x="102952" y="45629"/>
                    <a:pt x="103318" y="43683"/>
                  </a:cubicBezTo>
                  <a:cubicBezTo>
                    <a:pt x="103422" y="43131"/>
                    <a:pt x="103520" y="42610"/>
                    <a:pt x="103624" y="42218"/>
                  </a:cubicBezTo>
                  <a:cubicBezTo>
                    <a:pt x="103959" y="40961"/>
                    <a:pt x="103202" y="39655"/>
                    <a:pt x="102650" y="38700"/>
                  </a:cubicBezTo>
                  <a:cubicBezTo>
                    <a:pt x="102469" y="38386"/>
                    <a:pt x="102242" y="37994"/>
                    <a:pt x="102237" y="37875"/>
                  </a:cubicBezTo>
                  <a:cubicBezTo>
                    <a:pt x="102236" y="37720"/>
                    <a:pt x="102205" y="37449"/>
                    <a:pt x="102157" y="37037"/>
                  </a:cubicBezTo>
                  <a:cubicBezTo>
                    <a:pt x="102009" y="35747"/>
                    <a:pt x="101700" y="33061"/>
                    <a:pt x="102033" y="30615"/>
                  </a:cubicBezTo>
                  <a:cubicBezTo>
                    <a:pt x="102488" y="27270"/>
                    <a:pt x="101160" y="22756"/>
                    <a:pt x="99131" y="20753"/>
                  </a:cubicBezTo>
                  <a:cubicBezTo>
                    <a:pt x="97024" y="18674"/>
                    <a:pt x="76993" y="13320"/>
                    <a:pt x="72072" y="12919"/>
                  </a:cubicBezTo>
                  <a:cubicBezTo>
                    <a:pt x="71219" y="12849"/>
                    <a:pt x="70438" y="12808"/>
                    <a:pt x="69706" y="12808"/>
                  </a:cubicBezTo>
                  <a:cubicBezTo>
                    <a:pt x="65937" y="12808"/>
                    <a:pt x="63499" y="13899"/>
                    <a:pt x="59506" y="17816"/>
                  </a:cubicBezTo>
                  <a:cubicBezTo>
                    <a:pt x="56918" y="20353"/>
                    <a:pt x="55118" y="23753"/>
                    <a:pt x="53669" y="26485"/>
                  </a:cubicBezTo>
                  <a:cubicBezTo>
                    <a:pt x="52655" y="28399"/>
                    <a:pt x="51698" y="30205"/>
                    <a:pt x="51114" y="30263"/>
                  </a:cubicBezTo>
                  <a:cubicBezTo>
                    <a:pt x="51028" y="30271"/>
                    <a:pt x="50937" y="30275"/>
                    <a:pt x="50842" y="30275"/>
                  </a:cubicBezTo>
                  <a:cubicBezTo>
                    <a:pt x="49412" y="30275"/>
                    <a:pt x="47171" y="29365"/>
                    <a:pt x="46661" y="29150"/>
                  </a:cubicBezTo>
                  <a:cubicBezTo>
                    <a:pt x="46273" y="28308"/>
                    <a:pt x="44394" y="22399"/>
                    <a:pt x="43480" y="18695"/>
                  </a:cubicBezTo>
                  <a:cubicBezTo>
                    <a:pt x="42358" y="14158"/>
                    <a:pt x="39789" y="8084"/>
                    <a:pt x="36240" y="5898"/>
                  </a:cubicBezTo>
                  <a:cubicBezTo>
                    <a:pt x="32348" y="3501"/>
                    <a:pt x="19770" y="809"/>
                    <a:pt x="19648" y="786"/>
                  </a:cubicBezTo>
                  <a:cubicBezTo>
                    <a:pt x="18664" y="596"/>
                    <a:pt x="15322" y="1"/>
                    <a:pt x="1212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5419725" y="2149325"/>
              <a:ext cx="539350" cy="659475"/>
            </a:xfrm>
            <a:custGeom>
              <a:avLst/>
              <a:gdLst/>
              <a:ahLst/>
              <a:cxnLst/>
              <a:rect l="l" t="t" r="r" b="b"/>
              <a:pathLst>
                <a:path w="21574" h="26379" extrusionOk="0">
                  <a:moveTo>
                    <a:pt x="21060" y="1"/>
                  </a:moveTo>
                  <a:cubicBezTo>
                    <a:pt x="21020" y="1"/>
                    <a:pt x="20995" y="7"/>
                    <a:pt x="20995" y="7"/>
                  </a:cubicBezTo>
                  <a:cubicBezTo>
                    <a:pt x="20995" y="7"/>
                    <a:pt x="5428" y="17469"/>
                    <a:pt x="4222" y="19304"/>
                  </a:cubicBezTo>
                  <a:cubicBezTo>
                    <a:pt x="3906" y="19786"/>
                    <a:pt x="3556" y="19963"/>
                    <a:pt x="3211" y="19963"/>
                  </a:cubicBezTo>
                  <a:cubicBezTo>
                    <a:pt x="2244" y="19963"/>
                    <a:pt x="1324" y="18562"/>
                    <a:pt x="1324" y="18562"/>
                  </a:cubicBezTo>
                  <a:cubicBezTo>
                    <a:pt x="1324" y="18562"/>
                    <a:pt x="1" y="25727"/>
                    <a:pt x="613" y="26179"/>
                  </a:cubicBezTo>
                  <a:cubicBezTo>
                    <a:pt x="793" y="26312"/>
                    <a:pt x="1143" y="26378"/>
                    <a:pt x="1563" y="26378"/>
                  </a:cubicBezTo>
                  <a:cubicBezTo>
                    <a:pt x="2574" y="26378"/>
                    <a:pt x="3988" y="25996"/>
                    <a:pt x="4413" y="25240"/>
                  </a:cubicBezTo>
                  <a:cubicBezTo>
                    <a:pt x="5016" y="24171"/>
                    <a:pt x="21315" y="2289"/>
                    <a:pt x="21459" y="1070"/>
                  </a:cubicBezTo>
                  <a:cubicBezTo>
                    <a:pt x="21574" y="100"/>
                    <a:pt x="21212" y="1"/>
                    <a:pt x="210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5417050" y="2140875"/>
              <a:ext cx="549425" cy="676350"/>
            </a:xfrm>
            <a:custGeom>
              <a:avLst/>
              <a:gdLst/>
              <a:ahLst/>
              <a:cxnLst/>
              <a:rect l="l" t="t" r="r" b="b"/>
              <a:pathLst>
                <a:path w="21977" h="27054" extrusionOk="0">
                  <a:moveTo>
                    <a:pt x="21204" y="738"/>
                  </a:moveTo>
                  <a:cubicBezTo>
                    <a:pt x="21238" y="825"/>
                    <a:pt x="21272" y="1010"/>
                    <a:pt x="21231" y="1356"/>
                  </a:cubicBezTo>
                  <a:cubicBezTo>
                    <a:pt x="21003" y="2292"/>
                    <a:pt x="13353" y="12796"/>
                    <a:pt x="8782" y="19072"/>
                  </a:cubicBezTo>
                  <a:cubicBezTo>
                    <a:pt x="6005" y="22886"/>
                    <a:pt x="4424" y="25062"/>
                    <a:pt x="4226" y="25413"/>
                  </a:cubicBezTo>
                  <a:cubicBezTo>
                    <a:pt x="4018" y="25782"/>
                    <a:pt x="3423" y="26103"/>
                    <a:pt x="2635" y="26272"/>
                  </a:cubicBezTo>
                  <a:cubicBezTo>
                    <a:pt x="2280" y="26348"/>
                    <a:pt x="1952" y="26378"/>
                    <a:pt x="1678" y="26378"/>
                  </a:cubicBezTo>
                  <a:cubicBezTo>
                    <a:pt x="1330" y="26378"/>
                    <a:pt x="1070" y="26329"/>
                    <a:pt x="952" y="26265"/>
                  </a:cubicBezTo>
                  <a:cubicBezTo>
                    <a:pt x="740" y="25752"/>
                    <a:pt x="1121" y="22622"/>
                    <a:pt x="1630" y="19697"/>
                  </a:cubicBezTo>
                  <a:cubicBezTo>
                    <a:pt x="2034" y="20134"/>
                    <a:pt x="2645" y="20639"/>
                    <a:pt x="3317" y="20639"/>
                  </a:cubicBezTo>
                  <a:cubicBezTo>
                    <a:pt x="3822" y="20639"/>
                    <a:pt x="4257" y="20367"/>
                    <a:pt x="4611" y="19828"/>
                  </a:cubicBezTo>
                  <a:cubicBezTo>
                    <a:pt x="5727" y="18129"/>
                    <a:pt x="19604" y="2535"/>
                    <a:pt x="21204" y="738"/>
                  </a:cubicBezTo>
                  <a:close/>
                  <a:moveTo>
                    <a:pt x="21163" y="0"/>
                  </a:moveTo>
                  <a:cubicBezTo>
                    <a:pt x="21109" y="0"/>
                    <a:pt x="21059" y="7"/>
                    <a:pt x="21017" y="17"/>
                  </a:cubicBezTo>
                  <a:cubicBezTo>
                    <a:pt x="20953" y="35"/>
                    <a:pt x="20894" y="70"/>
                    <a:pt x="20849" y="120"/>
                  </a:cubicBezTo>
                  <a:cubicBezTo>
                    <a:pt x="20213" y="834"/>
                    <a:pt x="5252" y="17622"/>
                    <a:pt x="4045" y="19456"/>
                  </a:cubicBezTo>
                  <a:cubicBezTo>
                    <a:pt x="3821" y="19797"/>
                    <a:pt x="3584" y="19963"/>
                    <a:pt x="3319" y="19963"/>
                  </a:cubicBezTo>
                  <a:cubicBezTo>
                    <a:pt x="2678" y="19963"/>
                    <a:pt x="1943" y="19061"/>
                    <a:pt x="1713" y="18714"/>
                  </a:cubicBezTo>
                  <a:cubicBezTo>
                    <a:pt x="1645" y="18609"/>
                    <a:pt x="1539" y="18561"/>
                    <a:pt x="1433" y="18561"/>
                  </a:cubicBezTo>
                  <a:cubicBezTo>
                    <a:pt x="1281" y="18561"/>
                    <a:pt x="1131" y="18661"/>
                    <a:pt x="1098" y="18838"/>
                  </a:cubicBezTo>
                  <a:cubicBezTo>
                    <a:pt x="195" y="23732"/>
                    <a:pt x="1" y="26406"/>
                    <a:pt x="519" y="26791"/>
                  </a:cubicBezTo>
                  <a:cubicBezTo>
                    <a:pt x="775" y="26978"/>
                    <a:pt x="1204" y="27054"/>
                    <a:pt x="1673" y="27054"/>
                  </a:cubicBezTo>
                  <a:cubicBezTo>
                    <a:pt x="2043" y="27052"/>
                    <a:pt x="2414" y="27011"/>
                    <a:pt x="2777" y="26934"/>
                  </a:cubicBezTo>
                  <a:cubicBezTo>
                    <a:pt x="3358" y="26809"/>
                    <a:pt x="4397" y="26489"/>
                    <a:pt x="4816" y="25745"/>
                  </a:cubicBezTo>
                  <a:cubicBezTo>
                    <a:pt x="5003" y="25412"/>
                    <a:pt x="7008" y="22659"/>
                    <a:pt x="9330" y="19471"/>
                  </a:cubicBezTo>
                  <a:cubicBezTo>
                    <a:pt x="17597" y="8119"/>
                    <a:pt x="21810" y="2215"/>
                    <a:pt x="21901" y="1448"/>
                  </a:cubicBezTo>
                  <a:cubicBezTo>
                    <a:pt x="21976" y="820"/>
                    <a:pt x="21882" y="403"/>
                    <a:pt x="21615" y="169"/>
                  </a:cubicBezTo>
                  <a:cubicBezTo>
                    <a:pt x="21472" y="44"/>
                    <a:pt x="21303" y="0"/>
                    <a:pt x="2116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5918050" y="1316300"/>
              <a:ext cx="215425" cy="882650"/>
            </a:xfrm>
            <a:custGeom>
              <a:avLst/>
              <a:gdLst/>
              <a:ahLst/>
              <a:cxnLst/>
              <a:rect l="l" t="t" r="r" b="b"/>
              <a:pathLst>
                <a:path w="8617" h="35306" extrusionOk="0">
                  <a:moveTo>
                    <a:pt x="6782" y="1"/>
                  </a:moveTo>
                  <a:cubicBezTo>
                    <a:pt x="5791" y="1"/>
                    <a:pt x="5552" y="4207"/>
                    <a:pt x="5327" y="10765"/>
                  </a:cubicBezTo>
                  <a:cubicBezTo>
                    <a:pt x="5073" y="18228"/>
                    <a:pt x="4054" y="25391"/>
                    <a:pt x="2404" y="29056"/>
                  </a:cubicBezTo>
                  <a:cubicBezTo>
                    <a:pt x="754" y="32721"/>
                    <a:pt x="1" y="33945"/>
                    <a:pt x="1" y="33945"/>
                  </a:cubicBezTo>
                  <a:cubicBezTo>
                    <a:pt x="308" y="34995"/>
                    <a:pt x="165" y="35305"/>
                    <a:pt x="1334" y="35305"/>
                  </a:cubicBezTo>
                  <a:cubicBezTo>
                    <a:pt x="1349" y="35305"/>
                    <a:pt x="1364" y="35305"/>
                    <a:pt x="1379" y="35305"/>
                  </a:cubicBezTo>
                  <a:cubicBezTo>
                    <a:pt x="2597" y="35297"/>
                    <a:pt x="4359" y="31650"/>
                    <a:pt x="4690" y="29345"/>
                  </a:cubicBezTo>
                  <a:cubicBezTo>
                    <a:pt x="5126" y="26297"/>
                    <a:pt x="6929" y="20464"/>
                    <a:pt x="7181" y="14711"/>
                  </a:cubicBezTo>
                  <a:cubicBezTo>
                    <a:pt x="7435" y="8929"/>
                    <a:pt x="8616" y="1607"/>
                    <a:pt x="7238" y="246"/>
                  </a:cubicBezTo>
                  <a:cubicBezTo>
                    <a:pt x="7070" y="81"/>
                    <a:pt x="6919" y="1"/>
                    <a:pt x="67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5909250" y="1307850"/>
              <a:ext cx="223350" cy="899575"/>
            </a:xfrm>
            <a:custGeom>
              <a:avLst/>
              <a:gdLst/>
              <a:ahLst/>
              <a:cxnLst/>
              <a:rect l="l" t="t" r="r" b="b"/>
              <a:pathLst>
                <a:path w="8934" h="35983" extrusionOk="0">
                  <a:moveTo>
                    <a:pt x="7134" y="676"/>
                  </a:moveTo>
                  <a:cubicBezTo>
                    <a:pt x="7136" y="680"/>
                    <a:pt x="7223" y="696"/>
                    <a:pt x="7351" y="825"/>
                  </a:cubicBezTo>
                  <a:cubicBezTo>
                    <a:pt x="8234" y="1694"/>
                    <a:pt x="7886" y="5909"/>
                    <a:pt x="7549" y="9983"/>
                  </a:cubicBezTo>
                  <a:cubicBezTo>
                    <a:pt x="7410" y="11670"/>
                    <a:pt x="7266" y="13414"/>
                    <a:pt x="7195" y="15034"/>
                  </a:cubicBezTo>
                  <a:cubicBezTo>
                    <a:pt x="7027" y="18875"/>
                    <a:pt x="6167" y="22727"/>
                    <a:pt x="5477" y="25823"/>
                  </a:cubicBezTo>
                  <a:cubicBezTo>
                    <a:pt x="5141" y="27326"/>
                    <a:pt x="4851" y="28625"/>
                    <a:pt x="4708" y="29634"/>
                  </a:cubicBezTo>
                  <a:cubicBezTo>
                    <a:pt x="4374" y="31961"/>
                    <a:pt x="2622" y="35299"/>
                    <a:pt x="1730" y="35305"/>
                  </a:cubicBezTo>
                  <a:cubicBezTo>
                    <a:pt x="1697" y="35305"/>
                    <a:pt x="1665" y="35305"/>
                    <a:pt x="1634" y="35305"/>
                  </a:cubicBezTo>
                  <a:cubicBezTo>
                    <a:pt x="964" y="35305"/>
                    <a:pt x="957" y="35268"/>
                    <a:pt x="801" y="34646"/>
                  </a:cubicBezTo>
                  <a:cubicBezTo>
                    <a:pt x="776" y="34550"/>
                    <a:pt x="749" y="34444"/>
                    <a:pt x="717" y="34329"/>
                  </a:cubicBezTo>
                  <a:lnTo>
                    <a:pt x="717" y="34329"/>
                  </a:lnTo>
                  <a:cubicBezTo>
                    <a:pt x="949" y="33930"/>
                    <a:pt x="1699" y="32566"/>
                    <a:pt x="3064" y="29532"/>
                  </a:cubicBezTo>
                  <a:cubicBezTo>
                    <a:pt x="4640" y="26034"/>
                    <a:pt x="5744" y="19149"/>
                    <a:pt x="6017" y="11112"/>
                  </a:cubicBezTo>
                  <a:cubicBezTo>
                    <a:pt x="6141" y="7522"/>
                    <a:pt x="6369" y="836"/>
                    <a:pt x="7134" y="676"/>
                  </a:cubicBezTo>
                  <a:close/>
                  <a:moveTo>
                    <a:pt x="7134" y="0"/>
                  </a:moveTo>
                  <a:cubicBezTo>
                    <a:pt x="7037" y="0"/>
                    <a:pt x="6953" y="21"/>
                    <a:pt x="6882" y="50"/>
                  </a:cubicBezTo>
                  <a:cubicBezTo>
                    <a:pt x="5881" y="449"/>
                    <a:pt x="5608" y="3289"/>
                    <a:pt x="5341" y="11092"/>
                  </a:cubicBezTo>
                  <a:cubicBezTo>
                    <a:pt x="5070" y="19044"/>
                    <a:pt x="3988" y="25834"/>
                    <a:pt x="2448" y="29255"/>
                  </a:cubicBezTo>
                  <a:cubicBezTo>
                    <a:pt x="830" y="32846"/>
                    <a:pt x="72" y="34093"/>
                    <a:pt x="64" y="34105"/>
                  </a:cubicBezTo>
                  <a:cubicBezTo>
                    <a:pt x="15" y="34187"/>
                    <a:pt x="1" y="34286"/>
                    <a:pt x="28" y="34378"/>
                  </a:cubicBezTo>
                  <a:cubicBezTo>
                    <a:pt x="75" y="34540"/>
                    <a:pt x="112" y="34685"/>
                    <a:pt x="144" y="34813"/>
                  </a:cubicBezTo>
                  <a:cubicBezTo>
                    <a:pt x="358" y="35657"/>
                    <a:pt x="549" y="35982"/>
                    <a:pt x="1691" y="35982"/>
                  </a:cubicBezTo>
                  <a:lnTo>
                    <a:pt x="1734" y="35982"/>
                  </a:lnTo>
                  <a:cubicBezTo>
                    <a:pt x="3323" y="35972"/>
                    <a:pt x="5072" y="31865"/>
                    <a:pt x="5377" y="29731"/>
                  </a:cubicBezTo>
                  <a:cubicBezTo>
                    <a:pt x="5517" y="28748"/>
                    <a:pt x="5805" y="27461"/>
                    <a:pt x="6137" y="25972"/>
                  </a:cubicBezTo>
                  <a:cubicBezTo>
                    <a:pt x="6834" y="22849"/>
                    <a:pt x="7700" y="18965"/>
                    <a:pt x="7871" y="15064"/>
                  </a:cubicBezTo>
                  <a:cubicBezTo>
                    <a:pt x="7941" y="13457"/>
                    <a:pt x="8085" y="11720"/>
                    <a:pt x="8223" y="10040"/>
                  </a:cubicBezTo>
                  <a:cubicBezTo>
                    <a:pt x="8605" y="5423"/>
                    <a:pt x="8934" y="1436"/>
                    <a:pt x="7828" y="344"/>
                  </a:cubicBezTo>
                  <a:cubicBezTo>
                    <a:pt x="7563" y="81"/>
                    <a:pt x="7325" y="0"/>
                    <a:pt x="7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6"/>
          <p:cNvGrpSpPr/>
          <p:nvPr/>
        </p:nvGrpSpPr>
        <p:grpSpPr>
          <a:xfrm>
            <a:off x="813783" y="2638201"/>
            <a:ext cx="2758425" cy="2152182"/>
            <a:chOff x="1119425" y="1408200"/>
            <a:chExt cx="5029950" cy="3924475"/>
          </a:xfrm>
        </p:grpSpPr>
        <p:sp>
          <p:nvSpPr>
            <p:cNvPr id="373" name="Google Shape;373;p26"/>
            <p:cNvSpPr/>
            <p:nvPr/>
          </p:nvSpPr>
          <p:spPr>
            <a:xfrm>
              <a:off x="4430425" y="4552400"/>
              <a:ext cx="1709725" cy="772725"/>
            </a:xfrm>
            <a:custGeom>
              <a:avLst/>
              <a:gdLst/>
              <a:ahLst/>
              <a:cxnLst/>
              <a:rect l="l" t="t" r="r" b="b"/>
              <a:pathLst>
                <a:path w="68389" h="30909" extrusionOk="0">
                  <a:moveTo>
                    <a:pt x="68388" y="1"/>
                  </a:moveTo>
                  <a:lnTo>
                    <a:pt x="988" y="25476"/>
                  </a:lnTo>
                  <a:lnTo>
                    <a:pt x="0" y="30908"/>
                  </a:lnTo>
                  <a:lnTo>
                    <a:pt x="67894" y="5435"/>
                  </a:lnTo>
                  <a:lnTo>
                    <a:pt x="68388"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4422150" y="4544825"/>
              <a:ext cx="1725925" cy="787850"/>
            </a:xfrm>
            <a:custGeom>
              <a:avLst/>
              <a:gdLst/>
              <a:ahLst/>
              <a:cxnLst/>
              <a:rect l="l" t="t" r="r" b="b"/>
              <a:pathLst>
                <a:path w="69037" h="31514" extrusionOk="0">
                  <a:moveTo>
                    <a:pt x="68374" y="757"/>
                  </a:moveTo>
                  <a:lnTo>
                    <a:pt x="67941" y="5521"/>
                  </a:lnTo>
                  <a:lnTo>
                    <a:pt x="724" y="30742"/>
                  </a:lnTo>
                  <a:lnTo>
                    <a:pt x="724" y="30742"/>
                  </a:lnTo>
                  <a:lnTo>
                    <a:pt x="1585" y="26001"/>
                  </a:lnTo>
                  <a:lnTo>
                    <a:pt x="68374" y="757"/>
                  </a:lnTo>
                  <a:close/>
                  <a:moveTo>
                    <a:pt x="68720" y="1"/>
                  </a:moveTo>
                  <a:cubicBezTo>
                    <a:pt x="68685" y="1"/>
                    <a:pt x="68648" y="7"/>
                    <a:pt x="68612" y="21"/>
                  </a:cubicBezTo>
                  <a:lnTo>
                    <a:pt x="1212" y="25496"/>
                  </a:lnTo>
                  <a:cubicBezTo>
                    <a:pt x="1112" y="25532"/>
                    <a:pt x="1041" y="25620"/>
                    <a:pt x="1021" y="25725"/>
                  </a:cubicBezTo>
                  <a:lnTo>
                    <a:pt x="35" y="31158"/>
                  </a:lnTo>
                  <a:cubicBezTo>
                    <a:pt x="0" y="31343"/>
                    <a:pt x="143" y="31514"/>
                    <a:pt x="331" y="31514"/>
                  </a:cubicBezTo>
                  <a:cubicBezTo>
                    <a:pt x="367" y="31514"/>
                    <a:pt x="403" y="31507"/>
                    <a:pt x="437" y="31495"/>
                  </a:cubicBezTo>
                  <a:lnTo>
                    <a:pt x="68330" y="6019"/>
                  </a:lnTo>
                  <a:cubicBezTo>
                    <a:pt x="68440" y="5979"/>
                    <a:pt x="68514" y="5880"/>
                    <a:pt x="68526" y="5764"/>
                  </a:cubicBezTo>
                  <a:lnTo>
                    <a:pt x="69019" y="331"/>
                  </a:lnTo>
                  <a:cubicBezTo>
                    <a:pt x="69036" y="147"/>
                    <a:pt x="68890" y="1"/>
                    <a:pt x="687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71675" y="4721000"/>
              <a:ext cx="1414175" cy="525075"/>
            </a:xfrm>
            <a:custGeom>
              <a:avLst/>
              <a:gdLst/>
              <a:ahLst/>
              <a:cxnLst/>
              <a:rect l="l" t="t" r="r" b="b"/>
              <a:pathLst>
                <a:path w="56567" h="21003" extrusionOk="0">
                  <a:moveTo>
                    <a:pt x="56396" y="0"/>
                  </a:moveTo>
                  <a:cubicBezTo>
                    <a:pt x="56379" y="0"/>
                    <a:pt x="56361" y="3"/>
                    <a:pt x="56343" y="10"/>
                  </a:cubicBezTo>
                  <a:lnTo>
                    <a:pt x="159" y="20710"/>
                  </a:lnTo>
                  <a:cubicBezTo>
                    <a:pt x="1" y="20768"/>
                    <a:pt x="43" y="21002"/>
                    <a:pt x="211" y="21003"/>
                  </a:cubicBezTo>
                  <a:cubicBezTo>
                    <a:pt x="230" y="21003"/>
                    <a:pt x="247" y="20999"/>
                    <a:pt x="264" y="20992"/>
                  </a:cubicBezTo>
                  <a:lnTo>
                    <a:pt x="56448" y="293"/>
                  </a:lnTo>
                  <a:cubicBezTo>
                    <a:pt x="56526" y="264"/>
                    <a:pt x="56566" y="178"/>
                    <a:pt x="56538" y="99"/>
                  </a:cubicBezTo>
                  <a:cubicBezTo>
                    <a:pt x="56515" y="38"/>
                    <a:pt x="56457" y="0"/>
                    <a:pt x="563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4434700" y="4948950"/>
              <a:ext cx="908950" cy="340225"/>
            </a:xfrm>
            <a:custGeom>
              <a:avLst/>
              <a:gdLst/>
              <a:ahLst/>
              <a:cxnLst/>
              <a:rect l="l" t="t" r="r" b="b"/>
              <a:pathLst>
                <a:path w="36358" h="13609" extrusionOk="0">
                  <a:moveTo>
                    <a:pt x="36187" y="0"/>
                  </a:moveTo>
                  <a:cubicBezTo>
                    <a:pt x="36171" y="0"/>
                    <a:pt x="36154" y="3"/>
                    <a:pt x="36137" y="9"/>
                  </a:cubicBezTo>
                  <a:lnTo>
                    <a:pt x="159" y="13315"/>
                  </a:lnTo>
                  <a:cubicBezTo>
                    <a:pt x="1" y="13374"/>
                    <a:pt x="42" y="13609"/>
                    <a:pt x="211" y="13609"/>
                  </a:cubicBezTo>
                  <a:cubicBezTo>
                    <a:pt x="230" y="13609"/>
                    <a:pt x="247" y="13605"/>
                    <a:pt x="264" y="13599"/>
                  </a:cubicBezTo>
                  <a:lnTo>
                    <a:pt x="36242" y="293"/>
                  </a:lnTo>
                  <a:cubicBezTo>
                    <a:pt x="36319" y="263"/>
                    <a:pt x="36358" y="177"/>
                    <a:pt x="36329" y="100"/>
                  </a:cubicBezTo>
                  <a:cubicBezTo>
                    <a:pt x="36306" y="38"/>
                    <a:pt x="36249" y="0"/>
                    <a:pt x="361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2731550" y="3426875"/>
              <a:ext cx="1731425" cy="1905800"/>
            </a:xfrm>
            <a:custGeom>
              <a:avLst/>
              <a:gdLst/>
              <a:ahLst/>
              <a:cxnLst/>
              <a:rect l="l" t="t" r="r" b="b"/>
              <a:pathLst>
                <a:path w="69257" h="76232" extrusionOk="0">
                  <a:moveTo>
                    <a:pt x="605" y="1044"/>
                  </a:moveTo>
                  <a:lnTo>
                    <a:pt x="68618" y="70595"/>
                  </a:lnTo>
                  <a:lnTo>
                    <a:pt x="67762" y="75301"/>
                  </a:lnTo>
                  <a:lnTo>
                    <a:pt x="604" y="6602"/>
                  </a:lnTo>
                  <a:lnTo>
                    <a:pt x="605" y="1044"/>
                  </a:lnTo>
                  <a:close/>
                  <a:moveTo>
                    <a:pt x="305" y="0"/>
                  </a:moveTo>
                  <a:cubicBezTo>
                    <a:pt x="150" y="0"/>
                    <a:pt x="0" y="121"/>
                    <a:pt x="0" y="303"/>
                  </a:cubicBezTo>
                  <a:lnTo>
                    <a:pt x="0" y="6725"/>
                  </a:lnTo>
                  <a:cubicBezTo>
                    <a:pt x="0" y="6803"/>
                    <a:pt x="31" y="6879"/>
                    <a:pt x="86" y="6935"/>
                  </a:cubicBezTo>
                  <a:lnTo>
                    <a:pt x="67739" y="76141"/>
                  </a:lnTo>
                  <a:cubicBezTo>
                    <a:pt x="67797" y="76199"/>
                    <a:pt x="67873" y="76231"/>
                    <a:pt x="67955" y="76232"/>
                  </a:cubicBezTo>
                  <a:lnTo>
                    <a:pt x="67955" y="76232"/>
                  </a:lnTo>
                  <a:cubicBezTo>
                    <a:pt x="68101" y="76231"/>
                    <a:pt x="68225" y="76127"/>
                    <a:pt x="68251" y="75983"/>
                  </a:cubicBezTo>
                  <a:lnTo>
                    <a:pt x="69239" y="70549"/>
                  </a:lnTo>
                  <a:cubicBezTo>
                    <a:pt x="69256" y="70453"/>
                    <a:pt x="69226" y="70354"/>
                    <a:pt x="69158" y="70284"/>
                  </a:cubicBezTo>
                  <a:lnTo>
                    <a:pt x="518" y="92"/>
                  </a:lnTo>
                  <a:cubicBezTo>
                    <a:pt x="456" y="29"/>
                    <a:pt x="380" y="0"/>
                    <a:pt x="305" y="0"/>
                  </a:cubicBezTo>
                  <a:close/>
                  <a:moveTo>
                    <a:pt x="67955" y="76232"/>
                  </a:moveTo>
                  <a:cubicBezTo>
                    <a:pt x="67955" y="76232"/>
                    <a:pt x="67954" y="76232"/>
                    <a:pt x="67954" y="76232"/>
                  </a:cubicBezTo>
                  <a:lnTo>
                    <a:pt x="67955" y="76232"/>
                  </a:lnTo>
                  <a:cubicBezTo>
                    <a:pt x="67955" y="76232"/>
                    <a:pt x="67955" y="76232"/>
                    <a:pt x="67955" y="76232"/>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2760150" y="3556625"/>
              <a:ext cx="1013400" cy="1011775"/>
            </a:xfrm>
            <a:custGeom>
              <a:avLst/>
              <a:gdLst/>
              <a:ahLst/>
              <a:cxnLst/>
              <a:rect l="l" t="t" r="r" b="b"/>
              <a:pathLst>
                <a:path w="40536" h="40471" extrusionOk="0">
                  <a:moveTo>
                    <a:pt x="165" y="1"/>
                  </a:moveTo>
                  <a:cubicBezTo>
                    <a:pt x="127" y="1"/>
                    <a:pt x="88" y="16"/>
                    <a:pt x="59" y="45"/>
                  </a:cubicBezTo>
                  <a:cubicBezTo>
                    <a:pt x="0" y="104"/>
                    <a:pt x="0" y="200"/>
                    <a:pt x="59" y="259"/>
                  </a:cubicBezTo>
                  <a:lnTo>
                    <a:pt x="40226" y="40426"/>
                  </a:lnTo>
                  <a:cubicBezTo>
                    <a:pt x="40255" y="40454"/>
                    <a:pt x="40294" y="40470"/>
                    <a:pt x="40333" y="40470"/>
                  </a:cubicBezTo>
                  <a:cubicBezTo>
                    <a:pt x="40467" y="40470"/>
                    <a:pt x="40535" y="40308"/>
                    <a:pt x="40440" y="40213"/>
                  </a:cubicBezTo>
                  <a:lnTo>
                    <a:pt x="273" y="45"/>
                  </a:lnTo>
                  <a:cubicBezTo>
                    <a:pt x="243" y="16"/>
                    <a:pt x="204" y="1"/>
                    <a:pt x="1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3234375" y="3987775"/>
              <a:ext cx="1056625" cy="1079625"/>
            </a:xfrm>
            <a:custGeom>
              <a:avLst/>
              <a:gdLst/>
              <a:ahLst/>
              <a:cxnLst/>
              <a:rect l="l" t="t" r="r" b="b"/>
              <a:pathLst>
                <a:path w="42265" h="43185" extrusionOk="0">
                  <a:moveTo>
                    <a:pt x="167" y="0"/>
                  </a:moveTo>
                  <a:cubicBezTo>
                    <a:pt x="129" y="0"/>
                    <a:pt x="91" y="14"/>
                    <a:pt x="61" y="44"/>
                  </a:cubicBezTo>
                  <a:cubicBezTo>
                    <a:pt x="0" y="103"/>
                    <a:pt x="2" y="202"/>
                    <a:pt x="64" y="261"/>
                  </a:cubicBezTo>
                  <a:lnTo>
                    <a:pt x="41956" y="43139"/>
                  </a:lnTo>
                  <a:cubicBezTo>
                    <a:pt x="41984" y="43169"/>
                    <a:pt x="42023" y="43185"/>
                    <a:pt x="42064" y="43185"/>
                  </a:cubicBezTo>
                  <a:cubicBezTo>
                    <a:pt x="42197" y="43185"/>
                    <a:pt x="42265" y="43024"/>
                    <a:pt x="42172" y="42928"/>
                  </a:cubicBezTo>
                  <a:lnTo>
                    <a:pt x="280" y="51"/>
                  </a:lnTo>
                  <a:cubicBezTo>
                    <a:pt x="250" y="17"/>
                    <a:pt x="208" y="0"/>
                    <a:pt x="1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2739100" y="2878775"/>
              <a:ext cx="3401050" cy="2310525"/>
            </a:xfrm>
            <a:custGeom>
              <a:avLst/>
              <a:gdLst/>
              <a:ahLst/>
              <a:cxnLst/>
              <a:rect l="l" t="t" r="r" b="b"/>
              <a:pathLst>
                <a:path w="136042" h="92421" extrusionOk="0">
                  <a:moveTo>
                    <a:pt x="66188" y="0"/>
                  </a:moveTo>
                  <a:lnTo>
                    <a:pt x="1" y="22227"/>
                  </a:lnTo>
                  <a:lnTo>
                    <a:pt x="68641" y="92421"/>
                  </a:lnTo>
                  <a:lnTo>
                    <a:pt x="136041" y="66946"/>
                  </a:lnTo>
                  <a:lnTo>
                    <a:pt x="661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2729825" y="2871200"/>
              <a:ext cx="3419550" cy="2325625"/>
            </a:xfrm>
            <a:custGeom>
              <a:avLst/>
              <a:gdLst/>
              <a:ahLst/>
              <a:cxnLst/>
              <a:rect l="l" t="t" r="r" b="b"/>
              <a:pathLst>
                <a:path w="136782" h="93025" extrusionOk="0">
                  <a:moveTo>
                    <a:pt x="66482" y="647"/>
                  </a:moveTo>
                  <a:lnTo>
                    <a:pt x="135858" y="67136"/>
                  </a:lnTo>
                  <a:lnTo>
                    <a:pt x="69089" y="92371"/>
                  </a:lnTo>
                  <a:lnTo>
                    <a:pt x="924" y="22662"/>
                  </a:lnTo>
                  <a:lnTo>
                    <a:pt x="66482" y="647"/>
                  </a:lnTo>
                  <a:close/>
                  <a:moveTo>
                    <a:pt x="66560" y="0"/>
                  </a:moveTo>
                  <a:cubicBezTo>
                    <a:pt x="66527" y="0"/>
                    <a:pt x="66494" y="6"/>
                    <a:pt x="66463" y="17"/>
                  </a:cubicBezTo>
                  <a:lnTo>
                    <a:pt x="276" y="22244"/>
                  </a:lnTo>
                  <a:cubicBezTo>
                    <a:pt x="64" y="22315"/>
                    <a:pt x="0" y="22582"/>
                    <a:pt x="156" y="22742"/>
                  </a:cubicBezTo>
                  <a:lnTo>
                    <a:pt x="68796" y="92934"/>
                  </a:lnTo>
                  <a:cubicBezTo>
                    <a:pt x="68852" y="92993"/>
                    <a:pt x="68931" y="93025"/>
                    <a:pt x="69012" y="93025"/>
                  </a:cubicBezTo>
                  <a:cubicBezTo>
                    <a:pt x="69048" y="93025"/>
                    <a:pt x="69085" y="93018"/>
                    <a:pt x="69119" y="93005"/>
                  </a:cubicBezTo>
                  <a:lnTo>
                    <a:pt x="136519" y="67532"/>
                  </a:lnTo>
                  <a:cubicBezTo>
                    <a:pt x="136727" y="67452"/>
                    <a:pt x="136781" y="67184"/>
                    <a:pt x="136621" y="67032"/>
                  </a:cubicBezTo>
                  <a:lnTo>
                    <a:pt x="66767" y="85"/>
                  </a:lnTo>
                  <a:cubicBezTo>
                    <a:pt x="66711" y="30"/>
                    <a:pt x="66636" y="0"/>
                    <a:pt x="665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128825" y="1415725"/>
              <a:ext cx="3252375" cy="1991100"/>
            </a:xfrm>
            <a:custGeom>
              <a:avLst/>
              <a:gdLst/>
              <a:ahLst/>
              <a:cxnLst/>
              <a:rect l="l" t="t" r="r" b="b"/>
              <a:pathLst>
                <a:path w="130095" h="79644" extrusionOk="0">
                  <a:moveTo>
                    <a:pt x="65121" y="1"/>
                  </a:moveTo>
                  <a:lnTo>
                    <a:pt x="0" y="20306"/>
                  </a:lnTo>
                  <a:lnTo>
                    <a:pt x="63572" y="79644"/>
                  </a:lnTo>
                  <a:lnTo>
                    <a:pt x="130094" y="57470"/>
                  </a:lnTo>
                  <a:lnTo>
                    <a:pt x="65121"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119425" y="1408200"/>
              <a:ext cx="3271125" cy="2006175"/>
            </a:xfrm>
            <a:custGeom>
              <a:avLst/>
              <a:gdLst/>
              <a:ahLst/>
              <a:cxnLst/>
              <a:rect l="l" t="t" r="r" b="b"/>
              <a:pathLst>
                <a:path w="130845" h="80247" extrusionOk="0">
                  <a:moveTo>
                    <a:pt x="65423" y="641"/>
                  </a:moveTo>
                  <a:lnTo>
                    <a:pt x="129878" y="57650"/>
                  </a:lnTo>
                  <a:lnTo>
                    <a:pt x="64023" y="79601"/>
                  </a:lnTo>
                  <a:lnTo>
                    <a:pt x="962" y="20742"/>
                  </a:lnTo>
                  <a:lnTo>
                    <a:pt x="65423" y="641"/>
                  </a:lnTo>
                  <a:close/>
                  <a:moveTo>
                    <a:pt x="65497" y="0"/>
                  </a:moveTo>
                  <a:cubicBezTo>
                    <a:pt x="65466" y="0"/>
                    <a:pt x="65436" y="5"/>
                    <a:pt x="65406" y="14"/>
                  </a:cubicBezTo>
                  <a:lnTo>
                    <a:pt x="287" y="20320"/>
                  </a:lnTo>
                  <a:cubicBezTo>
                    <a:pt x="65" y="20388"/>
                    <a:pt x="0" y="20671"/>
                    <a:pt x="169" y="20828"/>
                  </a:cubicBezTo>
                  <a:lnTo>
                    <a:pt x="63742" y="80165"/>
                  </a:lnTo>
                  <a:cubicBezTo>
                    <a:pt x="63799" y="80218"/>
                    <a:pt x="63872" y="80246"/>
                    <a:pt x="63948" y="80246"/>
                  </a:cubicBezTo>
                  <a:cubicBezTo>
                    <a:pt x="63981" y="80246"/>
                    <a:pt x="64014" y="80242"/>
                    <a:pt x="64043" y="80231"/>
                  </a:cubicBezTo>
                  <a:lnTo>
                    <a:pt x="130566" y="58057"/>
                  </a:lnTo>
                  <a:cubicBezTo>
                    <a:pt x="130787" y="57984"/>
                    <a:pt x="130844" y="57698"/>
                    <a:pt x="130671" y="57545"/>
                  </a:cubicBezTo>
                  <a:lnTo>
                    <a:pt x="65697" y="77"/>
                  </a:lnTo>
                  <a:cubicBezTo>
                    <a:pt x="65641" y="27"/>
                    <a:pt x="65570" y="0"/>
                    <a:pt x="6549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924050" y="3207600"/>
              <a:ext cx="147750" cy="239450"/>
            </a:xfrm>
            <a:custGeom>
              <a:avLst/>
              <a:gdLst/>
              <a:ahLst/>
              <a:cxnLst/>
              <a:rect l="l" t="t" r="r" b="b"/>
              <a:pathLst>
                <a:path w="5910" h="9578" extrusionOk="0">
                  <a:moveTo>
                    <a:pt x="1141" y="1"/>
                  </a:moveTo>
                  <a:cubicBezTo>
                    <a:pt x="666" y="1"/>
                    <a:pt x="234" y="327"/>
                    <a:pt x="126" y="810"/>
                  </a:cubicBezTo>
                  <a:cubicBezTo>
                    <a:pt x="0" y="1368"/>
                    <a:pt x="352" y="1922"/>
                    <a:pt x="910" y="2048"/>
                  </a:cubicBezTo>
                  <a:cubicBezTo>
                    <a:pt x="2294" y="2358"/>
                    <a:pt x="3386" y="3619"/>
                    <a:pt x="3627" y="5186"/>
                  </a:cubicBezTo>
                  <a:cubicBezTo>
                    <a:pt x="3783" y="6185"/>
                    <a:pt x="3578" y="7174"/>
                    <a:pt x="3052" y="7971"/>
                  </a:cubicBezTo>
                  <a:cubicBezTo>
                    <a:pt x="2842" y="8289"/>
                    <a:pt x="2824" y="8697"/>
                    <a:pt x="3004" y="9033"/>
                  </a:cubicBezTo>
                  <a:cubicBezTo>
                    <a:pt x="3185" y="9369"/>
                    <a:pt x="3535" y="9578"/>
                    <a:pt x="3916" y="9578"/>
                  </a:cubicBezTo>
                  <a:cubicBezTo>
                    <a:pt x="3917" y="9578"/>
                    <a:pt x="3918" y="9578"/>
                    <a:pt x="3920" y="9578"/>
                  </a:cubicBezTo>
                  <a:cubicBezTo>
                    <a:pt x="4268" y="9578"/>
                    <a:pt x="4592" y="9402"/>
                    <a:pt x="4783" y="9112"/>
                  </a:cubicBezTo>
                  <a:cubicBezTo>
                    <a:pt x="5592" y="7885"/>
                    <a:pt x="5909" y="6379"/>
                    <a:pt x="5677" y="4870"/>
                  </a:cubicBezTo>
                  <a:cubicBezTo>
                    <a:pt x="5306" y="2467"/>
                    <a:pt x="3572" y="520"/>
                    <a:pt x="1364" y="25"/>
                  </a:cubicBezTo>
                  <a:cubicBezTo>
                    <a:pt x="1289" y="8"/>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3166700" y="3118625"/>
              <a:ext cx="147750" cy="239475"/>
            </a:xfrm>
            <a:custGeom>
              <a:avLst/>
              <a:gdLst/>
              <a:ahLst/>
              <a:cxnLst/>
              <a:rect l="l" t="t" r="r" b="b"/>
              <a:pathLst>
                <a:path w="5910" h="9579" extrusionOk="0">
                  <a:moveTo>
                    <a:pt x="1136" y="0"/>
                  </a:moveTo>
                  <a:cubicBezTo>
                    <a:pt x="662" y="0"/>
                    <a:pt x="234" y="328"/>
                    <a:pt x="126" y="810"/>
                  </a:cubicBezTo>
                  <a:cubicBezTo>
                    <a:pt x="0" y="1368"/>
                    <a:pt x="352" y="1922"/>
                    <a:pt x="910" y="2047"/>
                  </a:cubicBezTo>
                  <a:cubicBezTo>
                    <a:pt x="2293" y="2358"/>
                    <a:pt x="3386" y="3619"/>
                    <a:pt x="3627" y="5186"/>
                  </a:cubicBezTo>
                  <a:cubicBezTo>
                    <a:pt x="3782" y="6186"/>
                    <a:pt x="3577" y="7175"/>
                    <a:pt x="3052" y="7971"/>
                  </a:cubicBezTo>
                  <a:cubicBezTo>
                    <a:pt x="2842" y="8290"/>
                    <a:pt x="2824" y="8698"/>
                    <a:pt x="3004" y="9032"/>
                  </a:cubicBezTo>
                  <a:cubicBezTo>
                    <a:pt x="3185" y="9368"/>
                    <a:pt x="3535" y="9579"/>
                    <a:pt x="3916" y="9579"/>
                  </a:cubicBezTo>
                  <a:cubicBezTo>
                    <a:pt x="4265" y="9579"/>
                    <a:pt x="4590" y="9404"/>
                    <a:pt x="4782" y="9113"/>
                  </a:cubicBezTo>
                  <a:cubicBezTo>
                    <a:pt x="5592" y="7886"/>
                    <a:pt x="5909" y="6379"/>
                    <a:pt x="5677" y="4870"/>
                  </a:cubicBezTo>
                  <a:cubicBezTo>
                    <a:pt x="5305" y="2468"/>
                    <a:pt x="3573" y="521"/>
                    <a:pt x="1364" y="26"/>
                  </a:cubicBezTo>
                  <a:cubicBezTo>
                    <a:pt x="1288" y="9"/>
                    <a:pt x="1212" y="0"/>
                    <a:pt x="11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4132125" y="2787050"/>
              <a:ext cx="147475" cy="239450"/>
            </a:xfrm>
            <a:custGeom>
              <a:avLst/>
              <a:gdLst/>
              <a:ahLst/>
              <a:cxnLst/>
              <a:rect l="l" t="t" r="r" b="b"/>
              <a:pathLst>
                <a:path w="5899" h="9578" extrusionOk="0">
                  <a:moveTo>
                    <a:pt x="1136" y="1"/>
                  </a:moveTo>
                  <a:cubicBezTo>
                    <a:pt x="661" y="1"/>
                    <a:pt x="233" y="329"/>
                    <a:pt x="124" y="811"/>
                  </a:cubicBezTo>
                  <a:cubicBezTo>
                    <a:pt x="0" y="1366"/>
                    <a:pt x="346" y="1918"/>
                    <a:pt x="899" y="2046"/>
                  </a:cubicBezTo>
                  <a:cubicBezTo>
                    <a:pt x="2284" y="2357"/>
                    <a:pt x="3375" y="3618"/>
                    <a:pt x="3617" y="5185"/>
                  </a:cubicBezTo>
                  <a:cubicBezTo>
                    <a:pt x="3772" y="6185"/>
                    <a:pt x="3567" y="7174"/>
                    <a:pt x="3042" y="7970"/>
                  </a:cubicBezTo>
                  <a:cubicBezTo>
                    <a:pt x="2831" y="8289"/>
                    <a:pt x="2813" y="8696"/>
                    <a:pt x="2994" y="9031"/>
                  </a:cubicBezTo>
                  <a:cubicBezTo>
                    <a:pt x="3174" y="9367"/>
                    <a:pt x="3525" y="9577"/>
                    <a:pt x="3905" y="9578"/>
                  </a:cubicBezTo>
                  <a:cubicBezTo>
                    <a:pt x="4254" y="9578"/>
                    <a:pt x="4579" y="9403"/>
                    <a:pt x="4770" y="9112"/>
                  </a:cubicBezTo>
                  <a:cubicBezTo>
                    <a:pt x="5580" y="7885"/>
                    <a:pt x="5898" y="6378"/>
                    <a:pt x="5665" y="4870"/>
                  </a:cubicBezTo>
                  <a:cubicBezTo>
                    <a:pt x="5295" y="2466"/>
                    <a:pt x="3563" y="519"/>
                    <a:pt x="1354" y="24"/>
                  </a:cubicBezTo>
                  <a:cubicBezTo>
                    <a:pt x="1281" y="8"/>
                    <a:pt x="1208" y="1"/>
                    <a:pt x="113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3886525" y="2862525"/>
              <a:ext cx="147750" cy="239475"/>
            </a:xfrm>
            <a:custGeom>
              <a:avLst/>
              <a:gdLst/>
              <a:ahLst/>
              <a:cxnLst/>
              <a:rect l="l" t="t" r="r" b="b"/>
              <a:pathLst>
                <a:path w="5910" h="9579" extrusionOk="0">
                  <a:moveTo>
                    <a:pt x="1140" y="0"/>
                  </a:moveTo>
                  <a:cubicBezTo>
                    <a:pt x="666" y="0"/>
                    <a:pt x="235" y="326"/>
                    <a:pt x="126" y="809"/>
                  </a:cubicBezTo>
                  <a:cubicBezTo>
                    <a:pt x="1" y="1368"/>
                    <a:pt x="352" y="1922"/>
                    <a:pt x="911" y="2047"/>
                  </a:cubicBezTo>
                  <a:cubicBezTo>
                    <a:pt x="2294" y="2358"/>
                    <a:pt x="3386" y="3618"/>
                    <a:pt x="3628" y="5186"/>
                  </a:cubicBezTo>
                  <a:cubicBezTo>
                    <a:pt x="3782" y="6185"/>
                    <a:pt x="3577" y="7174"/>
                    <a:pt x="3053" y="7971"/>
                  </a:cubicBezTo>
                  <a:cubicBezTo>
                    <a:pt x="2842" y="8288"/>
                    <a:pt x="2824" y="8697"/>
                    <a:pt x="3005" y="9032"/>
                  </a:cubicBezTo>
                  <a:cubicBezTo>
                    <a:pt x="3185" y="9368"/>
                    <a:pt x="3535" y="9577"/>
                    <a:pt x="3917" y="9579"/>
                  </a:cubicBezTo>
                  <a:cubicBezTo>
                    <a:pt x="4265" y="9579"/>
                    <a:pt x="4590" y="9403"/>
                    <a:pt x="4783" y="9112"/>
                  </a:cubicBezTo>
                  <a:cubicBezTo>
                    <a:pt x="5592" y="7885"/>
                    <a:pt x="5910" y="6378"/>
                    <a:pt x="5676" y="4869"/>
                  </a:cubicBezTo>
                  <a:cubicBezTo>
                    <a:pt x="5306" y="2467"/>
                    <a:pt x="3573" y="520"/>
                    <a:pt x="1364" y="24"/>
                  </a:cubicBezTo>
                  <a:cubicBezTo>
                    <a:pt x="1289" y="8"/>
                    <a:pt x="1214" y="0"/>
                    <a:pt x="11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663050" y="2948825"/>
              <a:ext cx="147425" cy="239425"/>
            </a:xfrm>
            <a:custGeom>
              <a:avLst/>
              <a:gdLst/>
              <a:ahLst/>
              <a:cxnLst/>
              <a:rect l="l" t="t" r="r" b="b"/>
              <a:pathLst>
                <a:path w="5897" h="9577" extrusionOk="0">
                  <a:moveTo>
                    <a:pt x="1135" y="1"/>
                  </a:moveTo>
                  <a:cubicBezTo>
                    <a:pt x="661" y="1"/>
                    <a:pt x="233" y="329"/>
                    <a:pt x="125" y="810"/>
                  </a:cubicBezTo>
                  <a:cubicBezTo>
                    <a:pt x="1" y="1364"/>
                    <a:pt x="346" y="1915"/>
                    <a:pt x="899" y="2046"/>
                  </a:cubicBezTo>
                  <a:cubicBezTo>
                    <a:pt x="2283" y="2356"/>
                    <a:pt x="3374" y="3617"/>
                    <a:pt x="3615" y="5184"/>
                  </a:cubicBezTo>
                  <a:cubicBezTo>
                    <a:pt x="3771" y="6184"/>
                    <a:pt x="3566" y="7173"/>
                    <a:pt x="3040" y="7970"/>
                  </a:cubicBezTo>
                  <a:cubicBezTo>
                    <a:pt x="2831" y="8287"/>
                    <a:pt x="2813" y="8696"/>
                    <a:pt x="2993" y="9031"/>
                  </a:cubicBezTo>
                  <a:cubicBezTo>
                    <a:pt x="3174" y="9367"/>
                    <a:pt x="3523" y="9577"/>
                    <a:pt x="3905" y="9577"/>
                  </a:cubicBezTo>
                  <a:cubicBezTo>
                    <a:pt x="3906" y="9577"/>
                    <a:pt x="3907" y="9577"/>
                    <a:pt x="3909" y="9577"/>
                  </a:cubicBezTo>
                  <a:cubicBezTo>
                    <a:pt x="4256" y="9577"/>
                    <a:pt x="4580" y="9401"/>
                    <a:pt x="4771" y="9111"/>
                  </a:cubicBezTo>
                  <a:cubicBezTo>
                    <a:pt x="5580" y="7884"/>
                    <a:pt x="5897" y="6377"/>
                    <a:pt x="5665" y="4867"/>
                  </a:cubicBezTo>
                  <a:cubicBezTo>
                    <a:pt x="5294" y="2465"/>
                    <a:pt x="3561" y="518"/>
                    <a:pt x="1352" y="24"/>
                  </a:cubicBezTo>
                  <a:cubicBezTo>
                    <a:pt x="1279" y="8"/>
                    <a:pt x="1207" y="1"/>
                    <a:pt x="11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417425" y="3018875"/>
              <a:ext cx="147750" cy="239475"/>
            </a:xfrm>
            <a:custGeom>
              <a:avLst/>
              <a:gdLst/>
              <a:ahLst/>
              <a:cxnLst/>
              <a:rect l="l" t="t" r="r" b="b"/>
              <a:pathLst>
                <a:path w="5910" h="9579" extrusionOk="0">
                  <a:moveTo>
                    <a:pt x="1141" y="1"/>
                  </a:moveTo>
                  <a:cubicBezTo>
                    <a:pt x="666" y="1"/>
                    <a:pt x="234" y="327"/>
                    <a:pt x="126" y="810"/>
                  </a:cubicBezTo>
                  <a:cubicBezTo>
                    <a:pt x="0" y="1368"/>
                    <a:pt x="352" y="1923"/>
                    <a:pt x="910" y="2048"/>
                  </a:cubicBezTo>
                  <a:cubicBezTo>
                    <a:pt x="2294" y="2359"/>
                    <a:pt x="3386" y="3619"/>
                    <a:pt x="3628" y="5186"/>
                  </a:cubicBezTo>
                  <a:cubicBezTo>
                    <a:pt x="3782" y="6186"/>
                    <a:pt x="3578" y="7175"/>
                    <a:pt x="3053" y="7972"/>
                  </a:cubicBezTo>
                  <a:cubicBezTo>
                    <a:pt x="2842" y="8289"/>
                    <a:pt x="2824" y="8697"/>
                    <a:pt x="3004" y="9033"/>
                  </a:cubicBezTo>
                  <a:cubicBezTo>
                    <a:pt x="3185" y="9369"/>
                    <a:pt x="3536" y="9578"/>
                    <a:pt x="3916" y="9578"/>
                  </a:cubicBezTo>
                  <a:cubicBezTo>
                    <a:pt x="3917" y="9578"/>
                    <a:pt x="3918" y="9578"/>
                    <a:pt x="3920" y="9578"/>
                  </a:cubicBezTo>
                  <a:cubicBezTo>
                    <a:pt x="4267" y="9578"/>
                    <a:pt x="4591" y="9403"/>
                    <a:pt x="4782" y="9113"/>
                  </a:cubicBezTo>
                  <a:cubicBezTo>
                    <a:pt x="5592" y="7885"/>
                    <a:pt x="5909" y="6379"/>
                    <a:pt x="5677" y="4869"/>
                  </a:cubicBezTo>
                  <a:cubicBezTo>
                    <a:pt x="5305" y="2468"/>
                    <a:pt x="3572" y="521"/>
                    <a:pt x="1364" y="25"/>
                  </a:cubicBezTo>
                  <a:cubicBezTo>
                    <a:pt x="1289" y="9"/>
                    <a:pt x="1214" y="1"/>
                    <a:pt x="11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5810475" y="4484050"/>
              <a:ext cx="74925" cy="31725"/>
            </a:xfrm>
            <a:custGeom>
              <a:avLst/>
              <a:gdLst/>
              <a:ahLst/>
              <a:cxnLst/>
              <a:rect l="l" t="t" r="r" b="b"/>
              <a:pathLst>
                <a:path w="2997" h="1269" extrusionOk="0">
                  <a:moveTo>
                    <a:pt x="2825" y="0"/>
                  </a:moveTo>
                  <a:cubicBezTo>
                    <a:pt x="2808" y="0"/>
                    <a:pt x="2790" y="3"/>
                    <a:pt x="2773" y="9"/>
                  </a:cubicBezTo>
                  <a:lnTo>
                    <a:pt x="159" y="975"/>
                  </a:lnTo>
                  <a:cubicBezTo>
                    <a:pt x="0" y="1034"/>
                    <a:pt x="43" y="1269"/>
                    <a:pt x="212" y="1269"/>
                  </a:cubicBezTo>
                  <a:cubicBezTo>
                    <a:pt x="229" y="1267"/>
                    <a:pt x="246" y="1265"/>
                    <a:pt x="264" y="1258"/>
                  </a:cubicBezTo>
                  <a:lnTo>
                    <a:pt x="2879" y="292"/>
                  </a:lnTo>
                  <a:cubicBezTo>
                    <a:pt x="2957" y="264"/>
                    <a:pt x="2996" y="177"/>
                    <a:pt x="2967" y="99"/>
                  </a:cubicBezTo>
                  <a:cubicBezTo>
                    <a:pt x="2945" y="38"/>
                    <a:pt x="2887" y="0"/>
                    <a:pt x="28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519200" y="4530150"/>
              <a:ext cx="1241350" cy="462500"/>
            </a:xfrm>
            <a:custGeom>
              <a:avLst/>
              <a:gdLst/>
              <a:ahLst/>
              <a:cxnLst/>
              <a:rect l="l" t="t" r="r" b="b"/>
              <a:pathLst>
                <a:path w="49654" h="18500" extrusionOk="0">
                  <a:moveTo>
                    <a:pt x="49483" y="0"/>
                  </a:moveTo>
                  <a:cubicBezTo>
                    <a:pt x="49467" y="0"/>
                    <a:pt x="49450" y="3"/>
                    <a:pt x="49433" y="9"/>
                  </a:cubicBezTo>
                  <a:lnTo>
                    <a:pt x="159" y="18206"/>
                  </a:lnTo>
                  <a:cubicBezTo>
                    <a:pt x="1" y="18265"/>
                    <a:pt x="43" y="18500"/>
                    <a:pt x="212" y="18500"/>
                  </a:cubicBezTo>
                  <a:cubicBezTo>
                    <a:pt x="229" y="18500"/>
                    <a:pt x="247" y="18496"/>
                    <a:pt x="264" y="18490"/>
                  </a:cubicBezTo>
                  <a:lnTo>
                    <a:pt x="49538" y="293"/>
                  </a:lnTo>
                  <a:cubicBezTo>
                    <a:pt x="49615" y="263"/>
                    <a:pt x="49654" y="177"/>
                    <a:pt x="49625" y="100"/>
                  </a:cubicBezTo>
                  <a:cubicBezTo>
                    <a:pt x="49602" y="38"/>
                    <a:pt x="49545" y="0"/>
                    <a:pt x="494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553750" y="4345300"/>
              <a:ext cx="1185175" cy="441750"/>
            </a:xfrm>
            <a:custGeom>
              <a:avLst/>
              <a:gdLst/>
              <a:ahLst/>
              <a:cxnLst/>
              <a:rect l="l" t="t" r="r" b="b"/>
              <a:pathLst>
                <a:path w="47407" h="17670" extrusionOk="0">
                  <a:moveTo>
                    <a:pt x="47237" y="1"/>
                  </a:moveTo>
                  <a:cubicBezTo>
                    <a:pt x="47220" y="1"/>
                    <a:pt x="47201" y="4"/>
                    <a:pt x="47184" y="11"/>
                  </a:cubicBezTo>
                  <a:lnTo>
                    <a:pt x="160" y="17377"/>
                  </a:lnTo>
                  <a:cubicBezTo>
                    <a:pt x="1" y="17435"/>
                    <a:pt x="42" y="17670"/>
                    <a:pt x="211" y="17670"/>
                  </a:cubicBezTo>
                  <a:cubicBezTo>
                    <a:pt x="230" y="17670"/>
                    <a:pt x="247" y="17667"/>
                    <a:pt x="264" y="17661"/>
                  </a:cubicBezTo>
                  <a:lnTo>
                    <a:pt x="47289" y="294"/>
                  </a:lnTo>
                  <a:cubicBezTo>
                    <a:pt x="47367" y="265"/>
                    <a:pt x="47407" y="177"/>
                    <a:pt x="47378" y="99"/>
                  </a:cubicBezTo>
                  <a:cubicBezTo>
                    <a:pt x="47356" y="39"/>
                    <a:pt x="47298" y="1"/>
                    <a:pt x="472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372750" y="4808350"/>
              <a:ext cx="112400" cy="45550"/>
            </a:xfrm>
            <a:custGeom>
              <a:avLst/>
              <a:gdLst/>
              <a:ahLst/>
              <a:cxnLst/>
              <a:rect l="l" t="t" r="r" b="b"/>
              <a:pathLst>
                <a:path w="4496" h="1822" extrusionOk="0">
                  <a:moveTo>
                    <a:pt x="4326" y="1"/>
                  </a:moveTo>
                  <a:cubicBezTo>
                    <a:pt x="4308" y="1"/>
                    <a:pt x="4290" y="4"/>
                    <a:pt x="4273" y="10"/>
                  </a:cubicBezTo>
                  <a:lnTo>
                    <a:pt x="159" y="1528"/>
                  </a:lnTo>
                  <a:cubicBezTo>
                    <a:pt x="1" y="1587"/>
                    <a:pt x="43" y="1822"/>
                    <a:pt x="211" y="1822"/>
                  </a:cubicBezTo>
                  <a:cubicBezTo>
                    <a:pt x="229" y="1822"/>
                    <a:pt x="247" y="1818"/>
                    <a:pt x="264" y="1813"/>
                  </a:cubicBezTo>
                  <a:lnTo>
                    <a:pt x="4379" y="293"/>
                  </a:lnTo>
                  <a:cubicBezTo>
                    <a:pt x="4457" y="265"/>
                    <a:pt x="4496" y="177"/>
                    <a:pt x="4467" y="99"/>
                  </a:cubicBezTo>
                  <a:cubicBezTo>
                    <a:pt x="4445" y="38"/>
                    <a:pt x="4387" y="1"/>
                    <a:pt x="4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4226300" y="4206525"/>
              <a:ext cx="1366300" cy="508625"/>
            </a:xfrm>
            <a:custGeom>
              <a:avLst/>
              <a:gdLst/>
              <a:ahLst/>
              <a:cxnLst/>
              <a:rect l="l" t="t" r="r" b="b"/>
              <a:pathLst>
                <a:path w="54652" h="20345" extrusionOk="0">
                  <a:moveTo>
                    <a:pt x="54481" y="1"/>
                  </a:moveTo>
                  <a:cubicBezTo>
                    <a:pt x="54462" y="1"/>
                    <a:pt x="54443" y="4"/>
                    <a:pt x="54425" y="12"/>
                  </a:cubicBezTo>
                  <a:lnTo>
                    <a:pt x="159" y="20053"/>
                  </a:lnTo>
                  <a:cubicBezTo>
                    <a:pt x="0" y="20111"/>
                    <a:pt x="43" y="20345"/>
                    <a:pt x="212" y="20345"/>
                  </a:cubicBezTo>
                  <a:cubicBezTo>
                    <a:pt x="229" y="20345"/>
                    <a:pt x="248" y="20343"/>
                    <a:pt x="264" y="20336"/>
                  </a:cubicBezTo>
                  <a:lnTo>
                    <a:pt x="54530" y="295"/>
                  </a:lnTo>
                  <a:cubicBezTo>
                    <a:pt x="54610" y="267"/>
                    <a:pt x="54652" y="179"/>
                    <a:pt x="54622" y="99"/>
                  </a:cubicBezTo>
                  <a:cubicBezTo>
                    <a:pt x="54600" y="38"/>
                    <a:pt x="54542" y="1"/>
                    <a:pt x="544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4079850" y="4067825"/>
              <a:ext cx="1366175" cy="508575"/>
            </a:xfrm>
            <a:custGeom>
              <a:avLst/>
              <a:gdLst/>
              <a:ahLst/>
              <a:cxnLst/>
              <a:rect l="l" t="t" r="r" b="b"/>
              <a:pathLst>
                <a:path w="54647" h="20343" extrusionOk="0">
                  <a:moveTo>
                    <a:pt x="54477" y="0"/>
                  </a:moveTo>
                  <a:cubicBezTo>
                    <a:pt x="54459" y="0"/>
                    <a:pt x="54441" y="3"/>
                    <a:pt x="54424" y="10"/>
                  </a:cubicBezTo>
                  <a:lnTo>
                    <a:pt x="159" y="20051"/>
                  </a:lnTo>
                  <a:cubicBezTo>
                    <a:pt x="0" y="20110"/>
                    <a:pt x="43" y="20343"/>
                    <a:pt x="211" y="20343"/>
                  </a:cubicBezTo>
                  <a:cubicBezTo>
                    <a:pt x="229" y="20343"/>
                    <a:pt x="248" y="20341"/>
                    <a:pt x="265" y="20334"/>
                  </a:cubicBezTo>
                  <a:lnTo>
                    <a:pt x="54528" y="293"/>
                  </a:lnTo>
                  <a:cubicBezTo>
                    <a:pt x="54607" y="264"/>
                    <a:pt x="54647" y="177"/>
                    <a:pt x="54618" y="98"/>
                  </a:cubicBezTo>
                  <a:cubicBezTo>
                    <a:pt x="54596" y="38"/>
                    <a:pt x="54538" y="0"/>
                    <a:pt x="544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5233050" y="3929075"/>
              <a:ext cx="66525" cy="28600"/>
            </a:xfrm>
            <a:custGeom>
              <a:avLst/>
              <a:gdLst/>
              <a:ahLst/>
              <a:cxnLst/>
              <a:rect l="l" t="t" r="r" b="b"/>
              <a:pathLst>
                <a:path w="2661" h="1144" extrusionOk="0">
                  <a:moveTo>
                    <a:pt x="2491" y="0"/>
                  </a:moveTo>
                  <a:cubicBezTo>
                    <a:pt x="2473" y="0"/>
                    <a:pt x="2455" y="3"/>
                    <a:pt x="2438" y="10"/>
                  </a:cubicBezTo>
                  <a:lnTo>
                    <a:pt x="158" y="851"/>
                  </a:lnTo>
                  <a:cubicBezTo>
                    <a:pt x="1" y="909"/>
                    <a:pt x="42" y="1144"/>
                    <a:pt x="211" y="1144"/>
                  </a:cubicBezTo>
                  <a:cubicBezTo>
                    <a:pt x="229" y="1144"/>
                    <a:pt x="247" y="1140"/>
                    <a:pt x="264" y="1135"/>
                  </a:cubicBezTo>
                  <a:lnTo>
                    <a:pt x="2542" y="293"/>
                  </a:lnTo>
                  <a:cubicBezTo>
                    <a:pt x="2621" y="264"/>
                    <a:pt x="2661" y="177"/>
                    <a:pt x="2632" y="99"/>
                  </a:cubicBezTo>
                  <a:cubicBezTo>
                    <a:pt x="2610" y="38"/>
                    <a:pt x="2552" y="0"/>
                    <a:pt x="24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3933400" y="3980150"/>
              <a:ext cx="1227900" cy="457525"/>
            </a:xfrm>
            <a:custGeom>
              <a:avLst/>
              <a:gdLst/>
              <a:ahLst/>
              <a:cxnLst/>
              <a:rect l="l" t="t" r="r" b="b"/>
              <a:pathLst>
                <a:path w="49116" h="18301" extrusionOk="0">
                  <a:moveTo>
                    <a:pt x="48946" y="1"/>
                  </a:moveTo>
                  <a:cubicBezTo>
                    <a:pt x="48928" y="1"/>
                    <a:pt x="48910" y="4"/>
                    <a:pt x="48892" y="11"/>
                  </a:cubicBezTo>
                  <a:lnTo>
                    <a:pt x="159" y="18008"/>
                  </a:lnTo>
                  <a:cubicBezTo>
                    <a:pt x="0" y="18065"/>
                    <a:pt x="43" y="18300"/>
                    <a:pt x="212" y="18300"/>
                  </a:cubicBezTo>
                  <a:cubicBezTo>
                    <a:pt x="229" y="18300"/>
                    <a:pt x="248" y="18297"/>
                    <a:pt x="264" y="18291"/>
                  </a:cubicBezTo>
                  <a:lnTo>
                    <a:pt x="48997" y="293"/>
                  </a:lnTo>
                  <a:cubicBezTo>
                    <a:pt x="49075" y="265"/>
                    <a:pt x="49115" y="177"/>
                    <a:pt x="49087" y="99"/>
                  </a:cubicBezTo>
                  <a:cubicBezTo>
                    <a:pt x="49064" y="38"/>
                    <a:pt x="49007" y="1"/>
                    <a:pt x="489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3786950" y="3790300"/>
              <a:ext cx="1366175" cy="508625"/>
            </a:xfrm>
            <a:custGeom>
              <a:avLst/>
              <a:gdLst/>
              <a:ahLst/>
              <a:cxnLst/>
              <a:rect l="l" t="t" r="r" b="b"/>
              <a:pathLst>
                <a:path w="54647" h="20345" extrusionOk="0">
                  <a:moveTo>
                    <a:pt x="54477" y="1"/>
                  </a:moveTo>
                  <a:cubicBezTo>
                    <a:pt x="54459" y="1"/>
                    <a:pt x="54442" y="4"/>
                    <a:pt x="54425" y="10"/>
                  </a:cubicBezTo>
                  <a:lnTo>
                    <a:pt x="159" y="20052"/>
                  </a:lnTo>
                  <a:cubicBezTo>
                    <a:pt x="0" y="20110"/>
                    <a:pt x="43" y="20344"/>
                    <a:pt x="211" y="20344"/>
                  </a:cubicBezTo>
                  <a:cubicBezTo>
                    <a:pt x="229" y="20344"/>
                    <a:pt x="246" y="20342"/>
                    <a:pt x="264" y="20336"/>
                  </a:cubicBezTo>
                  <a:lnTo>
                    <a:pt x="54529" y="294"/>
                  </a:lnTo>
                  <a:cubicBezTo>
                    <a:pt x="54608" y="265"/>
                    <a:pt x="54647" y="178"/>
                    <a:pt x="54618" y="100"/>
                  </a:cubicBezTo>
                  <a:cubicBezTo>
                    <a:pt x="54596" y="39"/>
                    <a:pt x="54538" y="1"/>
                    <a:pt x="5447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3640500" y="3651600"/>
              <a:ext cx="1366125" cy="508575"/>
            </a:xfrm>
            <a:custGeom>
              <a:avLst/>
              <a:gdLst/>
              <a:ahLst/>
              <a:cxnLst/>
              <a:rect l="l" t="t" r="r" b="b"/>
              <a:pathLst>
                <a:path w="54645" h="20343" extrusionOk="0">
                  <a:moveTo>
                    <a:pt x="54474" y="1"/>
                  </a:moveTo>
                  <a:cubicBezTo>
                    <a:pt x="54457" y="1"/>
                    <a:pt x="54440" y="3"/>
                    <a:pt x="54424" y="9"/>
                  </a:cubicBezTo>
                  <a:lnTo>
                    <a:pt x="159" y="20050"/>
                  </a:lnTo>
                  <a:cubicBezTo>
                    <a:pt x="0" y="20108"/>
                    <a:pt x="43" y="20342"/>
                    <a:pt x="211" y="20342"/>
                  </a:cubicBezTo>
                  <a:cubicBezTo>
                    <a:pt x="229" y="20342"/>
                    <a:pt x="246" y="20339"/>
                    <a:pt x="264" y="20333"/>
                  </a:cubicBezTo>
                  <a:lnTo>
                    <a:pt x="54528" y="292"/>
                  </a:lnTo>
                  <a:cubicBezTo>
                    <a:pt x="54605" y="262"/>
                    <a:pt x="54644" y="177"/>
                    <a:pt x="54616" y="99"/>
                  </a:cubicBezTo>
                  <a:cubicBezTo>
                    <a:pt x="54593" y="38"/>
                    <a:pt x="54536" y="1"/>
                    <a:pt x="544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3494050" y="3512825"/>
              <a:ext cx="1366175" cy="508625"/>
            </a:xfrm>
            <a:custGeom>
              <a:avLst/>
              <a:gdLst/>
              <a:ahLst/>
              <a:cxnLst/>
              <a:rect l="l" t="t" r="r" b="b"/>
              <a:pathLst>
                <a:path w="54647" h="20345" extrusionOk="0">
                  <a:moveTo>
                    <a:pt x="54476" y="1"/>
                  </a:moveTo>
                  <a:cubicBezTo>
                    <a:pt x="54459" y="1"/>
                    <a:pt x="54441" y="4"/>
                    <a:pt x="54424" y="10"/>
                  </a:cubicBezTo>
                  <a:lnTo>
                    <a:pt x="159" y="20051"/>
                  </a:lnTo>
                  <a:cubicBezTo>
                    <a:pt x="0" y="20110"/>
                    <a:pt x="43" y="20343"/>
                    <a:pt x="211" y="20345"/>
                  </a:cubicBezTo>
                  <a:cubicBezTo>
                    <a:pt x="229" y="20345"/>
                    <a:pt x="246" y="20341"/>
                    <a:pt x="264" y="20335"/>
                  </a:cubicBezTo>
                  <a:lnTo>
                    <a:pt x="54528" y="293"/>
                  </a:lnTo>
                  <a:cubicBezTo>
                    <a:pt x="54606" y="265"/>
                    <a:pt x="54647" y="177"/>
                    <a:pt x="54618" y="99"/>
                  </a:cubicBezTo>
                  <a:cubicBezTo>
                    <a:pt x="54596" y="38"/>
                    <a:pt x="54538" y="1"/>
                    <a:pt x="544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3347600" y="3374125"/>
              <a:ext cx="1366050" cy="508575"/>
            </a:xfrm>
            <a:custGeom>
              <a:avLst/>
              <a:gdLst/>
              <a:ahLst/>
              <a:cxnLst/>
              <a:rect l="l" t="t" r="r" b="b"/>
              <a:pathLst>
                <a:path w="54642" h="20343" extrusionOk="0">
                  <a:moveTo>
                    <a:pt x="54472" y="0"/>
                  </a:moveTo>
                  <a:cubicBezTo>
                    <a:pt x="54456" y="0"/>
                    <a:pt x="54440" y="3"/>
                    <a:pt x="54423" y="8"/>
                  </a:cubicBezTo>
                  <a:lnTo>
                    <a:pt x="159" y="20049"/>
                  </a:lnTo>
                  <a:cubicBezTo>
                    <a:pt x="0" y="20108"/>
                    <a:pt x="42" y="20342"/>
                    <a:pt x="211" y="20343"/>
                  </a:cubicBezTo>
                  <a:cubicBezTo>
                    <a:pt x="228" y="20342"/>
                    <a:pt x="246" y="20339"/>
                    <a:pt x="262" y="20332"/>
                  </a:cubicBezTo>
                  <a:lnTo>
                    <a:pt x="54528" y="291"/>
                  </a:lnTo>
                  <a:cubicBezTo>
                    <a:pt x="54604" y="261"/>
                    <a:pt x="54642" y="175"/>
                    <a:pt x="54613" y="98"/>
                  </a:cubicBezTo>
                  <a:cubicBezTo>
                    <a:pt x="54591" y="38"/>
                    <a:pt x="54534" y="0"/>
                    <a:pt x="544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4509750" y="3235325"/>
              <a:ext cx="57575" cy="25325"/>
            </a:xfrm>
            <a:custGeom>
              <a:avLst/>
              <a:gdLst/>
              <a:ahLst/>
              <a:cxnLst/>
              <a:rect l="l" t="t" r="r" b="b"/>
              <a:pathLst>
                <a:path w="2303" h="1013" extrusionOk="0">
                  <a:moveTo>
                    <a:pt x="2133" y="1"/>
                  </a:moveTo>
                  <a:cubicBezTo>
                    <a:pt x="2115" y="1"/>
                    <a:pt x="2097" y="4"/>
                    <a:pt x="2079" y="11"/>
                  </a:cubicBezTo>
                  <a:lnTo>
                    <a:pt x="158" y="719"/>
                  </a:lnTo>
                  <a:cubicBezTo>
                    <a:pt x="0" y="778"/>
                    <a:pt x="43" y="1012"/>
                    <a:pt x="211" y="1012"/>
                  </a:cubicBezTo>
                  <a:cubicBezTo>
                    <a:pt x="229" y="1012"/>
                    <a:pt x="246" y="1009"/>
                    <a:pt x="264" y="1003"/>
                  </a:cubicBezTo>
                  <a:lnTo>
                    <a:pt x="2184" y="294"/>
                  </a:lnTo>
                  <a:cubicBezTo>
                    <a:pt x="2262" y="265"/>
                    <a:pt x="2303" y="177"/>
                    <a:pt x="2273" y="99"/>
                  </a:cubicBezTo>
                  <a:cubicBezTo>
                    <a:pt x="2250" y="39"/>
                    <a:pt x="2193" y="1"/>
                    <a:pt x="21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3201150" y="3268500"/>
              <a:ext cx="1276300" cy="475450"/>
            </a:xfrm>
            <a:custGeom>
              <a:avLst/>
              <a:gdLst/>
              <a:ahLst/>
              <a:cxnLst/>
              <a:rect l="l" t="t" r="r" b="b"/>
              <a:pathLst>
                <a:path w="51052" h="19018" extrusionOk="0">
                  <a:moveTo>
                    <a:pt x="50881" y="1"/>
                  </a:moveTo>
                  <a:cubicBezTo>
                    <a:pt x="50865" y="1"/>
                    <a:pt x="50848" y="4"/>
                    <a:pt x="50831" y="10"/>
                  </a:cubicBezTo>
                  <a:lnTo>
                    <a:pt x="159" y="18725"/>
                  </a:lnTo>
                  <a:cubicBezTo>
                    <a:pt x="0" y="18782"/>
                    <a:pt x="41" y="19018"/>
                    <a:pt x="210" y="19018"/>
                  </a:cubicBezTo>
                  <a:cubicBezTo>
                    <a:pt x="229" y="19017"/>
                    <a:pt x="246" y="19014"/>
                    <a:pt x="263" y="19007"/>
                  </a:cubicBezTo>
                  <a:lnTo>
                    <a:pt x="50936" y="294"/>
                  </a:lnTo>
                  <a:cubicBezTo>
                    <a:pt x="51013" y="264"/>
                    <a:pt x="51052" y="177"/>
                    <a:pt x="51023" y="100"/>
                  </a:cubicBezTo>
                  <a:cubicBezTo>
                    <a:pt x="51000" y="39"/>
                    <a:pt x="50943" y="1"/>
                    <a:pt x="50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459675" y="3096575"/>
              <a:ext cx="961150" cy="359050"/>
            </a:xfrm>
            <a:custGeom>
              <a:avLst/>
              <a:gdLst/>
              <a:ahLst/>
              <a:cxnLst/>
              <a:rect l="l" t="t" r="r" b="b"/>
              <a:pathLst>
                <a:path w="38446" h="14362" extrusionOk="0">
                  <a:moveTo>
                    <a:pt x="38274" y="1"/>
                  </a:moveTo>
                  <a:cubicBezTo>
                    <a:pt x="38258" y="1"/>
                    <a:pt x="38241" y="4"/>
                    <a:pt x="38224" y="10"/>
                  </a:cubicBezTo>
                  <a:lnTo>
                    <a:pt x="160" y="14068"/>
                  </a:lnTo>
                  <a:cubicBezTo>
                    <a:pt x="1" y="14127"/>
                    <a:pt x="43" y="14360"/>
                    <a:pt x="211" y="14362"/>
                  </a:cubicBezTo>
                  <a:cubicBezTo>
                    <a:pt x="230" y="14362"/>
                    <a:pt x="247" y="14358"/>
                    <a:pt x="264" y="14351"/>
                  </a:cubicBezTo>
                  <a:lnTo>
                    <a:pt x="38329" y="292"/>
                  </a:lnTo>
                  <a:cubicBezTo>
                    <a:pt x="38406" y="263"/>
                    <a:pt x="38445" y="177"/>
                    <a:pt x="38416" y="99"/>
                  </a:cubicBezTo>
                  <a:cubicBezTo>
                    <a:pt x="38394" y="39"/>
                    <a:pt x="38336" y="1"/>
                    <a:pt x="3827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3054675" y="3500825"/>
              <a:ext cx="271700" cy="104350"/>
            </a:xfrm>
            <a:custGeom>
              <a:avLst/>
              <a:gdLst/>
              <a:ahLst/>
              <a:cxnLst/>
              <a:rect l="l" t="t" r="r" b="b"/>
              <a:pathLst>
                <a:path w="10868" h="4174" extrusionOk="0">
                  <a:moveTo>
                    <a:pt x="10696" y="0"/>
                  </a:moveTo>
                  <a:cubicBezTo>
                    <a:pt x="10677" y="0"/>
                    <a:pt x="10659" y="4"/>
                    <a:pt x="10641" y="11"/>
                  </a:cubicBezTo>
                  <a:lnTo>
                    <a:pt x="160" y="3882"/>
                  </a:lnTo>
                  <a:cubicBezTo>
                    <a:pt x="1" y="3940"/>
                    <a:pt x="42" y="4174"/>
                    <a:pt x="211" y="4174"/>
                  </a:cubicBezTo>
                  <a:cubicBezTo>
                    <a:pt x="229" y="4174"/>
                    <a:pt x="247" y="4172"/>
                    <a:pt x="263" y="4165"/>
                  </a:cubicBezTo>
                  <a:lnTo>
                    <a:pt x="10745" y="294"/>
                  </a:lnTo>
                  <a:cubicBezTo>
                    <a:pt x="10825" y="267"/>
                    <a:pt x="10867" y="179"/>
                    <a:pt x="10837" y="99"/>
                  </a:cubicBezTo>
                  <a:cubicBezTo>
                    <a:pt x="10815" y="38"/>
                    <a:pt x="10757" y="0"/>
                    <a:pt x="1069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3522500" y="3492950"/>
              <a:ext cx="1170025" cy="476125"/>
            </a:xfrm>
            <a:custGeom>
              <a:avLst/>
              <a:gdLst/>
              <a:ahLst/>
              <a:cxnLst/>
              <a:rect l="l" t="t" r="r" b="b"/>
              <a:pathLst>
                <a:path w="46801" h="19045" extrusionOk="0">
                  <a:moveTo>
                    <a:pt x="3843" y="7448"/>
                  </a:moveTo>
                  <a:cubicBezTo>
                    <a:pt x="4685" y="9856"/>
                    <a:pt x="5091" y="14849"/>
                    <a:pt x="3313" y="17226"/>
                  </a:cubicBezTo>
                  <a:cubicBezTo>
                    <a:pt x="3179" y="17406"/>
                    <a:pt x="3027" y="17572"/>
                    <a:pt x="2861" y="17722"/>
                  </a:cubicBezTo>
                  <a:cubicBezTo>
                    <a:pt x="2643" y="17603"/>
                    <a:pt x="2452" y="17444"/>
                    <a:pt x="2297" y="17251"/>
                  </a:cubicBezTo>
                  <a:cubicBezTo>
                    <a:pt x="1958" y="16824"/>
                    <a:pt x="1756" y="16254"/>
                    <a:pt x="1639" y="15405"/>
                  </a:cubicBezTo>
                  <a:cubicBezTo>
                    <a:pt x="1255" y="12596"/>
                    <a:pt x="2075" y="9660"/>
                    <a:pt x="3843" y="7448"/>
                  </a:cubicBezTo>
                  <a:close/>
                  <a:moveTo>
                    <a:pt x="46455" y="1"/>
                  </a:moveTo>
                  <a:cubicBezTo>
                    <a:pt x="46408" y="1"/>
                    <a:pt x="46361" y="12"/>
                    <a:pt x="46317" y="35"/>
                  </a:cubicBezTo>
                  <a:cubicBezTo>
                    <a:pt x="45248" y="588"/>
                    <a:pt x="44337" y="1150"/>
                    <a:pt x="43457" y="1694"/>
                  </a:cubicBezTo>
                  <a:cubicBezTo>
                    <a:pt x="41496" y="2906"/>
                    <a:pt x="39802" y="3953"/>
                    <a:pt x="37247" y="4293"/>
                  </a:cubicBezTo>
                  <a:cubicBezTo>
                    <a:pt x="37068" y="4316"/>
                    <a:pt x="36889" y="4338"/>
                    <a:pt x="36708" y="4360"/>
                  </a:cubicBezTo>
                  <a:cubicBezTo>
                    <a:pt x="35780" y="4470"/>
                    <a:pt x="34821" y="4583"/>
                    <a:pt x="33966" y="5039"/>
                  </a:cubicBezTo>
                  <a:cubicBezTo>
                    <a:pt x="33147" y="5474"/>
                    <a:pt x="32696" y="6290"/>
                    <a:pt x="32298" y="7008"/>
                  </a:cubicBezTo>
                  <a:cubicBezTo>
                    <a:pt x="31987" y="7572"/>
                    <a:pt x="31693" y="8104"/>
                    <a:pt x="31275" y="8383"/>
                  </a:cubicBezTo>
                  <a:cubicBezTo>
                    <a:pt x="30677" y="8783"/>
                    <a:pt x="30134" y="8931"/>
                    <a:pt x="29609" y="8931"/>
                  </a:cubicBezTo>
                  <a:cubicBezTo>
                    <a:pt x="28917" y="8931"/>
                    <a:pt x="28255" y="8673"/>
                    <a:pt x="27537" y="8394"/>
                  </a:cubicBezTo>
                  <a:cubicBezTo>
                    <a:pt x="26726" y="8079"/>
                    <a:pt x="25888" y="7757"/>
                    <a:pt x="24911" y="7757"/>
                  </a:cubicBezTo>
                  <a:cubicBezTo>
                    <a:pt x="24840" y="7757"/>
                    <a:pt x="24769" y="7758"/>
                    <a:pt x="24697" y="7762"/>
                  </a:cubicBezTo>
                  <a:cubicBezTo>
                    <a:pt x="23876" y="7804"/>
                    <a:pt x="23106" y="8142"/>
                    <a:pt x="22427" y="8441"/>
                  </a:cubicBezTo>
                  <a:lnTo>
                    <a:pt x="17107" y="10780"/>
                  </a:lnTo>
                  <a:cubicBezTo>
                    <a:pt x="16715" y="10953"/>
                    <a:pt x="16405" y="11039"/>
                    <a:pt x="16164" y="11039"/>
                  </a:cubicBezTo>
                  <a:cubicBezTo>
                    <a:pt x="15982" y="11039"/>
                    <a:pt x="15840" y="10989"/>
                    <a:pt x="15733" y="10891"/>
                  </a:cubicBezTo>
                  <a:cubicBezTo>
                    <a:pt x="15297" y="10494"/>
                    <a:pt x="14724" y="10075"/>
                    <a:pt x="14233" y="10075"/>
                  </a:cubicBezTo>
                  <a:cubicBezTo>
                    <a:pt x="14106" y="10075"/>
                    <a:pt x="13984" y="10104"/>
                    <a:pt x="13872" y="10167"/>
                  </a:cubicBezTo>
                  <a:cubicBezTo>
                    <a:pt x="13461" y="10401"/>
                    <a:pt x="13360" y="10993"/>
                    <a:pt x="13564" y="11978"/>
                  </a:cubicBezTo>
                  <a:cubicBezTo>
                    <a:pt x="13727" y="12773"/>
                    <a:pt x="13599" y="13299"/>
                    <a:pt x="13173" y="13584"/>
                  </a:cubicBezTo>
                  <a:cubicBezTo>
                    <a:pt x="12891" y="13772"/>
                    <a:pt x="12490" y="13850"/>
                    <a:pt x="12032" y="13850"/>
                  </a:cubicBezTo>
                  <a:cubicBezTo>
                    <a:pt x="10715" y="13850"/>
                    <a:pt x="8920" y="13202"/>
                    <a:pt x="8076" y="12631"/>
                  </a:cubicBezTo>
                  <a:cubicBezTo>
                    <a:pt x="8024" y="12596"/>
                    <a:pt x="7966" y="12579"/>
                    <a:pt x="7907" y="12579"/>
                  </a:cubicBezTo>
                  <a:cubicBezTo>
                    <a:pt x="7822" y="12579"/>
                    <a:pt x="7738" y="12615"/>
                    <a:pt x="7679" y="12684"/>
                  </a:cubicBezTo>
                  <a:cubicBezTo>
                    <a:pt x="7077" y="13378"/>
                    <a:pt x="6594" y="14212"/>
                    <a:pt x="6128" y="15018"/>
                  </a:cubicBezTo>
                  <a:cubicBezTo>
                    <a:pt x="5754" y="15666"/>
                    <a:pt x="5367" y="16335"/>
                    <a:pt x="4923" y="16923"/>
                  </a:cubicBezTo>
                  <a:cubicBezTo>
                    <a:pt x="4637" y="17300"/>
                    <a:pt x="4298" y="17713"/>
                    <a:pt x="3861" y="17851"/>
                  </a:cubicBezTo>
                  <a:cubicBezTo>
                    <a:pt x="3757" y="17884"/>
                    <a:pt x="3647" y="17901"/>
                    <a:pt x="3538" y="17901"/>
                  </a:cubicBezTo>
                  <a:cubicBezTo>
                    <a:pt x="3628" y="17803"/>
                    <a:pt x="3714" y="17699"/>
                    <a:pt x="3797" y="17587"/>
                  </a:cubicBezTo>
                  <a:cubicBezTo>
                    <a:pt x="5829" y="14871"/>
                    <a:pt x="5222" y="9022"/>
                    <a:pt x="4214" y="6742"/>
                  </a:cubicBezTo>
                  <a:cubicBezTo>
                    <a:pt x="4173" y="6647"/>
                    <a:pt x="4085" y="6582"/>
                    <a:pt x="3984" y="6566"/>
                  </a:cubicBezTo>
                  <a:cubicBezTo>
                    <a:pt x="3969" y="6564"/>
                    <a:pt x="3954" y="6562"/>
                    <a:pt x="3939" y="6562"/>
                  </a:cubicBezTo>
                  <a:cubicBezTo>
                    <a:pt x="3853" y="6562"/>
                    <a:pt x="3770" y="6599"/>
                    <a:pt x="3712" y="6663"/>
                  </a:cubicBezTo>
                  <a:cubicBezTo>
                    <a:pt x="1608" y="9043"/>
                    <a:pt x="610" y="12341"/>
                    <a:pt x="1040" y="15486"/>
                  </a:cubicBezTo>
                  <a:cubicBezTo>
                    <a:pt x="1129" y="16135"/>
                    <a:pt x="1298" y="16964"/>
                    <a:pt x="1823" y="17626"/>
                  </a:cubicBezTo>
                  <a:cubicBezTo>
                    <a:pt x="1967" y="17807"/>
                    <a:pt x="2135" y="17966"/>
                    <a:pt x="2324" y="18098"/>
                  </a:cubicBezTo>
                  <a:cubicBezTo>
                    <a:pt x="1902" y="18326"/>
                    <a:pt x="1425" y="18440"/>
                    <a:pt x="893" y="18440"/>
                  </a:cubicBezTo>
                  <a:cubicBezTo>
                    <a:pt x="722" y="18440"/>
                    <a:pt x="544" y="18428"/>
                    <a:pt x="361" y="18404"/>
                  </a:cubicBezTo>
                  <a:cubicBezTo>
                    <a:pt x="347" y="18402"/>
                    <a:pt x="334" y="18401"/>
                    <a:pt x="321" y="18401"/>
                  </a:cubicBezTo>
                  <a:cubicBezTo>
                    <a:pt x="171" y="18401"/>
                    <a:pt x="41" y="18513"/>
                    <a:pt x="21" y="18665"/>
                  </a:cubicBezTo>
                  <a:cubicBezTo>
                    <a:pt x="1" y="18829"/>
                    <a:pt x="117" y="18981"/>
                    <a:pt x="282" y="19003"/>
                  </a:cubicBezTo>
                  <a:cubicBezTo>
                    <a:pt x="489" y="19031"/>
                    <a:pt x="699" y="19044"/>
                    <a:pt x="908" y="19044"/>
                  </a:cubicBezTo>
                  <a:cubicBezTo>
                    <a:pt x="1692" y="19044"/>
                    <a:pt x="2381" y="18834"/>
                    <a:pt x="2966" y="18414"/>
                  </a:cubicBezTo>
                  <a:cubicBezTo>
                    <a:pt x="3157" y="18472"/>
                    <a:pt x="3351" y="18503"/>
                    <a:pt x="3542" y="18503"/>
                  </a:cubicBezTo>
                  <a:cubicBezTo>
                    <a:pt x="3714" y="18503"/>
                    <a:pt x="3883" y="18478"/>
                    <a:pt x="4044" y="18427"/>
                  </a:cubicBezTo>
                  <a:cubicBezTo>
                    <a:pt x="4650" y="18236"/>
                    <a:pt x="5064" y="17739"/>
                    <a:pt x="5404" y="17288"/>
                  </a:cubicBezTo>
                  <a:cubicBezTo>
                    <a:pt x="5871" y="16670"/>
                    <a:pt x="6268" y="15984"/>
                    <a:pt x="6651" y="15321"/>
                  </a:cubicBezTo>
                  <a:cubicBezTo>
                    <a:pt x="7078" y="14585"/>
                    <a:pt x="7483" y="13884"/>
                    <a:pt x="7971" y="13277"/>
                  </a:cubicBezTo>
                  <a:cubicBezTo>
                    <a:pt x="8826" y="13771"/>
                    <a:pt x="10578" y="14460"/>
                    <a:pt x="12021" y="14460"/>
                  </a:cubicBezTo>
                  <a:cubicBezTo>
                    <a:pt x="12589" y="14460"/>
                    <a:pt x="13109" y="14354"/>
                    <a:pt x="13508" y="14087"/>
                  </a:cubicBezTo>
                  <a:cubicBezTo>
                    <a:pt x="13951" y="13790"/>
                    <a:pt x="14424" y="13162"/>
                    <a:pt x="14156" y="11856"/>
                  </a:cubicBezTo>
                  <a:cubicBezTo>
                    <a:pt x="13945" y="10834"/>
                    <a:pt x="14169" y="10694"/>
                    <a:pt x="14171" y="10693"/>
                  </a:cubicBezTo>
                  <a:cubicBezTo>
                    <a:pt x="14187" y="10683"/>
                    <a:pt x="14210" y="10678"/>
                    <a:pt x="14240" y="10678"/>
                  </a:cubicBezTo>
                  <a:cubicBezTo>
                    <a:pt x="14406" y="10678"/>
                    <a:pt x="14782" y="10843"/>
                    <a:pt x="15325" y="11338"/>
                  </a:cubicBezTo>
                  <a:cubicBezTo>
                    <a:pt x="15570" y="11562"/>
                    <a:pt x="15861" y="11643"/>
                    <a:pt x="16159" y="11643"/>
                  </a:cubicBezTo>
                  <a:cubicBezTo>
                    <a:pt x="16576" y="11643"/>
                    <a:pt x="17008" y="11484"/>
                    <a:pt x="17351" y="11334"/>
                  </a:cubicBezTo>
                  <a:lnTo>
                    <a:pt x="22670" y="8994"/>
                  </a:lnTo>
                  <a:cubicBezTo>
                    <a:pt x="23333" y="8704"/>
                    <a:pt x="24018" y="8402"/>
                    <a:pt x="24729" y="8365"/>
                  </a:cubicBezTo>
                  <a:cubicBezTo>
                    <a:pt x="24787" y="8363"/>
                    <a:pt x="24845" y="8361"/>
                    <a:pt x="24902" y="8361"/>
                  </a:cubicBezTo>
                  <a:cubicBezTo>
                    <a:pt x="25776" y="8361"/>
                    <a:pt x="26559" y="8663"/>
                    <a:pt x="27319" y="8959"/>
                  </a:cubicBezTo>
                  <a:cubicBezTo>
                    <a:pt x="28054" y="9244"/>
                    <a:pt x="28804" y="9536"/>
                    <a:pt x="29615" y="9536"/>
                  </a:cubicBezTo>
                  <a:cubicBezTo>
                    <a:pt x="30238" y="9536"/>
                    <a:pt x="30896" y="9364"/>
                    <a:pt x="31612" y="8885"/>
                  </a:cubicBezTo>
                  <a:cubicBezTo>
                    <a:pt x="32151" y="8525"/>
                    <a:pt x="32496" y="7903"/>
                    <a:pt x="32828" y="7301"/>
                  </a:cubicBezTo>
                  <a:cubicBezTo>
                    <a:pt x="33202" y="6624"/>
                    <a:pt x="33590" y="5924"/>
                    <a:pt x="34251" y="5572"/>
                  </a:cubicBezTo>
                  <a:cubicBezTo>
                    <a:pt x="35005" y="5171"/>
                    <a:pt x="35868" y="5068"/>
                    <a:pt x="36781" y="4960"/>
                  </a:cubicBezTo>
                  <a:cubicBezTo>
                    <a:pt x="36964" y="4938"/>
                    <a:pt x="37145" y="4917"/>
                    <a:pt x="37327" y="4892"/>
                  </a:cubicBezTo>
                  <a:cubicBezTo>
                    <a:pt x="40011" y="4535"/>
                    <a:pt x="41755" y="3457"/>
                    <a:pt x="43775" y="2208"/>
                  </a:cubicBezTo>
                  <a:cubicBezTo>
                    <a:pt x="44646" y="1670"/>
                    <a:pt x="45546" y="1114"/>
                    <a:pt x="46594" y="572"/>
                  </a:cubicBezTo>
                  <a:cubicBezTo>
                    <a:pt x="46742" y="495"/>
                    <a:pt x="46801" y="313"/>
                    <a:pt x="46724" y="165"/>
                  </a:cubicBezTo>
                  <a:cubicBezTo>
                    <a:pt x="46670" y="61"/>
                    <a:pt x="46564" y="1"/>
                    <a:pt x="46455"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3629050" y="3679675"/>
              <a:ext cx="1083425" cy="436175"/>
            </a:xfrm>
            <a:custGeom>
              <a:avLst/>
              <a:gdLst/>
              <a:ahLst/>
              <a:cxnLst/>
              <a:rect l="l" t="t" r="r" b="b"/>
              <a:pathLst>
                <a:path w="43337" h="17447" extrusionOk="0">
                  <a:moveTo>
                    <a:pt x="26987" y="9267"/>
                  </a:moveTo>
                  <a:cubicBezTo>
                    <a:pt x="26992" y="9301"/>
                    <a:pt x="26997" y="9333"/>
                    <a:pt x="27002" y="9365"/>
                  </a:cubicBezTo>
                  <a:cubicBezTo>
                    <a:pt x="27278" y="11141"/>
                    <a:pt x="27541" y="12821"/>
                    <a:pt x="27462" y="14677"/>
                  </a:cubicBezTo>
                  <a:cubicBezTo>
                    <a:pt x="27422" y="14681"/>
                    <a:pt x="27382" y="14683"/>
                    <a:pt x="27343" y="14683"/>
                  </a:cubicBezTo>
                  <a:cubicBezTo>
                    <a:pt x="27076" y="14683"/>
                    <a:pt x="26851" y="14580"/>
                    <a:pt x="26656" y="14370"/>
                  </a:cubicBezTo>
                  <a:cubicBezTo>
                    <a:pt x="25902" y="13558"/>
                    <a:pt x="25859" y="11547"/>
                    <a:pt x="26197" y="10587"/>
                  </a:cubicBezTo>
                  <a:cubicBezTo>
                    <a:pt x="26373" y="10093"/>
                    <a:pt x="26659" y="9674"/>
                    <a:pt x="26987" y="9267"/>
                  </a:cubicBezTo>
                  <a:close/>
                  <a:moveTo>
                    <a:pt x="42993" y="0"/>
                  </a:moveTo>
                  <a:cubicBezTo>
                    <a:pt x="42897" y="0"/>
                    <a:pt x="42802" y="46"/>
                    <a:pt x="42743" y="132"/>
                  </a:cubicBezTo>
                  <a:cubicBezTo>
                    <a:pt x="41953" y="1286"/>
                    <a:pt x="41522" y="1339"/>
                    <a:pt x="40807" y="1429"/>
                  </a:cubicBezTo>
                  <a:cubicBezTo>
                    <a:pt x="40370" y="1483"/>
                    <a:pt x="39826" y="1550"/>
                    <a:pt x="39107" y="1883"/>
                  </a:cubicBezTo>
                  <a:cubicBezTo>
                    <a:pt x="38571" y="2132"/>
                    <a:pt x="38154" y="2617"/>
                    <a:pt x="37751" y="3086"/>
                  </a:cubicBezTo>
                  <a:cubicBezTo>
                    <a:pt x="37451" y="3438"/>
                    <a:pt x="37166" y="3770"/>
                    <a:pt x="36845" y="3997"/>
                  </a:cubicBezTo>
                  <a:cubicBezTo>
                    <a:pt x="35555" y="4910"/>
                    <a:pt x="34008" y="5238"/>
                    <a:pt x="32512" y="5556"/>
                  </a:cubicBezTo>
                  <a:cubicBezTo>
                    <a:pt x="31293" y="5814"/>
                    <a:pt x="30037" y="6081"/>
                    <a:pt x="28898" y="6660"/>
                  </a:cubicBezTo>
                  <a:cubicBezTo>
                    <a:pt x="28887" y="6556"/>
                    <a:pt x="28854" y="6453"/>
                    <a:pt x="28801" y="6361"/>
                  </a:cubicBezTo>
                  <a:cubicBezTo>
                    <a:pt x="28741" y="6260"/>
                    <a:pt x="28641" y="6212"/>
                    <a:pt x="28541" y="6212"/>
                  </a:cubicBezTo>
                  <a:cubicBezTo>
                    <a:pt x="28421" y="6212"/>
                    <a:pt x="28302" y="6282"/>
                    <a:pt x="28256" y="6414"/>
                  </a:cubicBezTo>
                  <a:cubicBezTo>
                    <a:pt x="28061" y="6968"/>
                    <a:pt x="27745" y="7423"/>
                    <a:pt x="27385" y="7863"/>
                  </a:cubicBezTo>
                  <a:cubicBezTo>
                    <a:pt x="27312" y="7336"/>
                    <a:pt x="27245" y="6802"/>
                    <a:pt x="27194" y="6259"/>
                  </a:cubicBezTo>
                  <a:cubicBezTo>
                    <a:pt x="27180" y="6099"/>
                    <a:pt x="27046" y="5985"/>
                    <a:pt x="26895" y="5985"/>
                  </a:cubicBezTo>
                  <a:cubicBezTo>
                    <a:pt x="26869" y="5985"/>
                    <a:pt x="26842" y="5988"/>
                    <a:pt x="26815" y="5996"/>
                  </a:cubicBezTo>
                  <a:cubicBezTo>
                    <a:pt x="26248" y="6150"/>
                    <a:pt x="25845" y="6512"/>
                    <a:pt x="25457" y="6863"/>
                  </a:cubicBezTo>
                  <a:cubicBezTo>
                    <a:pt x="25037" y="7241"/>
                    <a:pt x="24640" y="7599"/>
                    <a:pt x="24042" y="7711"/>
                  </a:cubicBezTo>
                  <a:cubicBezTo>
                    <a:pt x="23925" y="7733"/>
                    <a:pt x="23832" y="7821"/>
                    <a:pt x="23804" y="7937"/>
                  </a:cubicBezTo>
                  <a:cubicBezTo>
                    <a:pt x="23696" y="8382"/>
                    <a:pt x="23562" y="8634"/>
                    <a:pt x="23380" y="8727"/>
                  </a:cubicBezTo>
                  <a:cubicBezTo>
                    <a:pt x="23311" y="8763"/>
                    <a:pt x="23226" y="8781"/>
                    <a:pt x="23124" y="8781"/>
                  </a:cubicBezTo>
                  <a:cubicBezTo>
                    <a:pt x="22973" y="8781"/>
                    <a:pt x="22785" y="8741"/>
                    <a:pt x="22558" y="8662"/>
                  </a:cubicBezTo>
                  <a:cubicBezTo>
                    <a:pt x="22548" y="8549"/>
                    <a:pt x="22531" y="8436"/>
                    <a:pt x="22515" y="8324"/>
                  </a:cubicBezTo>
                  <a:cubicBezTo>
                    <a:pt x="22490" y="8153"/>
                    <a:pt x="22466" y="7992"/>
                    <a:pt x="22468" y="7847"/>
                  </a:cubicBezTo>
                  <a:cubicBezTo>
                    <a:pt x="22470" y="7749"/>
                    <a:pt x="22425" y="7656"/>
                    <a:pt x="22347" y="7597"/>
                  </a:cubicBezTo>
                  <a:cubicBezTo>
                    <a:pt x="22294" y="7559"/>
                    <a:pt x="22231" y="7538"/>
                    <a:pt x="22166" y="7538"/>
                  </a:cubicBezTo>
                  <a:cubicBezTo>
                    <a:pt x="22135" y="7538"/>
                    <a:pt x="22104" y="7543"/>
                    <a:pt x="22073" y="7553"/>
                  </a:cubicBezTo>
                  <a:lnTo>
                    <a:pt x="21919" y="7602"/>
                  </a:lnTo>
                  <a:cubicBezTo>
                    <a:pt x="21151" y="7850"/>
                    <a:pt x="20688" y="8001"/>
                    <a:pt x="19817" y="8011"/>
                  </a:cubicBezTo>
                  <a:cubicBezTo>
                    <a:pt x="19667" y="8013"/>
                    <a:pt x="19541" y="8124"/>
                    <a:pt x="19522" y="8274"/>
                  </a:cubicBezTo>
                  <a:cubicBezTo>
                    <a:pt x="19326" y="9738"/>
                    <a:pt x="18949" y="10599"/>
                    <a:pt x="18371" y="10906"/>
                  </a:cubicBezTo>
                  <a:cubicBezTo>
                    <a:pt x="18206" y="10994"/>
                    <a:pt x="18019" y="11038"/>
                    <a:pt x="17810" y="11038"/>
                  </a:cubicBezTo>
                  <a:cubicBezTo>
                    <a:pt x="17537" y="11038"/>
                    <a:pt x="17226" y="10962"/>
                    <a:pt x="16880" y="10812"/>
                  </a:cubicBezTo>
                  <a:cubicBezTo>
                    <a:pt x="16968" y="10328"/>
                    <a:pt x="17034" y="9835"/>
                    <a:pt x="17094" y="9350"/>
                  </a:cubicBezTo>
                  <a:cubicBezTo>
                    <a:pt x="17605" y="8521"/>
                    <a:pt x="17839" y="7431"/>
                    <a:pt x="17633" y="5929"/>
                  </a:cubicBezTo>
                  <a:cubicBezTo>
                    <a:pt x="17614" y="5786"/>
                    <a:pt x="17495" y="5677"/>
                    <a:pt x="17353" y="5668"/>
                  </a:cubicBezTo>
                  <a:cubicBezTo>
                    <a:pt x="17346" y="5667"/>
                    <a:pt x="17340" y="5667"/>
                    <a:pt x="17333" y="5667"/>
                  </a:cubicBezTo>
                  <a:cubicBezTo>
                    <a:pt x="17198" y="5667"/>
                    <a:pt x="17077" y="5759"/>
                    <a:pt x="17042" y="5892"/>
                  </a:cubicBezTo>
                  <a:cubicBezTo>
                    <a:pt x="16793" y="6830"/>
                    <a:pt x="16670" y="7837"/>
                    <a:pt x="16552" y="8810"/>
                  </a:cubicBezTo>
                  <a:cubicBezTo>
                    <a:pt x="16539" y="8919"/>
                    <a:pt x="16525" y="9029"/>
                    <a:pt x="16512" y="9138"/>
                  </a:cubicBezTo>
                  <a:cubicBezTo>
                    <a:pt x="15731" y="10311"/>
                    <a:pt x="14270" y="10878"/>
                    <a:pt x="12676" y="11496"/>
                  </a:cubicBezTo>
                  <a:cubicBezTo>
                    <a:pt x="12254" y="11660"/>
                    <a:pt x="11828" y="11825"/>
                    <a:pt x="11413" y="12003"/>
                  </a:cubicBezTo>
                  <a:cubicBezTo>
                    <a:pt x="10448" y="12418"/>
                    <a:pt x="9715" y="12828"/>
                    <a:pt x="9004" y="13223"/>
                  </a:cubicBezTo>
                  <a:cubicBezTo>
                    <a:pt x="8063" y="13747"/>
                    <a:pt x="7175" y="14242"/>
                    <a:pt x="5865" y="14679"/>
                  </a:cubicBezTo>
                  <a:cubicBezTo>
                    <a:pt x="5195" y="14902"/>
                    <a:pt x="4534" y="15290"/>
                    <a:pt x="3894" y="15666"/>
                  </a:cubicBezTo>
                  <a:cubicBezTo>
                    <a:pt x="2908" y="16245"/>
                    <a:pt x="1892" y="16841"/>
                    <a:pt x="832" y="16841"/>
                  </a:cubicBezTo>
                  <a:cubicBezTo>
                    <a:pt x="681" y="16841"/>
                    <a:pt x="529" y="16829"/>
                    <a:pt x="377" y="16803"/>
                  </a:cubicBezTo>
                  <a:cubicBezTo>
                    <a:pt x="360" y="16800"/>
                    <a:pt x="343" y="16799"/>
                    <a:pt x="326" y="16799"/>
                  </a:cubicBezTo>
                  <a:cubicBezTo>
                    <a:pt x="181" y="16799"/>
                    <a:pt x="53" y="16903"/>
                    <a:pt x="28" y="17050"/>
                  </a:cubicBezTo>
                  <a:cubicBezTo>
                    <a:pt x="1" y="17215"/>
                    <a:pt x="111" y="17371"/>
                    <a:pt x="277" y="17399"/>
                  </a:cubicBezTo>
                  <a:cubicBezTo>
                    <a:pt x="463" y="17430"/>
                    <a:pt x="651" y="17446"/>
                    <a:pt x="840" y="17446"/>
                  </a:cubicBezTo>
                  <a:cubicBezTo>
                    <a:pt x="2052" y="17446"/>
                    <a:pt x="3141" y="16807"/>
                    <a:pt x="4199" y="16189"/>
                  </a:cubicBezTo>
                  <a:cubicBezTo>
                    <a:pt x="4840" y="15813"/>
                    <a:pt x="5446" y="15458"/>
                    <a:pt x="6055" y="15254"/>
                  </a:cubicBezTo>
                  <a:cubicBezTo>
                    <a:pt x="7419" y="14800"/>
                    <a:pt x="8331" y="14292"/>
                    <a:pt x="9297" y="13753"/>
                  </a:cubicBezTo>
                  <a:cubicBezTo>
                    <a:pt x="9994" y="13364"/>
                    <a:pt x="10715" y="12962"/>
                    <a:pt x="11651" y="12560"/>
                  </a:cubicBezTo>
                  <a:cubicBezTo>
                    <a:pt x="12059" y="12385"/>
                    <a:pt x="12477" y="12223"/>
                    <a:pt x="12893" y="12062"/>
                  </a:cubicBezTo>
                  <a:cubicBezTo>
                    <a:pt x="14157" y="11572"/>
                    <a:pt x="15440" y="11074"/>
                    <a:pt x="16364" y="10226"/>
                  </a:cubicBezTo>
                  <a:lnTo>
                    <a:pt x="16364" y="10226"/>
                  </a:lnTo>
                  <a:cubicBezTo>
                    <a:pt x="16328" y="10463"/>
                    <a:pt x="16288" y="10698"/>
                    <a:pt x="16243" y="10930"/>
                  </a:cubicBezTo>
                  <a:cubicBezTo>
                    <a:pt x="16217" y="11064"/>
                    <a:pt x="16283" y="11198"/>
                    <a:pt x="16405" y="11259"/>
                  </a:cubicBezTo>
                  <a:cubicBezTo>
                    <a:pt x="16921" y="11514"/>
                    <a:pt x="17391" y="11642"/>
                    <a:pt x="17813" y="11642"/>
                  </a:cubicBezTo>
                  <a:cubicBezTo>
                    <a:pt x="18118" y="11642"/>
                    <a:pt x="18399" y="11575"/>
                    <a:pt x="18652" y="11441"/>
                  </a:cubicBezTo>
                  <a:cubicBezTo>
                    <a:pt x="19591" y="10943"/>
                    <a:pt x="19924" y="9644"/>
                    <a:pt x="20083" y="8609"/>
                  </a:cubicBezTo>
                  <a:cubicBezTo>
                    <a:pt x="20805" y="8576"/>
                    <a:pt x="21280" y="8443"/>
                    <a:pt x="21893" y="8247"/>
                  </a:cubicBezTo>
                  <a:cubicBezTo>
                    <a:pt x="21900" y="8304"/>
                    <a:pt x="21909" y="8360"/>
                    <a:pt x="21917" y="8415"/>
                  </a:cubicBezTo>
                  <a:cubicBezTo>
                    <a:pt x="21941" y="8580"/>
                    <a:pt x="21964" y="8736"/>
                    <a:pt x="21962" y="8869"/>
                  </a:cubicBezTo>
                  <a:cubicBezTo>
                    <a:pt x="21958" y="8995"/>
                    <a:pt x="22034" y="9110"/>
                    <a:pt x="22151" y="9157"/>
                  </a:cubicBezTo>
                  <a:cubicBezTo>
                    <a:pt x="22533" y="9310"/>
                    <a:pt x="22854" y="9386"/>
                    <a:pt x="23129" y="9386"/>
                  </a:cubicBezTo>
                  <a:cubicBezTo>
                    <a:pt x="23327" y="9386"/>
                    <a:pt x="23501" y="9346"/>
                    <a:pt x="23656" y="9266"/>
                  </a:cubicBezTo>
                  <a:cubicBezTo>
                    <a:pt x="24047" y="9064"/>
                    <a:pt x="24233" y="8647"/>
                    <a:pt x="24344" y="8262"/>
                  </a:cubicBezTo>
                  <a:cubicBezTo>
                    <a:pt x="25004" y="8085"/>
                    <a:pt x="25457" y="7677"/>
                    <a:pt x="25862" y="7312"/>
                  </a:cubicBezTo>
                  <a:cubicBezTo>
                    <a:pt x="26115" y="7083"/>
                    <a:pt x="26357" y="6864"/>
                    <a:pt x="26633" y="6715"/>
                  </a:cubicBezTo>
                  <a:cubicBezTo>
                    <a:pt x="26696" y="7315"/>
                    <a:pt x="26778" y="7901"/>
                    <a:pt x="26864" y="8476"/>
                  </a:cubicBezTo>
                  <a:cubicBezTo>
                    <a:pt x="26380" y="9038"/>
                    <a:pt x="25897" y="9630"/>
                    <a:pt x="25628" y="10387"/>
                  </a:cubicBezTo>
                  <a:cubicBezTo>
                    <a:pt x="25236" y="11499"/>
                    <a:pt x="25268" y="13765"/>
                    <a:pt x="26213" y="14783"/>
                  </a:cubicBezTo>
                  <a:cubicBezTo>
                    <a:pt x="26525" y="15118"/>
                    <a:pt x="26908" y="15289"/>
                    <a:pt x="27339" y="15289"/>
                  </a:cubicBezTo>
                  <a:cubicBezTo>
                    <a:pt x="27497" y="15289"/>
                    <a:pt x="27662" y="15266"/>
                    <a:pt x="27831" y="15220"/>
                  </a:cubicBezTo>
                  <a:cubicBezTo>
                    <a:pt x="27957" y="15186"/>
                    <a:pt x="28047" y="15076"/>
                    <a:pt x="28053" y="14946"/>
                  </a:cubicBezTo>
                  <a:cubicBezTo>
                    <a:pt x="28168" y="12932"/>
                    <a:pt x="27891" y="11156"/>
                    <a:pt x="27598" y="9274"/>
                  </a:cubicBezTo>
                  <a:cubicBezTo>
                    <a:pt x="27567" y="9071"/>
                    <a:pt x="27535" y="8866"/>
                    <a:pt x="27504" y="8660"/>
                  </a:cubicBezTo>
                  <a:cubicBezTo>
                    <a:pt x="27841" y="8268"/>
                    <a:pt x="28181" y="7864"/>
                    <a:pt x="28457" y="7399"/>
                  </a:cubicBezTo>
                  <a:cubicBezTo>
                    <a:pt x="28478" y="7412"/>
                    <a:pt x="28501" y="7425"/>
                    <a:pt x="28524" y="7434"/>
                  </a:cubicBezTo>
                  <a:cubicBezTo>
                    <a:pt x="28558" y="7448"/>
                    <a:pt x="28595" y="7454"/>
                    <a:pt x="28631" y="7454"/>
                  </a:cubicBezTo>
                  <a:cubicBezTo>
                    <a:pt x="28685" y="7454"/>
                    <a:pt x="28739" y="7439"/>
                    <a:pt x="28786" y="7411"/>
                  </a:cubicBezTo>
                  <a:cubicBezTo>
                    <a:pt x="29947" y="6718"/>
                    <a:pt x="31254" y="6439"/>
                    <a:pt x="32637" y="6146"/>
                  </a:cubicBezTo>
                  <a:cubicBezTo>
                    <a:pt x="34193" y="5816"/>
                    <a:pt x="35802" y="5475"/>
                    <a:pt x="37195" y="4489"/>
                  </a:cubicBezTo>
                  <a:cubicBezTo>
                    <a:pt x="37575" y="4220"/>
                    <a:pt x="37899" y="3843"/>
                    <a:pt x="38210" y="3479"/>
                  </a:cubicBezTo>
                  <a:cubicBezTo>
                    <a:pt x="38587" y="3039"/>
                    <a:pt x="38944" y="2624"/>
                    <a:pt x="39360" y="2432"/>
                  </a:cubicBezTo>
                  <a:cubicBezTo>
                    <a:pt x="39994" y="2138"/>
                    <a:pt x="40465" y="2080"/>
                    <a:pt x="40880" y="2028"/>
                  </a:cubicBezTo>
                  <a:cubicBezTo>
                    <a:pt x="41641" y="1934"/>
                    <a:pt x="42297" y="1852"/>
                    <a:pt x="43243" y="473"/>
                  </a:cubicBezTo>
                  <a:cubicBezTo>
                    <a:pt x="43337" y="335"/>
                    <a:pt x="43301" y="148"/>
                    <a:pt x="43163" y="53"/>
                  </a:cubicBezTo>
                  <a:cubicBezTo>
                    <a:pt x="43111" y="18"/>
                    <a:pt x="43052" y="0"/>
                    <a:pt x="42993"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4088625" y="4101075"/>
              <a:ext cx="1059500" cy="513525"/>
            </a:xfrm>
            <a:custGeom>
              <a:avLst/>
              <a:gdLst/>
              <a:ahLst/>
              <a:cxnLst/>
              <a:rect l="l" t="t" r="r" b="b"/>
              <a:pathLst>
                <a:path w="42380" h="20541" extrusionOk="0">
                  <a:moveTo>
                    <a:pt x="19517" y="8100"/>
                  </a:moveTo>
                  <a:cubicBezTo>
                    <a:pt x="19594" y="8227"/>
                    <a:pt x="19649" y="8367"/>
                    <a:pt x="19680" y="8514"/>
                  </a:cubicBezTo>
                  <a:cubicBezTo>
                    <a:pt x="19787" y="9011"/>
                    <a:pt x="19644" y="9535"/>
                    <a:pt x="19329" y="9833"/>
                  </a:cubicBezTo>
                  <a:lnTo>
                    <a:pt x="19329" y="8379"/>
                  </a:lnTo>
                  <a:lnTo>
                    <a:pt x="19328" y="8380"/>
                  </a:lnTo>
                  <a:cubicBezTo>
                    <a:pt x="19389" y="8285"/>
                    <a:pt x="19452" y="8192"/>
                    <a:pt x="19517" y="8100"/>
                  </a:cubicBezTo>
                  <a:close/>
                  <a:moveTo>
                    <a:pt x="18725" y="9431"/>
                  </a:moveTo>
                  <a:lnTo>
                    <a:pt x="18725" y="10150"/>
                  </a:lnTo>
                  <a:cubicBezTo>
                    <a:pt x="18607" y="10180"/>
                    <a:pt x="18486" y="10197"/>
                    <a:pt x="18364" y="10201"/>
                  </a:cubicBezTo>
                  <a:cubicBezTo>
                    <a:pt x="18477" y="9938"/>
                    <a:pt x="18598" y="9681"/>
                    <a:pt x="18725" y="9431"/>
                  </a:cubicBezTo>
                  <a:close/>
                  <a:moveTo>
                    <a:pt x="3574" y="2803"/>
                  </a:moveTo>
                  <a:cubicBezTo>
                    <a:pt x="3689" y="2803"/>
                    <a:pt x="4054" y="2921"/>
                    <a:pt x="4458" y="4244"/>
                  </a:cubicBezTo>
                  <a:cubicBezTo>
                    <a:pt x="5119" y="6414"/>
                    <a:pt x="4623" y="11413"/>
                    <a:pt x="3043" y="14659"/>
                  </a:cubicBezTo>
                  <a:cubicBezTo>
                    <a:pt x="2811" y="14534"/>
                    <a:pt x="2592" y="14387"/>
                    <a:pt x="2389" y="14219"/>
                  </a:cubicBezTo>
                  <a:cubicBezTo>
                    <a:pt x="974" y="13071"/>
                    <a:pt x="1311" y="8861"/>
                    <a:pt x="1687" y="6794"/>
                  </a:cubicBezTo>
                  <a:cubicBezTo>
                    <a:pt x="2009" y="5028"/>
                    <a:pt x="2938" y="2838"/>
                    <a:pt x="3565" y="2803"/>
                  </a:cubicBezTo>
                  <a:close/>
                  <a:moveTo>
                    <a:pt x="18725" y="10770"/>
                  </a:moveTo>
                  <a:lnTo>
                    <a:pt x="18728" y="18919"/>
                  </a:lnTo>
                  <a:cubicBezTo>
                    <a:pt x="18728" y="19238"/>
                    <a:pt x="18717" y="19518"/>
                    <a:pt x="18586" y="19710"/>
                  </a:cubicBezTo>
                  <a:cubicBezTo>
                    <a:pt x="18467" y="19884"/>
                    <a:pt x="18275" y="19928"/>
                    <a:pt x="18134" y="19935"/>
                  </a:cubicBezTo>
                  <a:cubicBezTo>
                    <a:pt x="18127" y="19935"/>
                    <a:pt x="18119" y="19936"/>
                    <a:pt x="18112" y="19936"/>
                  </a:cubicBezTo>
                  <a:cubicBezTo>
                    <a:pt x="17822" y="19936"/>
                    <a:pt x="17513" y="19807"/>
                    <a:pt x="17335" y="19595"/>
                  </a:cubicBezTo>
                  <a:cubicBezTo>
                    <a:pt x="16967" y="19160"/>
                    <a:pt x="16908" y="18516"/>
                    <a:pt x="16900" y="17886"/>
                  </a:cubicBezTo>
                  <a:cubicBezTo>
                    <a:pt x="16869" y="15669"/>
                    <a:pt x="17253" y="13073"/>
                    <a:pt x="18119" y="10802"/>
                  </a:cubicBezTo>
                  <a:cubicBezTo>
                    <a:pt x="18179" y="10806"/>
                    <a:pt x="18238" y="10809"/>
                    <a:pt x="18298" y="10809"/>
                  </a:cubicBezTo>
                  <a:cubicBezTo>
                    <a:pt x="18441" y="10809"/>
                    <a:pt x="18584" y="10796"/>
                    <a:pt x="18725" y="10770"/>
                  </a:cubicBezTo>
                  <a:close/>
                  <a:moveTo>
                    <a:pt x="42055" y="0"/>
                  </a:moveTo>
                  <a:cubicBezTo>
                    <a:pt x="40683" y="69"/>
                    <a:pt x="39354" y="505"/>
                    <a:pt x="38208" y="1262"/>
                  </a:cubicBezTo>
                  <a:cubicBezTo>
                    <a:pt x="38089" y="1340"/>
                    <a:pt x="37972" y="1421"/>
                    <a:pt x="37854" y="1504"/>
                  </a:cubicBezTo>
                  <a:cubicBezTo>
                    <a:pt x="37573" y="1701"/>
                    <a:pt x="37307" y="1887"/>
                    <a:pt x="37017" y="2023"/>
                  </a:cubicBezTo>
                  <a:cubicBezTo>
                    <a:pt x="36320" y="2347"/>
                    <a:pt x="35530" y="2359"/>
                    <a:pt x="34694" y="2373"/>
                  </a:cubicBezTo>
                  <a:cubicBezTo>
                    <a:pt x="34437" y="2376"/>
                    <a:pt x="34179" y="2379"/>
                    <a:pt x="33925" y="2393"/>
                  </a:cubicBezTo>
                  <a:cubicBezTo>
                    <a:pt x="32622" y="2463"/>
                    <a:pt x="31347" y="2787"/>
                    <a:pt x="30167" y="3342"/>
                  </a:cubicBezTo>
                  <a:cubicBezTo>
                    <a:pt x="29455" y="3681"/>
                    <a:pt x="28941" y="4066"/>
                    <a:pt x="28614" y="4512"/>
                  </a:cubicBezTo>
                  <a:lnTo>
                    <a:pt x="28431" y="3957"/>
                  </a:lnTo>
                  <a:cubicBezTo>
                    <a:pt x="28387" y="3822"/>
                    <a:pt x="28266" y="3750"/>
                    <a:pt x="28144" y="3750"/>
                  </a:cubicBezTo>
                  <a:cubicBezTo>
                    <a:pt x="28043" y="3750"/>
                    <a:pt x="27941" y="3799"/>
                    <a:pt x="27883" y="3902"/>
                  </a:cubicBezTo>
                  <a:cubicBezTo>
                    <a:pt x="27223" y="5060"/>
                    <a:pt x="26254" y="5771"/>
                    <a:pt x="25230" y="6523"/>
                  </a:cubicBezTo>
                  <a:cubicBezTo>
                    <a:pt x="24855" y="6798"/>
                    <a:pt x="24469" y="7082"/>
                    <a:pt x="24090" y="7393"/>
                  </a:cubicBezTo>
                  <a:cubicBezTo>
                    <a:pt x="23904" y="7545"/>
                    <a:pt x="23693" y="7719"/>
                    <a:pt x="23475" y="7757"/>
                  </a:cubicBezTo>
                  <a:cubicBezTo>
                    <a:pt x="23439" y="7763"/>
                    <a:pt x="23404" y="7766"/>
                    <a:pt x="23370" y="7766"/>
                  </a:cubicBezTo>
                  <a:cubicBezTo>
                    <a:pt x="22650" y="7766"/>
                    <a:pt x="22312" y="6390"/>
                    <a:pt x="22274" y="6225"/>
                  </a:cubicBezTo>
                  <a:cubicBezTo>
                    <a:pt x="22244" y="6093"/>
                    <a:pt x="22131" y="5997"/>
                    <a:pt x="21996" y="5990"/>
                  </a:cubicBezTo>
                  <a:cubicBezTo>
                    <a:pt x="21993" y="5990"/>
                    <a:pt x="21990" y="5990"/>
                    <a:pt x="21987" y="5990"/>
                  </a:cubicBezTo>
                  <a:cubicBezTo>
                    <a:pt x="21845" y="5990"/>
                    <a:pt x="21736" y="6068"/>
                    <a:pt x="21695" y="6194"/>
                  </a:cubicBezTo>
                  <a:cubicBezTo>
                    <a:pt x="21579" y="6526"/>
                    <a:pt x="21365" y="6817"/>
                    <a:pt x="21082" y="7029"/>
                  </a:cubicBezTo>
                  <a:cubicBezTo>
                    <a:pt x="21077" y="6779"/>
                    <a:pt x="21042" y="6527"/>
                    <a:pt x="20896" y="6246"/>
                  </a:cubicBezTo>
                  <a:cubicBezTo>
                    <a:pt x="20840" y="6140"/>
                    <a:pt x="20734" y="6082"/>
                    <a:pt x="20626" y="6082"/>
                  </a:cubicBezTo>
                  <a:cubicBezTo>
                    <a:pt x="20556" y="6082"/>
                    <a:pt x="20485" y="6106"/>
                    <a:pt x="20427" y="6157"/>
                  </a:cubicBezTo>
                  <a:cubicBezTo>
                    <a:pt x="20062" y="6483"/>
                    <a:pt x="19726" y="6838"/>
                    <a:pt x="19422" y="7221"/>
                  </a:cubicBezTo>
                  <a:cubicBezTo>
                    <a:pt x="19317" y="7169"/>
                    <a:pt x="19205" y="7131"/>
                    <a:pt x="19090" y="7107"/>
                  </a:cubicBezTo>
                  <a:cubicBezTo>
                    <a:pt x="19070" y="7103"/>
                    <a:pt x="19049" y="7101"/>
                    <a:pt x="19029" y="7101"/>
                  </a:cubicBezTo>
                  <a:cubicBezTo>
                    <a:pt x="18960" y="7101"/>
                    <a:pt x="18892" y="7124"/>
                    <a:pt x="18837" y="7168"/>
                  </a:cubicBezTo>
                  <a:cubicBezTo>
                    <a:pt x="18766" y="7226"/>
                    <a:pt x="18725" y="7311"/>
                    <a:pt x="18725" y="7403"/>
                  </a:cubicBezTo>
                  <a:lnTo>
                    <a:pt x="18725" y="8210"/>
                  </a:lnTo>
                  <a:cubicBezTo>
                    <a:pt x="18354" y="8806"/>
                    <a:pt x="18029" y="9451"/>
                    <a:pt x="17746" y="10127"/>
                  </a:cubicBezTo>
                  <a:cubicBezTo>
                    <a:pt x="17271" y="9999"/>
                    <a:pt x="16825" y="9719"/>
                    <a:pt x="16527" y="9362"/>
                  </a:cubicBezTo>
                  <a:cubicBezTo>
                    <a:pt x="15579" y="8228"/>
                    <a:pt x="15624" y="6529"/>
                    <a:pt x="15734" y="5616"/>
                  </a:cubicBezTo>
                  <a:cubicBezTo>
                    <a:pt x="15752" y="5455"/>
                    <a:pt x="15638" y="5308"/>
                    <a:pt x="15478" y="5285"/>
                  </a:cubicBezTo>
                  <a:cubicBezTo>
                    <a:pt x="15463" y="5283"/>
                    <a:pt x="15449" y="5282"/>
                    <a:pt x="15434" y="5282"/>
                  </a:cubicBezTo>
                  <a:cubicBezTo>
                    <a:pt x="15291" y="5282"/>
                    <a:pt x="15164" y="5384"/>
                    <a:pt x="15138" y="5529"/>
                  </a:cubicBezTo>
                  <a:cubicBezTo>
                    <a:pt x="15065" y="5952"/>
                    <a:pt x="15032" y="6481"/>
                    <a:pt x="14994" y="7096"/>
                  </a:cubicBezTo>
                  <a:cubicBezTo>
                    <a:pt x="14875" y="8987"/>
                    <a:pt x="14718" y="11521"/>
                    <a:pt x="13194" y="12035"/>
                  </a:cubicBezTo>
                  <a:cubicBezTo>
                    <a:pt x="13424" y="11011"/>
                    <a:pt x="13166" y="10081"/>
                    <a:pt x="12459" y="9430"/>
                  </a:cubicBezTo>
                  <a:cubicBezTo>
                    <a:pt x="12399" y="9374"/>
                    <a:pt x="12327" y="9349"/>
                    <a:pt x="12256" y="9349"/>
                  </a:cubicBezTo>
                  <a:cubicBezTo>
                    <a:pt x="12093" y="9349"/>
                    <a:pt x="11939" y="9483"/>
                    <a:pt x="11953" y="9674"/>
                  </a:cubicBezTo>
                  <a:cubicBezTo>
                    <a:pt x="12056" y="11072"/>
                    <a:pt x="11624" y="12378"/>
                    <a:pt x="10800" y="13168"/>
                  </a:cubicBezTo>
                  <a:cubicBezTo>
                    <a:pt x="10218" y="13723"/>
                    <a:pt x="9458" y="14013"/>
                    <a:pt x="8584" y="14013"/>
                  </a:cubicBezTo>
                  <a:cubicBezTo>
                    <a:pt x="8489" y="14013"/>
                    <a:pt x="8393" y="14009"/>
                    <a:pt x="8295" y="14002"/>
                  </a:cubicBezTo>
                  <a:cubicBezTo>
                    <a:pt x="8147" y="13092"/>
                    <a:pt x="8341" y="12093"/>
                    <a:pt x="8530" y="11126"/>
                  </a:cubicBezTo>
                  <a:cubicBezTo>
                    <a:pt x="8704" y="10232"/>
                    <a:pt x="8869" y="9388"/>
                    <a:pt x="8793" y="8584"/>
                  </a:cubicBezTo>
                  <a:cubicBezTo>
                    <a:pt x="8779" y="8433"/>
                    <a:pt x="8655" y="8316"/>
                    <a:pt x="8503" y="8311"/>
                  </a:cubicBezTo>
                  <a:cubicBezTo>
                    <a:pt x="8349" y="8311"/>
                    <a:pt x="8219" y="8412"/>
                    <a:pt x="8195" y="8562"/>
                  </a:cubicBezTo>
                  <a:cubicBezTo>
                    <a:pt x="7847" y="10610"/>
                    <a:pt x="6602" y="14120"/>
                    <a:pt x="4748" y="14818"/>
                  </a:cubicBezTo>
                  <a:cubicBezTo>
                    <a:pt x="4530" y="14900"/>
                    <a:pt x="4309" y="14941"/>
                    <a:pt x="4084" y="14941"/>
                  </a:cubicBezTo>
                  <a:cubicBezTo>
                    <a:pt x="3927" y="14941"/>
                    <a:pt x="3768" y="14921"/>
                    <a:pt x="3608" y="14881"/>
                  </a:cubicBezTo>
                  <a:cubicBezTo>
                    <a:pt x="5256" y="11467"/>
                    <a:pt x="5741" y="6380"/>
                    <a:pt x="5035" y="4068"/>
                  </a:cubicBezTo>
                  <a:cubicBezTo>
                    <a:pt x="4652" y="2814"/>
                    <a:pt x="4185" y="2198"/>
                    <a:pt x="3586" y="2198"/>
                  </a:cubicBezTo>
                  <a:cubicBezTo>
                    <a:pt x="3568" y="2198"/>
                    <a:pt x="3549" y="2199"/>
                    <a:pt x="3531" y="2200"/>
                  </a:cubicBezTo>
                  <a:cubicBezTo>
                    <a:pt x="2170" y="2279"/>
                    <a:pt x="1263" y="5759"/>
                    <a:pt x="1094" y="6687"/>
                  </a:cubicBezTo>
                  <a:cubicBezTo>
                    <a:pt x="977" y="7334"/>
                    <a:pt x="0" y="13058"/>
                    <a:pt x="2009" y="14689"/>
                  </a:cubicBezTo>
                  <a:cubicBezTo>
                    <a:pt x="2244" y="14881"/>
                    <a:pt x="2497" y="15051"/>
                    <a:pt x="2765" y="15194"/>
                  </a:cubicBezTo>
                  <a:cubicBezTo>
                    <a:pt x="2063" y="16440"/>
                    <a:pt x="1243" y="17232"/>
                    <a:pt x="382" y="17485"/>
                  </a:cubicBezTo>
                  <a:cubicBezTo>
                    <a:pt x="222" y="17531"/>
                    <a:pt x="130" y="17699"/>
                    <a:pt x="177" y="17860"/>
                  </a:cubicBezTo>
                  <a:cubicBezTo>
                    <a:pt x="216" y="17991"/>
                    <a:pt x="337" y="18076"/>
                    <a:pt x="468" y="18076"/>
                  </a:cubicBezTo>
                  <a:cubicBezTo>
                    <a:pt x="496" y="18076"/>
                    <a:pt x="524" y="18072"/>
                    <a:pt x="552" y="18064"/>
                  </a:cubicBezTo>
                  <a:cubicBezTo>
                    <a:pt x="1597" y="17757"/>
                    <a:pt x="2530" y="16869"/>
                    <a:pt x="3326" y="15428"/>
                  </a:cubicBezTo>
                  <a:cubicBezTo>
                    <a:pt x="3582" y="15507"/>
                    <a:pt x="3836" y="15546"/>
                    <a:pt x="4087" y="15546"/>
                  </a:cubicBezTo>
                  <a:cubicBezTo>
                    <a:pt x="4382" y="15546"/>
                    <a:pt x="4673" y="15492"/>
                    <a:pt x="4961" y="15384"/>
                  </a:cubicBezTo>
                  <a:cubicBezTo>
                    <a:pt x="6138" y="14941"/>
                    <a:pt x="7074" y="13602"/>
                    <a:pt x="7738" y="12113"/>
                  </a:cubicBezTo>
                  <a:lnTo>
                    <a:pt x="7738" y="12113"/>
                  </a:lnTo>
                  <a:cubicBezTo>
                    <a:pt x="7626" y="12864"/>
                    <a:pt x="7581" y="13618"/>
                    <a:pt x="7748" y="14350"/>
                  </a:cubicBezTo>
                  <a:cubicBezTo>
                    <a:pt x="7775" y="14474"/>
                    <a:pt x="7879" y="14567"/>
                    <a:pt x="8006" y="14582"/>
                  </a:cubicBezTo>
                  <a:cubicBezTo>
                    <a:pt x="8203" y="14605"/>
                    <a:pt x="8395" y="14616"/>
                    <a:pt x="8583" y="14616"/>
                  </a:cubicBezTo>
                  <a:cubicBezTo>
                    <a:pt x="9617" y="14616"/>
                    <a:pt x="10519" y="14273"/>
                    <a:pt x="11217" y="13603"/>
                  </a:cubicBezTo>
                  <a:cubicBezTo>
                    <a:pt x="11970" y="12882"/>
                    <a:pt x="12441" y="11804"/>
                    <a:pt x="12548" y="10605"/>
                  </a:cubicBezTo>
                  <a:lnTo>
                    <a:pt x="12548" y="10605"/>
                  </a:lnTo>
                  <a:cubicBezTo>
                    <a:pt x="12734" y="11099"/>
                    <a:pt x="12713" y="11685"/>
                    <a:pt x="12480" y="12321"/>
                  </a:cubicBezTo>
                  <a:cubicBezTo>
                    <a:pt x="12407" y="12519"/>
                    <a:pt x="12555" y="12727"/>
                    <a:pt x="12762" y="12727"/>
                  </a:cubicBezTo>
                  <a:cubicBezTo>
                    <a:pt x="12769" y="12727"/>
                    <a:pt x="12777" y="12727"/>
                    <a:pt x="12785" y="12726"/>
                  </a:cubicBezTo>
                  <a:cubicBezTo>
                    <a:pt x="14704" y="12591"/>
                    <a:pt x="15251" y="10676"/>
                    <a:pt x="15468" y="8754"/>
                  </a:cubicBezTo>
                  <a:cubicBezTo>
                    <a:pt x="15614" y="9115"/>
                    <a:pt x="15815" y="9451"/>
                    <a:pt x="16062" y="9750"/>
                  </a:cubicBezTo>
                  <a:cubicBezTo>
                    <a:pt x="16427" y="10186"/>
                    <a:pt x="16952" y="10525"/>
                    <a:pt x="17521" y="10693"/>
                  </a:cubicBezTo>
                  <a:cubicBezTo>
                    <a:pt x="16650" y="13019"/>
                    <a:pt x="16263" y="15648"/>
                    <a:pt x="16296" y="17894"/>
                  </a:cubicBezTo>
                  <a:cubicBezTo>
                    <a:pt x="16306" y="18637"/>
                    <a:pt x="16383" y="19404"/>
                    <a:pt x="16872" y="19985"/>
                  </a:cubicBezTo>
                  <a:cubicBezTo>
                    <a:pt x="17161" y="20326"/>
                    <a:pt x="17633" y="20540"/>
                    <a:pt x="18091" y="20540"/>
                  </a:cubicBezTo>
                  <a:cubicBezTo>
                    <a:pt x="18116" y="20540"/>
                    <a:pt x="18141" y="20540"/>
                    <a:pt x="18165" y="20537"/>
                  </a:cubicBezTo>
                  <a:cubicBezTo>
                    <a:pt x="18558" y="20517"/>
                    <a:pt x="18884" y="20345"/>
                    <a:pt x="19085" y="20049"/>
                  </a:cubicBezTo>
                  <a:cubicBezTo>
                    <a:pt x="19333" y="19689"/>
                    <a:pt x="19333" y="19243"/>
                    <a:pt x="19333" y="18919"/>
                  </a:cubicBezTo>
                  <a:lnTo>
                    <a:pt x="19330" y="10562"/>
                  </a:lnTo>
                  <a:cubicBezTo>
                    <a:pt x="19424" y="10513"/>
                    <a:pt x="19512" y="10458"/>
                    <a:pt x="19596" y="10396"/>
                  </a:cubicBezTo>
                  <a:cubicBezTo>
                    <a:pt x="20169" y="9974"/>
                    <a:pt x="20440" y="9167"/>
                    <a:pt x="20271" y="8385"/>
                  </a:cubicBezTo>
                  <a:cubicBezTo>
                    <a:pt x="20204" y="8074"/>
                    <a:pt x="20074" y="7805"/>
                    <a:pt x="19895" y="7592"/>
                  </a:cubicBezTo>
                  <a:cubicBezTo>
                    <a:pt x="20077" y="7366"/>
                    <a:pt x="20270" y="7150"/>
                    <a:pt x="20473" y="6943"/>
                  </a:cubicBezTo>
                  <a:cubicBezTo>
                    <a:pt x="20480" y="7050"/>
                    <a:pt x="20478" y="7163"/>
                    <a:pt x="20473" y="7298"/>
                  </a:cubicBezTo>
                  <a:cubicBezTo>
                    <a:pt x="20471" y="7375"/>
                    <a:pt x="20468" y="7454"/>
                    <a:pt x="20468" y="7539"/>
                  </a:cubicBezTo>
                  <a:cubicBezTo>
                    <a:pt x="20468" y="7638"/>
                    <a:pt x="20516" y="7732"/>
                    <a:pt x="20598" y="7789"/>
                  </a:cubicBezTo>
                  <a:cubicBezTo>
                    <a:pt x="20649" y="7824"/>
                    <a:pt x="20710" y="7843"/>
                    <a:pt x="20770" y="7843"/>
                  </a:cubicBezTo>
                  <a:cubicBezTo>
                    <a:pt x="20806" y="7843"/>
                    <a:pt x="20843" y="7836"/>
                    <a:pt x="20877" y="7824"/>
                  </a:cubicBezTo>
                  <a:cubicBezTo>
                    <a:pt x="21282" y="7667"/>
                    <a:pt x="21637" y="7403"/>
                    <a:pt x="21902" y="7059"/>
                  </a:cubicBezTo>
                  <a:cubicBezTo>
                    <a:pt x="22195" y="7782"/>
                    <a:pt x="22681" y="8370"/>
                    <a:pt x="23363" y="8370"/>
                  </a:cubicBezTo>
                  <a:cubicBezTo>
                    <a:pt x="23432" y="8370"/>
                    <a:pt x="23504" y="8364"/>
                    <a:pt x="23577" y="8351"/>
                  </a:cubicBezTo>
                  <a:cubicBezTo>
                    <a:pt x="23952" y="8286"/>
                    <a:pt x="24241" y="8049"/>
                    <a:pt x="24472" y="7858"/>
                  </a:cubicBezTo>
                  <a:cubicBezTo>
                    <a:pt x="24838" y="7558"/>
                    <a:pt x="25218" y="7278"/>
                    <a:pt x="25585" y="7008"/>
                  </a:cubicBezTo>
                  <a:cubicBezTo>
                    <a:pt x="26499" y="6338"/>
                    <a:pt x="27371" y="5698"/>
                    <a:pt x="28055" y="4746"/>
                  </a:cubicBezTo>
                  <a:lnTo>
                    <a:pt x="28272" y="5396"/>
                  </a:lnTo>
                  <a:cubicBezTo>
                    <a:pt x="28309" y="5512"/>
                    <a:pt x="28411" y="5605"/>
                    <a:pt x="28531" y="5605"/>
                  </a:cubicBezTo>
                  <a:cubicBezTo>
                    <a:pt x="28542" y="5605"/>
                    <a:pt x="28553" y="5605"/>
                    <a:pt x="28565" y="5603"/>
                  </a:cubicBezTo>
                  <a:cubicBezTo>
                    <a:pt x="28698" y="5599"/>
                    <a:pt x="28813" y="5510"/>
                    <a:pt x="28849" y="5381"/>
                  </a:cubicBezTo>
                  <a:cubicBezTo>
                    <a:pt x="29009" y="4802"/>
                    <a:pt x="29525" y="4314"/>
                    <a:pt x="30426" y="3887"/>
                  </a:cubicBezTo>
                  <a:cubicBezTo>
                    <a:pt x="31534" y="3365"/>
                    <a:pt x="32732" y="3063"/>
                    <a:pt x="33956" y="2996"/>
                  </a:cubicBezTo>
                  <a:cubicBezTo>
                    <a:pt x="34203" y="2983"/>
                    <a:pt x="34453" y="2979"/>
                    <a:pt x="34703" y="2975"/>
                  </a:cubicBezTo>
                  <a:cubicBezTo>
                    <a:pt x="35566" y="2962"/>
                    <a:pt x="36457" y="2948"/>
                    <a:pt x="37271" y="2569"/>
                  </a:cubicBezTo>
                  <a:cubicBezTo>
                    <a:pt x="37610" y="2412"/>
                    <a:pt x="37911" y="2201"/>
                    <a:pt x="38201" y="1998"/>
                  </a:cubicBezTo>
                  <a:cubicBezTo>
                    <a:pt x="38313" y="1918"/>
                    <a:pt x="38425" y="1840"/>
                    <a:pt x="38540" y="1764"/>
                  </a:cubicBezTo>
                  <a:cubicBezTo>
                    <a:pt x="39596" y="1067"/>
                    <a:pt x="40820" y="666"/>
                    <a:pt x="42085" y="603"/>
                  </a:cubicBezTo>
                  <a:cubicBezTo>
                    <a:pt x="42251" y="595"/>
                    <a:pt x="42380" y="453"/>
                    <a:pt x="42372" y="286"/>
                  </a:cubicBezTo>
                  <a:cubicBezTo>
                    <a:pt x="42364" y="120"/>
                    <a:pt x="42242" y="4"/>
                    <a:pt x="42055"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6"/>
          <p:cNvGrpSpPr/>
          <p:nvPr/>
        </p:nvGrpSpPr>
        <p:grpSpPr>
          <a:xfrm rot="-335960">
            <a:off x="1092970" y="3456285"/>
            <a:ext cx="1494062" cy="1131599"/>
            <a:chOff x="4652175" y="2728550"/>
            <a:chExt cx="1735450" cy="1314425"/>
          </a:xfrm>
        </p:grpSpPr>
        <p:sp>
          <p:nvSpPr>
            <p:cNvPr id="410" name="Google Shape;410;p26"/>
            <p:cNvSpPr/>
            <p:nvPr/>
          </p:nvSpPr>
          <p:spPr>
            <a:xfrm>
              <a:off x="4658325" y="2734875"/>
              <a:ext cx="387175" cy="280825"/>
            </a:xfrm>
            <a:custGeom>
              <a:avLst/>
              <a:gdLst/>
              <a:ahLst/>
              <a:cxnLst/>
              <a:rect l="l" t="t" r="r" b="b"/>
              <a:pathLst>
                <a:path w="15487" h="11233" extrusionOk="0">
                  <a:moveTo>
                    <a:pt x="9234" y="1"/>
                  </a:moveTo>
                  <a:cubicBezTo>
                    <a:pt x="9011" y="1"/>
                    <a:pt x="8787" y="33"/>
                    <a:pt x="8568" y="98"/>
                  </a:cubicBezTo>
                  <a:cubicBezTo>
                    <a:pt x="6623" y="673"/>
                    <a:pt x="2914" y="2131"/>
                    <a:pt x="1823" y="3257"/>
                  </a:cubicBezTo>
                  <a:cubicBezTo>
                    <a:pt x="437" y="4687"/>
                    <a:pt x="0" y="7261"/>
                    <a:pt x="666" y="8477"/>
                  </a:cubicBezTo>
                  <a:cubicBezTo>
                    <a:pt x="1332" y="9692"/>
                    <a:pt x="4062" y="11232"/>
                    <a:pt x="4062" y="11232"/>
                  </a:cubicBezTo>
                  <a:lnTo>
                    <a:pt x="15486" y="4282"/>
                  </a:lnTo>
                  <a:lnTo>
                    <a:pt x="12443" y="1738"/>
                  </a:lnTo>
                  <a:lnTo>
                    <a:pt x="10579" y="427"/>
                  </a:lnTo>
                  <a:cubicBezTo>
                    <a:pt x="10181" y="147"/>
                    <a:pt x="9710" y="1"/>
                    <a:pt x="923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4652175" y="2728550"/>
              <a:ext cx="404125" cy="294450"/>
            </a:xfrm>
            <a:custGeom>
              <a:avLst/>
              <a:gdLst/>
              <a:ahLst/>
              <a:cxnLst/>
              <a:rect l="l" t="t" r="r" b="b"/>
              <a:pathLst>
                <a:path w="16165" h="11778" extrusionOk="0">
                  <a:moveTo>
                    <a:pt x="9472" y="505"/>
                  </a:moveTo>
                  <a:cubicBezTo>
                    <a:pt x="9476" y="505"/>
                    <a:pt x="9479" y="505"/>
                    <a:pt x="9483" y="505"/>
                  </a:cubicBezTo>
                  <a:cubicBezTo>
                    <a:pt x="9912" y="505"/>
                    <a:pt x="10330" y="637"/>
                    <a:pt x="10680" y="885"/>
                  </a:cubicBezTo>
                  <a:lnTo>
                    <a:pt x="12536" y="2190"/>
                  </a:lnTo>
                  <a:lnTo>
                    <a:pt x="15301" y="4501"/>
                  </a:lnTo>
                  <a:lnTo>
                    <a:pt x="4305" y="11192"/>
                  </a:lnTo>
                  <a:cubicBezTo>
                    <a:pt x="3767" y="10876"/>
                    <a:pt x="1677" y="9604"/>
                    <a:pt x="1133" y="8608"/>
                  </a:cubicBezTo>
                  <a:cubicBezTo>
                    <a:pt x="535" y="7517"/>
                    <a:pt x="900" y="5078"/>
                    <a:pt x="2250" y="3685"/>
                  </a:cubicBezTo>
                  <a:cubicBezTo>
                    <a:pt x="3254" y="2649"/>
                    <a:pt x="6748" y="1223"/>
                    <a:pt x="8885" y="591"/>
                  </a:cubicBezTo>
                  <a:cubicBezTo>
                    <a:pt x="9076" y="535"/>
                    <a:pt x="9273" y="505"/>
                    <a:pt x="9472" y="505"/>
                  </a:cubicBezTo>
                  <a:close/>
                  <a:moveTo>
                    <a:pt x="9483" y="1"/>
                  </a:moveTo>
                  <a:cubicBezTo>
                    <a:pt x="9235" y="1"/>
                    <a:pt x="8985" y="37"/>
                    <a:pt x="8743" y="110"/>
                  </a:cubicBezTo>
                  <a:cubicBezTo>
                    <a:pt x="7106" y="593"/>
                    <a:pt x="3109" y="2076"/>
                    <a:pt x="1889" y="3335"/>
                  </a:cubicBezTo>
                  <a:cubicBezTo>
                    <a:pt x="371" y="4900"/>
                    <a:pt x="0" y="7586"/>
                    <a:pt x="691" y="8851"/>
                  </a:cubicBezTo>
                  <a:cubicBezTo>
                    <a:pt x="1383" y="10114"/>
                    <a:pt x="4070" y="11642"/>
                    <a:pt x="4185" y="11705"/>
                  </a:cubicBezTo>
                  <a:lnTo>
                    <a:pt x="4313" y="11777"/>
                  </a:lnTo>
                  <a:lnTo>
                    <a:pt x="16165" y="4567"/>
                  </a:lnTo>
                  <a:lnTo>
                    <a:pt x="12853" y="1798"/>
                  </a:lnTo>
                  <a:lnTo>
                    <a:pt x="10971" y="473"/>
                  </a:lnTo>
                  <a:cubicBezTo>
                    <a:pt x="10531" y="162"/>
                    <a:pt x="10010" y="1"/>
                    <a:pt x="948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4696150" y="2763725"/>
              <a:ext cx="1681475" cy="1270950"/>
            </a:xfrm>
            <a:custGeom>
              <a:avLst/>
              <a:gdLst/>
              <a:ahLst/>
              <a:cxnLst/>
              <a:rect l="l" t="t" r="r" b="b"/>
              <a:pathLst>
                <a:path w="67259" h="50838" extrusionOk="0">
                  <a:moveTo>
                    <a:pt x="12500" y="1"/>
                  </a:moveTo>
                  <a:cubicBezTo>
                    <a:pt x="12373" y="1"/>
                    <a:pt x="12245" y="14"/>
                    <a:pt x="12118" y="46"/>
                  </a:cubicBezTo>
                  <a:lnTo>
                    <a:pt x="3055" y="4181"/>
                  </a:lnTo>
                  <a:cubicBezTo>
                    <a:pt x="3055" y="4181"/>
                    <a:pt x="1" y="5908"/>
                    <a:pt x="966" y="11197"/>
                  </a:cubicBezTo>
                  <a:lnTo>
                    <a:pt x="53900" y="50173"/>
                  </a:lnTo>
                  <a:cubicBezTo>
                    <a:pt x="53900" y="50173"/>
                    <a:pt x="54810" y="50837"/>
                    <a:pt x="56505" y="50837"/>
                  </a:cubicBezTo>
                  <a:cubicBezTo>
                    <a:pt x="57220" y="50837"/>
                    <a:pt x="58076" y="50719"/>
                    <a:pt x="59062" y="50382"/>
                  </a:cubicBezTo>
                  <a:cubicBezTo>
                    <a:pt x="62384" y="49249"/>
                    <a:pt x="65791" y="45329"/>
                    <a:pt x="66524" y="42019"/>
                  </a:cubicBezTo>
                  <a:cubicBezTo>
                    <a:pt x="67258" y="38710"/>
                    <a:pt x="64952" y="37663"/>
                    <a:pt x="64499" y="37296"/>
                  </a:cubicBezTo>
                  <a:cubicBezTo>
                    <a:pt x="64046" y="36930"/>
                    <a:pt x="13901" y="440"/>
                    <a:pt x="13901" y="440"/>
                  </a:cubicBezTo>
                  <a:cubicBezTo>
                    <a:pt x="13901" y="440"/>
                    <a:pt x="13225" y="1"/>
                    <a:pt x="12500"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4689450" y="2757425"/>
              <a:ext cx="1693150" cy="1283600"/>
            </a:xfrm>
            <a:custGeom>
              <a:avLst/>
              <a:gdLst/>
              <a:ahLst/>
              <a:cxnLst/>
              <a:rect l="l" t="t" r="r" b="b"/>
              <a:pathLst>
                <a:path w="67726" h="51344" extrusionOk="0">
                  <a:moveTo>
                    <a:pt x="12770" y="504"/>
                  </a:moveTo>
                  <a:cubicBezTo>
                    <a:pt x="13403" y="504"/>
                    <a:pt x="14019" y="896"/>
                    <a:pt x="14020" y="896"/>
                  </a:cubicBezTo>
                  <a:cubicBezTo>
                    <a:pt x="14521" y="1260"/>
                    <a:pt x="64086" y="37328"/>
                    <a:pt x="64607" y="37744"/>
                  </a:cubicBezTo>
                  <a:cubicBezTo>
                    <a:pt x="64665" y="37790"/>
                    <a:pt x="64748" y="37846"/>
                    <a:pt x="64850" y="37915"/>
                  </a:cubicBezTo>
                  <a:cubicBezTo>
                    <a:pt x="65541" y="38376"/>
                    <a:pt x="67158" y="39457"/>
                    <a:pt x="66546" y="42216"/>
                  </a:cubicBezTo>
                  <a:cubicBezTo>
                    <a:pt x="65821" y="45495"/>
                    <a:pt x="62410" y="49317"/>
                    <a:pt x="59248" y="50396"/>
                  </a:cubicBezTo>
                  <a:cubicBezTo>
                    <a:pt x="58298" y="50720"/>
                    <a:pt x="57473" y="50834"/>
                    <a:pt x="56784" y="50834"/>
                  </a:cubicBezTo>
                  <a:cubicBezTo>
                    <a:pt x="55194" y="50834"/>
                    <a:pt x="54328" y="50231"/>
                    <a:pt x="54317" y="50223"/>
                  </a:cubicBezTo>
                  <a:lnTo>
                    <a:pt x="1464" y="11305"/>
                  </a:lnTo>
                  <a:cubicBezTo>
                    <a:pt x="599" y="6350"/>
                    <a:pt x="3330" y="4718"/>
                    <a:pt x="3426" y="4662"/>
                  </a:cubicBezTo>
                  <a:lnTo>
                    <a:pt x="12468" y="537"/>
                  </a:lnTo>
                  <a:cubicBezTo>
                    <a:pt x="12567" y="514"/>
                    <a:pt x="12669" y="504"/>
                    <a:pt x="12770" y="504"/>
                  </a:cubicBezTo>
                  <a:close/>
                  <a:moveTo>
                    <a:pt x="12767" y="1"/>
                  </a:moveTo>
                  <a:cubicBezTo>
                    <a:pt x="12621" y="1"/>
                    <a:pt x="12473" y="16"/>
                    <a:pt x="12325" y="53"/>
                  </a:cubicBezTo>
                  <a:lnTo>
                    <a:pt x="3199" y="4213"/>
                  </a:lnTo>
                  <a:cubicBezTo>
                    <a:pt x="3068" y="4287"/>
                    <a:pt x="1" y="6091"/>
                    <a:pt x="986" y="11494"/>
                  </a:cubicBezTo>
                  <a:lnTo>
                    <a:pt x="1005" y="11592"/>
                  </a:lnTo>
                  <a:lnTo>
                    <a:pt x="54019" y="50630"/>
                  </a:lnTo>
                  <a:cubicBezTo>
                    <a:pt x="54075" y="50670"/>
                    <a:pt x="55026" y="51344"/>
                    <a:pt x="56763" y="51344"/>
                  </a:cubicBezTo>
                  <a:cubicBezTo>
                    <a:pt x="57506" y="51344"/>
                    <a:pt x="58392" y="51221"/>
                    <a:pt x="59412" y="50873"/>
                  </a:cubicBezTo>
                  <a:cubicBezTo>
                    <a:pt x="62774" y="49727"/>
                    <a:pt x="66267" y="45813"/>
                    <a:pt x="67040" y="42327"/>
                  </a:cubicBezTo>
                  <a:cubicBezTo>
                    <a:pt x="67725" y="39231"/>
                    <a:pt x="65840" y="37970"/>
                    <a:pt x="65132" y="37497"/>
                  </a:cubicBezTo>
                  <a:cubicBezTo>
                    <a:pt x="65046" y="37439"/>
                    <a:pt x="64974" y="37392"/>
                    <a:pt x="64926" y="37353"/>
                  </a:cubicBezTo>
                  <a:cubicBezTo>
                    <a:pt x="64474" y="36985"/>
                    <a:pt x="16365" y="1979"/>
                    <a:pt x="14307" y="481"/>
                  </a:cubicBezTo>
                  <a:cubicBezTo>
                    <a:pt x="14272" y="458"/>
                    <a:pt x="13558" y="1"/>
                    <a:pt x="1276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6003400" y="3712350"/>
              <a:ext cx="384225" cy="324300"/>
            </a:xfrm>
            <a:custGeom>
              <a:avLst/>
              <a:gdLst/>
              <a:ahLst/>
              <a:cxnLst/>
              <a:rect l="l" t="t" r="r" b="b"/>
              <a:pathLst>
                <a:path w="15369" h="12972" extrusionOk="0">
                  <a:moveTo>
                    <a:pt x="11461" y="0"/>
                  </a:moveTo>
                  <a:cubicBezTo>
                    <a:pt x="9519" y="0"/>
                    <a:pt x="6944" y="1182"/>
                    <a:pt x="4693" y="3287"/>
                  </a:cubicBezTo>
                  <a:cubicBezTo>
                    <a:pt x="1363" y="6402"/>
                    <a:pt x="1" y="10359"/>
                    <a:pt x="1653" y="12126"/>
                  </a:cubicBezTo>
                  <a:cubicBezTo>
                    <a:pt x="2189" y="12699"/>
                    <a:pt x="2976" y="12971"/>
                    <a:pt x="3908" y="12971"/>
                  </a:cubicBezTo>
                  <a:cubicBezTo>
                    <a:pt x="5851" y="12971"/>
                    <a:pt x="8425" y="11789"/>
                    <a:pt x="10676" y="9685"/>
                  </a:cubicBezTo>
                  <a:cubicBezTo>
                    <a:pt x="14007" y="6570"/>
                    <a:pt x="15368" y="2613"/>
                    <a:pt x="13717" y="845"/>
                  </a:cubicBezTo>
                  <a:cubicBezTo>
                    <a:pt x="13181" y="272"/>
                    <a:pt x="12394" y="0"/>
                    <a:pt x="11461" y="0"/>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6014900" y="3706000"/>
              <a:ext cx="361250" cy="336975"/>
            </a:xfrm>
            <a:custGeom>
              <a:avLst/>
              <a:gdLst/>
              <a:ahLst/>
              <a:cxnLst/>
              <a:rect l="l" t="t" r="r" b="b"/>
              <a:pathLst>
                <a:path w="14450" h="13479" extrusionOk="0">
                  <a:moveTo>
                    <a:pt x="11006" y="505"/>
                  </a:moveTo>
                  <a:cubicBezTo>
                    <a:pt x="11886" y="505"/>
                    <a:pt x="12597" y="763"/>
                    <a:pt x="13072" y="1272"/>
                  </a:cubicBezTo>
                  <a:cubicBezTo>
                    <a:pt x="13804" y="2055"/>
                    <a:pt x="13908" y="3354"/>
                    <a:pt x="13366" y="4931"/>
                  </a:cubicBezTo>
                  <a:cubicBezTo>
                    <a:pt x="12805" y="6564"/>
                    <a:pt x="11625" y="8276"/>
                    <a:pt x="10044" y="9755"/>
                  </a:cubicBezTo>
                  <a:cubicBezTo>
                    <a:pt x="8461" y="11234"/>
                    <a:pt x="6673" y="12296"/>
                    <a:pt x="5008" y="12746"/>
                  </a:cubicBezTo>
                  <a:cubicBezTo>
                    <a:pt x="4443" y="12899"/>
                    <a:pt x="3918" y="12975"/>
                    <a:pt x="3442" y="12975"/>
                  </a:cubicBezTo>
                  <a:cubicBezTo>
                    <a:pt x="2562" y="12975"/>
                    <a:pt x="1852" y="12716"/>
                    <a:pt x="1376" y="12208"/>
                  </a:cubicBezTo>
                  <a:cubicBezTo>
                    <a:pt x="644" y="11425"/>
                    <a:pt x="539" y="10126"/>
                    <a:pt x="1082" y="8548"/>
                  </a:cubicBezTo>
                  <a:cubicBezTo>
                    <a:pt x="1643" y="6916"/>
                    <a:pt x="2823" y="5204"/>
                    <a:pt x="4404" y="3725"/>
                  </a:cubicBezTo>
                  <a:cubicBezTo>
                    <a:pt x="5987" y="2246"/>
                    <a:pt x="7775" y="1183"/>
                    <a:pt x="9439" y="732"/>
                  </a:cubicBezTo>
                  <a:cubicBezTo>
                    <a:pt x="10005" y="579"/>
                    <a:pt x="10530" y="505"/>
                    <a:pt x="11006" y="505"/>
                  </a:cubicBezTo>
                  <a:close/>
                  <a:moveTo>
                    <a:pt x="11007" y="1"/>
                  </a:moveTo>
                  <a:cubicBezTo>
                    <a:pt x="10486" y="1"/>
                    <a:pt x="9916" y="82"/>
                    <a:pt x="9309" y="247"/>
                  </a:cubicBezTo>
                  <a:cubicBezTo>
                    <a:pt x="7566" y="719"/>
                    <a:pt x="5703" y="1823"/>
                    <a:pt x="4062" y="3357"/>
                  </a:cubicBezTo>
                  <a:cubicBezTo>
                    <a:pt x="2422" y="4891"/>
                    <a:pt x="1195" y="6677"/>
                    <a:pt x="607" y="8384"/>
                  </a:cubicBezTo>
                  <a:cubicBezTo>
                    <a:pt x="1" y="10146"/>
                    <a:pt x="144" y="11626"/>
                    <a:pt x="1009" y="12552"/>
                  </a:cubicBezTo>
                  <a:cubicBezTo>
                    <a:pt x="1582" y="13165"/>
                    <a:pt x="2421" y="13479"/>
                    <a:pt x="3444" y="13479"/>
                  </a:cubicBezTo>
                  <a:cubicBezTo>
                    <a:pt x="3965" y="13479"/>
                    <a:pt x="4533" y="13397"/>
                    <a:pt x="5140" y="13233"/>
                  </a:cubicBezTo>
                  <a:cubicBezTo>
                    <a:pt x="6884" y="12761"/>
                    <a:pt x="8747" y="11656"/>
                    <a:pt x="10388" y="10122"/>
                  </a:cubicBezTo>
                  <a:cubicBezTo>
                    <a:pt x="12029" y="8589"/>
                    <a:pt x="13256" y="6803"/>
                    <a:pt x="13842" y="5095"/>
                  </a:cubicBezTo>
                  <a:cubicBezTo>
                    <a:pt x="14449" y="3334"/>
                    <a:pt x="14306" y="1854"/>
                    <a:pt x="13440" y="928"/>
                  </a:cubicBezTo>
                  <a:cubicBezTo>
                    <a:pt x="12867" y="315"/>
                    <a:pt x="12030" y="1"/>
                    <a:pt x="110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4696150" y="2763725"/>
              <a:ext cx="1225825" cy="953750"/>
            </a:xfrm>
            <a:custGeom>
              <a:avLst/>
              <a:gdLst/>
              <a:ahLst/>
              <a:cxnLst/>
              <a:rect l="l" t="t" r="r" b="b"/>
              <a:pathLst>
                <a:path w="49033" h="38150" extrusionOk="0">
                  <a:moveTo>
                    <a:pt x="12500" y="1"/>
                  </a:moveTo>
                  <a:cubicBezTo>
                    <a:pt x="12373" y="1"/>
                    <a:pt x="12245" y="14"/>
                    <a:pt x="12118" y="46"/>
                  </a:cubicBezTo>
                  <a:lnTo>
                    <a:pt x="3054" y="4181"/>
                  </a:lnTo>
                  <a:cubicBezTo>
                    <a:pt x="3054" y="4181"/>
                    <a:pt x="1" y="5907"/>
                    <a:pt x="966" y="11197"/>
                  </a:cubicBezTo>
                  <a:lnTo>
                    <a:pt x="37569" y="38150"/>
                  </a:lnTo>
                  <a:cubicBezTo>
                    <a:pt x="37309" y="36909"/>
                    <a:pt x="37358" y="35090"/>
                    <a:pt x="38756" y="32928"/>
                  </a:cubicBezTo>
                  <a:cubicBezTo>
                    <a:pt x="40056" y="30914"/>
                    <a:pt x="45883" y="27669"/>
                    <a:pt x="49033" y="26014"/>
                  </a:cubicBezTo>
                  <a:cubicBezTo>
                    <a:pt x="34152" y="15176"/>
                    <a:pt x="13901" y="440"/>
                    <a:pt x="13901" y="440"/>
                  </a:cubicBezTo>
                  <a:cubicBezTo>
                    <a:pt x="13901" y="440"/>
                    <a:pt x="13224" y="1"/>
                    <a:pt x="1250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4687050" y="2755250"/>
              <a:ext cx="1244975" cy="970675"/>
            </a:xfrm>
            <a:custGeom>
              <a:avLst/>
              <a:gdLst/>
              <a:ahLst/>
              <a:cxnLst/>
              <a:rect l="l" t="t" r="r" b="b"/>
              <a:pathLst>
                <a:path w="49799" h="38827" extrusionOk="0">
                  <a:moveTo>
                    <a:pt x="12865" y="678"/>
                  </a:moveTo>
                  <a:cubicBezTo>
                    <a:pt x="13439" y="678"/>
                    <a:pt x="14010" y="1019"/>
                    <a:pt x="14075" y="1060"/>
                  </a:cubicBezTo>
                  <a:cubicBezTo>
                    <a:pt x="14555" y="1409"/>
                    <a:pt x="34106" y="15635"/>
                    <a:pt x="48759" y="26308"/>
                  </a:cubicBezTo>
                  <a:cubicBezTo>
                    <a:pt x="45396" y="28095"/>
                    <a:pt x="40104" y="31121"/>
                    <a:pt x="38835" y="33083"/>
                  </a:cubicBezTo>
                  <a:cubicBezTo>
                    <a:pt x="37645" y="34925"/>
                    <a:pt x="37405" y="36539"/>
                    <a:pt x="37489" y="37740"/>
                  </a:cubicBezTo>
                  <a:lnTo>
                    <a:pt x="1639" y="11344"/>
                  </a:lnTo>
                  <a:cubicBezTo>
                    <a:pt x="805" y="6481"/>
                    <a:pt x="3471" y="4880"/>
                    <a:pt x="3559" y="4827"/>
                  </a:cubicBezTo>
                  <a:lnTo>
                    <a:pt x="12593" y="707"/>
                  </a:lnTo>
                  <a:cubicBezTo>
                    <a:pt x="12682" y="687"/>
                    <a:pt x="12774" y="678"/>
                    <a:pt x="12865" y="678"/>
                  </a:cubicBezTo>
                  <a:close/>
                  <a:moveTo>
                    <a:pt x="12863" y="1"/>
                  </a:moveTo>
                  <a:cubicBezTo>
                    <a:pt x="12710" y="1"/>
                    <a:pt x="12555" y="17"/>
                    <a:pt x="12401" y="56"/>
                  </a:cubicBezTo>
                  <a:cubicBezTo>
                    <a:pt x="12380" y="60"/>
                    <a:pt x="12360" y="67"/>
                    <a:pt x="12342" y="77"/>
                  </a:cubicBezTo>
                  <a:lnTo>
                    <a:pt x="3252" y="4225"/>
                  </a:lnTo>
                  <a:cubicBezTo>
                    <a:pt x="3119" y="4300"/>
                    <a:pt x="0" y="6134"/>
                    <a:pt x="997" y="11596"/>
                  </a:cubicBezTo>
                  <a:cubicBezTo>
                    <a:pt x="1012" y="11681"/>
                    <a:pt x="1061" y="11757"/>
                    <a:pt x="1130" y="11809"/>
                  </a:cubicBezTo>
                  <a:lnTo>
                    <a:pt x="37733" y="38760"/>
                  </a:lnTo>
                  <a:cubicBezTo>
                    <a:pt x="37790" y="38804"/>
                    <a:pt x="37861" y="38827"/>
                    <a:pt x="37934" y="38827"/>
                  </a:cubicBezTo>
                  <a:lnTo>
                    <a:pt x="37934" y="38826"/>
                  </a:lnTo>
                  <a:cubicBezTo>
                    <a:pt x="38149" y="38826"/>
                    <a:pt x="38309" y="38628"/>
                    <a:pt x="38265" y="38417"/>
                  </a:cubicBezTo>
                  <a:cubicBezTo>
                    <a:pt x="38033" y="37315"/>
                    <a:pt x="38042" y="35556"/>
                    <a:pt x="39404" y="33449"/>
                  </a:cubicBezTo>
                  <a:cubicBezTo>
                    <a:pt x="40314" y="32041"/>
                    <a:pt x="44014" y="29562"/>
                    <a:pt x="49553" y="26652"/>
                  </a:cubicBezTo>
                  <a:cubicBezTo>
                    <a:pt x="49775" y="26536"/>
                    <a:pt x="49798" y="26226"/>
                    <a:pt x="49596" y="26079"/>
                  </a:cubicBezTo>
                  <a:cubicBezTo>
                    <a:pt x="34715" y="15242"/>
                    <a:pt x="14464" y="505"/>
                    <a:pt x="14464" y="505"/>
                  </a:cubicBezTo>
                  <a:cubicBezTo>
                    <a:pt x="14459" y="502"/>
                    <a:pt x="14454" y="499"/>
                    <a:pt x="14449" y="495"/>
                  </a:cubicBezTo>
                  <a:cubicBezTo>
                    <a:pt x="14413" y="472"/>
                    <a:pt x="13681" y="1"/>
                    <a:pt x="128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5580550" y="3298425"/>
              <a:ext cx="680850" cy="498775"/>
            </a:xfrm>
            <a:custGeom>
              <a:avLst/>
              <a:gdLst/>
              <a:ahLst/>
              <a:cxnLst/>
              <a:rect l="l" t="t" r="r" b="b"/>
              <a:pathLst>
                <a:path w="27234" h="19951" extrusionOk="0">
                  <a:moveTo>
                    <a:pt x="5404" y="1"/>
                  </a:moveTo>
                  <a:cubicBezTo>
                    <a:pt x="5016" y="1"/>
                    <a:pt x="4627" y="95"/>
                    <a:pt x="4273" y="287"/>
                  </a:cubicBezTo>
                  <a:lnTo>
                    <a:pt x="1280" y="1920"/>
                  </a:lnTo>
                  <a:cubicBezTo>
                    <a:pt x="562" y="2311"/>
                    <a:pt x="97" y="3042"/>
                    <a:pt x="49" y="3858"/>
                  </a:cubicBezTo>
                  <a:cubicBezTo>
                    <a:pt x="1" y="4672"/>
                    <a:pt x="376" y="5454"/>
                    <a:pt x="1042" y="5926"/>
                  </a:cubicBezTo>
                  <a:lnTo>
                    <a:pt x="20379" y="19951"/>
                  </a:lnTo>
                  <a:lnTo>
                    <a:pt x="20674" y="19542"/>
                  </a:lnTo>
                  <a:lnTo>
                    <a:pt x="1335" y="5516"/>
                  </a:lnTo>
                  <a:cubicBezTo>
                    <a:pt x="810" y="5144"/>
                    <a:pt x="515" y="4529"/>
                    <a:pt x="553" y="3887"/>
                  </a:cubicBezTo>
                  <a:cubicBezTo>
                    <a:pt x="591" y="3247"/>
                    <a:pt x="956" y="2670"/>
                    <a:pt x="1520" y="2363"/>
                  </a:cubicBezTo>
                  <a:lnTo>
                    <a:pt x="4513" y="730"/>
                  </a:lnTo>
                  <a:cubicBezTo>
                    <a:pt x="4793" y="578"/>
                    <a:pt x="5100" y="504"/>
                    <a:pt x="5405" y="504"/>
                  </a:cubicBezTo>
                  <a:cubicBezTo>
                    <a:pt x="5790" y="504"/>
                    <a:pt x="6173" y="622"/>
                    <a:pt x="6497" y="856"/>
                  </a:cubicBezTo>
                  <a:lnTo>
                    <a:pt x="26938" y="15661"/>
                  </a:lnTo>
                  <a:lnTo>
                    <a:pt x="27234" y="15253"/>
                  </a:lnTo>
                  <a:lnTo>
                    <a:pt x="6793" y="448"/>
                  </a:lnTo>
                  <a:cubicBezTo>
                    <a:pt x="6380" y="151"/>
                    <a:pt x="5893" y="1"/>
                    <a:pt x="54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Resim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3587159"/>
            <a:ext cx="2099913" cy="14839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050;p37"/>
          <p:cNvSpPr/>
          <p:nvPr/>
        </p:nvSpPr>
        <p:spPr>
          <a:xfrm rot="856398">
            <a:off x="2415183" y="3583057"/>
            <a:ext cx="738600" cy="324443"/>
          </a:xfrm>
          <a:prstGeom prst="flowChartConnector">
            <a:avLst/>
          </a:prstGeom>
          <a:solidFill>
            <a:srgbClr val="000000">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051;p37"/>
          <p:cNvSpPr/>
          <p:nvPr/>
        </p:nvSpPr>
        <p:spPr>
          <a:xfrm>
            <a:off x="2636951" y="2091662"/>
            <a:ext cx="356100" cy="52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054;p37"/>
          <p:cNvSpPr/>
          <p:nvPr/>
        </p:nvSpPr>
        <p:spPr>
          <a:xfrm>
            <a:off x="2947620" y="3450946"/>
            <a:ext cx="262532" cy="269052"/>
          </a:xfrm>
          <a:custGeom>
            <a:avLst/>
            <a:gdLst/>
            <a:ahLst/>
            <a:cxnLst/>
            <a:rect l="l" t="t" r="r" b="b"/>
            <a:pathLst>
              <a:path w="8335" h="8542" extrusionOk="0">
                <a:moveTo>
                  <a:pt x="2738" y="0"/>
                </a:moveTo>
                <a:cubicBezTo>
                  <a:pt x="2666" y="0"/>
                  <a:pt x="2594" y="5"/>
                  <a:pt x="2521" y="14"/>
                </a:cubicBezTo>
                <a:cubicBezTo>
                  <a:pt x="1929" y="83"/>
                  <a:pt x="1394" y="517"/>
                  <a:pt x="1201" y="1080"/>
                </a:cubicBezTo>
                <a:cubicBezTo>
                  <a:pt x="1135" y="1273"/>
                  <a:pt x="1108" y="1473"/>
                  <a:pt x="1039" y="1663"/>
                </a:cubicBezTo>
                <a:cubicBezTo>
                  <a:pt x="874" y="2138"/>
                  <a:pt x="343" y="2186"/>
                  <a:pt x="163" y="2673"/>
                </a:cubicBezTo>
                <a:cubicBezTo>
                  <a:pt x="1" y="3114"/>
                  <a:pt x="91" y="3610"/>
                  <a:pt x="118" y="4066"/>
                </a:cubicBezTo>
                <a:cubicBezTo>
                  <a:pt x="163" y="4766"/>
                  <a:pt x="218" y="5466"/>
                  <a:pt x="287" y="6165"/>
                </a:cubicBezTo>
                <a:cubicBezTo>
                  <a:pt x="322" y="6545"/>
                  <a:pt x="360" y="6924"/>
                  <a:pt x="401" y="7303"/>
                </a:cubicBezTo>
                <a:cubicBezTo>
                  <a:pt x="405" y="7324"/>
                  <a:pt x="405" y="7341"/>
                  <a:pt x="405" y="7362"/>
                </a:cubicBezTo>
                <a:cubicBezTo>
                  <a:pt x="422" y="7693"/>
                  <a:pt x="305" y="8031"/>
                  <a:pt x="415" y="8345"/>
                </a:cubicBezTo>
                <a:cubicBezTo>
                  <a:pt x="415" y="8348"/>
                  <a:pt x="419" y="8355"/>
                  <a:pt x="422" y="8358"/>
                </a:cubicBezTo>
                <a:cubicBezTo>
                  <a:pt x="443" y="8379"/>
                  <a:pt x="484" y="8420"/>
                  <a:pt x="515" y="8455"/>
                </a:cubicBezTo>
                <a:cubicBezTo>
                  <a:pt x="518" y="8455"/>
                  <a:pt x="518" y="8458"/>
                  <a:pt x="522" y="8458"/>
                </a:cubicBezTo>
                <a:cubicBezTo>
                  <a:pt x="535" y="8469"/>
                  <a:pt x="549" y="8476"/>
                  <a:pt x="570" y="8482"/>
                </a:cubicBezTo>
                <a:cubicBezTo>
                  <a:pt x="662" y="8526"/>
                  <a:pt x="781" y="8542"/>
                  <a:pt x="904" y="8542"/>
                </a:cubicBezTo>
                <a:cubicBezTo>
                  <a:pt x="1092" y="8542"/>
                  <a:pt x="1291" y="8506"/>
                  <a:pt x="1422" y="8479"/>
                </a:cubicBezTo>
                <a:cubicBezTo>
                  <a:pt x="2074" y="8345"/>
                  <a:pt x="2674" y="7928"/>
                  <a:pt x="2987" y="7334"/>
                </a:cubicBezTo>
                <a:cubicBezTo>
                  <a:pt x="3249" y="6841"/>
                  <a:pt x="3356" y="6217"/>
                  <a:pt x="3825" y="5907"/>
                </a:cubicBezTo>
                <a:cubicBezTo>
                  <a:pt x="4053" y="5759"/>
                  <a:pt x="4323" y="5718"/>
                  <a:pt x="4591" y="5718"/>
                </a:cubicBezTo>
                <a:cubicBezTo>
                  <a:pt x="4672" y="5718"/>
                  <a:pt x="4753" y="5722"/>
                  <a:pt x="4832" y="5727"/>
                </a:cubicBezTo>
                <a:cubicBezTo>
                  <a:pt x="4894" y="5733"/>
                  <a:pt x="4957" y="5736"/>
                  <a:pt x="5021" y="5736"/>
                </a:cubicBezTo>
                <a:cubicBezTo>
                  <a:pt x="5075" y="5736"/>
                  <a:pt x="5129" y="5734"/>
                  <a:pt x="5184" y="5731"/>
                </a:cubicBezTo>
                <a:cubicBezTo>
                  <a:pt x="5429" y="5693"/>
                  <a:pt x="5673" y="5676"/>
                  <a:pt x="5914" y="5614"/>
                </a:cubicBezTo>
                <a:cubicBezTo>
                  <a:pt x="6201" y="5541"/>
                  <a:pt x="6490" y="5386"/>
                  <a:pt x="6632" y="5127"/>
                </a:cubicBezTo>
                <a:cubicBezTo>
                  <a:pt x="6969" y="4503"/>
                  <a:pt x="6328" y="3682"/>
                  <a:pt x="6638" y="3045"/>
                </a:cubicBezTo>
                <a:cubicBezTo>
                  <a:pt x="6794" y="2731"/>
                  <a:pt x="7138" y="2562"/>
                  <a:pt x="7453" y="2411"/>
                </a:cubicBezTo>
                <a:cubicBezTo>
                  <a:pt x="7770" y="2255"/>
                  <a:pt x="8107" y="2062"/>
                  <a:pt x="8228" y="1731"/>
                </a:cubicBezTo>
                <a:cubicBezTo>
                  <a:pt x="8335" y="1432"/>
                  <a:pt x="8228" y="1090"/>
                  <a:pt x="8032" y="838"/>
                </a:cubicBezTo>
                <a:cubicBezTo>
                  <a:pt x="7691" y="395"/>
                  <a:pt x="7127" y="194"/>
                  <a:pt x="6560" y="194"/>
                </a:cubicBezTo>
                <a:cubicBezTo>
                  <a:pt x="6352" y="194"/>
                  <a:pt x="6144" y="221"/>
                  <a:pt x="5946" y="273"/>
                </a:cubicBezTo>
                <a:cubicBezTo>
                  <a:pt x="5711" y="331"/>
                  <a:pt x="5483" y="421"/>
                  <a:pt x="5246" y="459"/>
                </a:cubicBezTo>
                <a:cubicBezTo>
                  <a:pt x="5165" y="471"/>
                  <a:pt x="5085" y="476"/>
                  <a:pt x="5005" y="476"/>
                </a:cubicBezTo>
                <a:cubicBezTo>
                  <a:pt x="4622" y="476"/>
                  <a:pt x="4243" y="358"/>
                  <a:pt x="3866" y="238"/>
                </a:cubicBezTo>
                <a:cubicBezTo>
                  <a:pt x="3493" y="119"/>
                  <a:pt x="3119" y="0"/>
                  <a:pt x="2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055;p37"/>
          <p:cNvSpPr/>
          <p:nvPr/>
        </p:nvSpPr>
        <p:spPr>
          <a:xfrm>
            <a:off x="2956093" y="3627866"/>
            <a:ext cx="177520" cy="89390"/>
          </a:xfrm>
          <a:custGeom>
            <a:avLst/>
            <a:gdLst/>
            <a:ahLst/>
            <a:cxnLst/>
            <a:rect l="l" t="t" r="r" b="b"/>
            <a:pathLst>
              <a:path w="5636" h="2838" extrusionOk="0">
                <a:moveTo>
                  <a:pt x="5635" y="0"/>
                </a:moveTo>
                <a:cubicBezTo>
                  <a:pt x="5397" y="59"/>
                  <a:pt x="5156" y="76"/>
                  <a:pt x="4915" y="114"/>
                </a:cubicBezTo>
                <a:cubicBezTo>
                  <a:pt x="5156" y="100"/>
                  <a:pt x="5400" y="59"/>
                  <a:pt x="5635" y="0"/>
                </a:cubicBezTo>
                <a:close/>
                <a:moveTo>
                  <a:pt x="136" y="1745"/>
                </a:moveTo>
                <a:cubicBezTo>
                  <a:pt x="142" y="2031"/>
                  <a:pt x="1" y="2472"/>
                  <a:pt x="146" y="2728"/>
                </a:cubicBezTo>
                <a:cubicBezTo>
                  <a:pt x="36" y="2414"/>
                  <a:pt x="153" y="2076"/>
                  <a:pt x="136" y="1745"/>
                </a:cubicBezTo>
                <a:close/>
                <a:moveTo>
                  <a:pt x="153" y="2741"/>
                </a:moveTo>
                <a:lnTo>
                  <a:pt x="153" y="2741"/>
                </a:lnTo>
                <a:cubicBezTo>
                  <a:pt x="170" y="2766"/>
                  <a:pt x="187" y="2790"/>
                  <a:pt x="208" y="2811"/>
                </a:cubicBezTo>
                <a:cubicBezTo>
                  <a:pt x="222" y="2820"/>
                  <a:pt x="232" y="2828"/>
                  <a:pt x="246" y="2838"/>
                </a:cubicBezTo>
                <a:cubicBezTo>
                  <a:pt x="215" y="2803"/>
                  <a:pt x="174" y="2762"/>
                  <a:pt x="153" y="2741"/>
                </a:cubicBezTo>
                <a:close/>
              </a:path>
            </a:pathLst>
          </a:custGeom>
          <a:solidFill>
            <a:srgbClr val="F0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58;p37"/>
          <p:cNvSpPr/>
          <p:nvPr/>
        </p:nvSpPr>
        <p:spPr>
          <a:xfrm>
            <a:off x="663499" y="3328643"/>
            <a:ext cx="1330454" cy="863126"/>
          </a:xfrm>
          <a:custGeom>
            <a:avLst/>
            <a:gdLst/>
            <a:ahLst/>
            <a:cxnLst/>
            <a:rect l="l" t="t" r="r" b="b"/>
            <a:pathLst>
              <a:path w="42240" h="27403" extrusionOk="0">
                <a:moveTo>
                  <a:pt x="41434" y="0"/>
                </a:moveTo>
                <a:cubicBezTo>
                  <a:pt x="41405" y="0"/>
                  <a:pt x="41376" y="1"/>
                  <a:pt x="41346" y="4"/>
                </a:cubicBezTo>
                <a:lnTo>
                  <a:pt x="18372" y="2345"/>
                </a:lnTo>
                <a:cubicBezTo>
                  <a:pt x="18151" y="2366"/>
                  <a:pt x="17948" y="2470"/>
                  <a:pt x="17796" y="2621"/>
                </a:cubicBezTo>
                <a:lnTo>
                  <a:pt x="17792" y="2621"/>
                </a:lnTo>
                <a:cubicBezTo>
                  <a:pt x="17603" y="2804"/>
                  <a:pt x="17482" y="3063"/>
                  <a:pt x="17482" y="3335"/>
                </a:cubicBezTo>
                <a:lnTo>
                  <a:pt x="17482" y="4907"/>
                </a:lnTo>
                <a:cubicBezTo>
                  <a:pt x="17482" y="5401"/>
                  <a:pt x="17827" y="6004"/>
                  <a:pt x="18258" y="6249"/>
                </a:cubicBezTo>
                <a:lnTo>
                  <a:pt x="20396" y="7483"/>
                </a:lnTo>
                <a:lnTo>
                  <a:pt x="780" y="18807"/>
                </a:lnTo>
                <a:cubicBezTo>
                  <a:pt x="563" y="18927"/>
                  <a:pt x="370" y="19141"/>
                  <a:pt x="225" y="19386"/>
                </a:cubicBezTo>
                <a:cubicBezTo>
                  <a:pt x="83" y="19631"/>
                  <a:pt x="1" y="19903"/>
                  <a:pt x="1" y="20151"/>
                </a:cubicBezTo>
                <a:lnTo>
                  <a:pt x="1" y="21720"/>
                </a:lnTo>
                <a:cubicBezTo>
                  <a:pt x="1" y="22217"/>
                  <a:pt x="349" y="22817"/>
                  <a:pt x="780" y="23065"/>
                </a:cubicBezTo>
                <a:lnTo>
                  <a:pt x="7972" y="27219"/>
                </a:lnTo>
                <a:cubicBezTo>
                  <a:pt x="8187" y="27343"/>
                  <a:pt x="8459" y="27402"/>
                  <a:pt x="8742" y="27402"/>
                </a:cubicBezTo>
                <a:cubicBezTo>
                  <a:pt x="9021" y="27402"/>
                  <a:pt x="9304" y="27337"/>
                  <a:pt x="9514" y="27216"/>
                </a:cubicBezTo>
                <a:lnTo>
                  <a:pt x="32043" y="14206"/>
                </a:lnTo>
                <a:lnTo>
                  <a:pt x="37094" y="17123"/>
                </a:lnTo>
                <a:cubicBezTo>
                  <a:pt x="37223" y="17198"/>
                  <a:pt x="37355" y="17233"/>
                  <a:pt x="37481" y="17233"/>
                </a:cubicBezTo>
                <a:cubicBezTo>
                  <a:pt x="37624" y="17233"/>
                  <a:pt x="37758" y="17187"/>
                  <a:pt x="37871" y="17103"/>
                </a:cubicBezTo>
                <a:cubicBezTo>
                  <a:pt x="37987" y="17017"/>
                  <a:pt x="38081" y="16883"/>
                  <a:pt x="38132" y="16717"/>
                </a:cubicBezTo>
                <a:lnTo>
                  <a:pt x="41983" y="4128"/>
                </a:lnTo>
                <a:cubicBezTo>
                  <a:pt x="42122" y="3652"/>
                  <a:pt x="42239" y="2873"/>
                  <a:pt x="42239" y="2384"/>
                </a:cubicBezTo>
                <a:lnTo>
                  <a:pt x="42239" y="811"/>
                </a:lnTo>
                <a:cubicBezTo>
                  <a:pt x="42239" y="639"/>
                  <a:pt x="42190" y="484"/>
                  <a:pt x="42104" y="356"/>
                </a:cubicBezTo>
                <a:cubicBezTo>
                  <a:pt x="41964" y="137"/>
                  <a:pt x="41718" y="0"/>
                  <a:pt x="414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59;p37"/>
          <p:cNvSpPr/>
          <p:nvPr/>
        </p:nvSpPr>
        <p:spPr>
          <a:xfrm>
            <a:off x="1214009" y="3414441"/>
            <a:ext cx="91910" cy="149897"/>
          </a:xfrm>
          <a:custGeom>
            <a:avLst/>
            <a:gdLst/>
            <a:ahLst/>
            <a:cxnLst/>
            <a:rect l="l" t="t" r="r" b="b"/>
            <a:pathLst>
              <a:path w="2918" h="4759" extrusionOk="0">
                <a:moveTo>
                  <a:pt x="218" y="0"/>
                </a:moveTo>
                <a:cubicBezTo>
                  <a:pt x="84" y="173"/>
                  <a:pt x="1" y="387"/>
                  <a:pt x="1" y="611"/>
                </a:cubicBezTo>
                <a:lnTo>
                  <a:pt x="1" y="2180"/>
                </a:lnTo>
                <a:cubicBezTo>
                  <a:pt x="1" y="2677"/>
                  <a:pt x="349" y="3280"/>
                  <a:pt x="780" y="3525"/>
                </a:cubicBezTo>
                <a:cubicBezTo>
                  <a:pt x="349" y="3280"/>
                  <a:pt x="4" y="2677"/>
                  <a:pt x="4" y="2183"/>
                </a:cubicBezTo>
                <a:lnTo>
                  <a:pt x="4" y="611"/>
                </a:lnTo>
                <a:cubicBezTo>
                  <a:pt x="4" y="387"/>
                  <a:pt x="87" y="173"/>
                  <a:pt x="218" y="0"/>
                </a:cubicBezTo>
                <a:close/>
                <a:moveTo>
                  <a:pt x="780" y="3525"/>
                </a:moveTo>
                <a:lnTo>
                  <a:pt x="2914" y="4759"/>
                </a:lnTo>
                <a:lnTo>
                  <a:pt x="2918" y="4759"/>
                </a:lnTo>
                <a:lnTo>
                  <a:pt x="780" y="3525"/>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60;p37"/>
          <p:cNvSpPr/>
          <p:nvPr/>
        </p:nvSpPr>
        <p:spPr>
          <a:xfrm>
            <a:off x="1214135" y="3411197"/>
            <a:ext cx="183473" cy="153141"/>
          </a:xfrm>
          <a:custGeom>
            <a:avLst/>
            <a:gdLst/>
            <a:ahLst/>
            <a:cxnLst/>
            <a:rect l="l" t="t" r="r" b="b"/>
            <a:pathLst>
              <a:path w="5825" h="4862" extrusionOk="0">
                <a:moveTo>
                  <a:pt x="310" y="0"/>
                </a:moveTo>
                <a:cubicBezTo>
                  <a:pt x="276" y="31"/>
                  <a:pt x="245" y="70"/>
                  <a:pt x="214" y="103"/>
                </a:cubicBezTo>
                <a:cubicBezTo>
                  <a:pt x="83" y="276"/>
                  <a:pt x="0" y="490"/>
                  <a:pt x="0" y="714"/>
                </a:cubicBezTo>
                <a:lnTo>
                  <a:pt x="0" y="2286"/>
                </a:lnTo>
                <a:cubicBezTo>
                  <a:pt x="0" y="2780"/>
                  <a:pt x="345" y="3383"/>
                  <a:pt x="776" y="3628"/>
                </a:cubicBezTo>
                <a:lnTo>
                  <a:pt x="2914" y="4862"/>
                </a:lnTo>
                <a:lnTo>
                  <a:pt x="5824" y="3179"/>
                </a:lnTo>
                <a:lnTo>
                  <a:pt x="3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061;p37"/>
          <p:cNvSpPr/>
          <p:nvPr/>
        </p:nvSpPr>
        <p:spPr>
          <a:xfrm>
            <a:off x="1672767" y="3776092"/>
            <a:ext cx="182780" cy="95406"/>
          </a:xfrm>
          <a:custGeom>
            <a:avLst/>
            <a:gdLst/>
            <a:ahLst/>
            <a:cxnLst/>
            <a:rect l="l" t="t" r="r" b="b"/>
            <a:pathLst>
              <a:path w="5803" h="3029" extrusionOk="0">
                <a:moveTo>
                  <a:pt x="0" y="0"/>
                </a:moveTo>
                <a:lnTo>
                  <a:pt x="0" y="5"/>
                </a:lnTo>
                <a:lnTo>
                  <a:pt x="3851" y="2225"/>
                </a:lnTo>
                <a:lnTo>
                  <a:pt x="0" y="0"/>
                </a:lnTo>
                <a:close/>
                <a:moveTo>
                  <a:pt x="5305" y="3015"/>
                </a:moveTo>
                <a:cubicBezTo>
                  <a:pt x="5353" y="3025"/>
                  <a:pt x="5397" y="3028"/>
                  <a:pt x="5438" y="3028"/>
                </a:cubicBezTo>
                <a:cubicBezTo>
                  <a:pt x="5438" y="3028"/>
                  <a:pt x="5439" y="3028"/>
                  <a:pt x="5439" y="3028"/>
                </a:cubicBezTo>
                <a:lnTo>
                  <a:pt x="5439" y="3028"/>
                </a:lnTo>
                <a:cubicBezTo>
                  <a:pt x="5396" y="3028"/>
                  <a:pt x="5352" y="3025"/>
                  <a:pt x="5305" y="3015"/>
                </a:cubicBezTo>
                <a:close/>
                <a:moveTo>
                  <a:pt x="5802" y="2914"/>
                </a:moveTo>
                <a:cubicBezTo>
                  <a:pt x="5696" y="2988"/>
                  <a:pt x="5574" y="3028"/>
                  <a:pt x="5439" y="3028"/>
                </a:cubicBezTo>
                <a:lnTo>
                  <a:pt x="5439" y="3028"/>
                </a:lnTo>
                <a:cubicBezTo>
                  <a:pt x="5440" y="3028"/>
                  <a:pt x="5440" y="3028"/>
                  <a:pt x="5441" y="3028"/>
                </a:cubicBezTo>
                <a:cubicBezTo>
                  <a:pt x="5573" y="3028"/>
                  <a:pt x="5696" y="2988"/>
                  <a:pt x="5802" y="2914"/>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062;p37"/>
          <p:cNvSpPr/>
          <p:nvPr/>
        </p:nvSpPr>
        <p:spPr>
          <a:xfrm>
            <a:off x="1672767" y="3670199"/>
            <a:ext cx="183567" cy="201301"/>
          </a:xfrm>
          <a:custGeom>
            <a:avLst/>
            <a:gdLst/>
            <a:ahLst/>
            <a:cxnLst/>
            <a:rect l="l" t="t" r="r" b="b"/>
            <a:pathLst>
              <a:path w="5828" h="6391" extrusionOk="0">
                <a:moveTo>
                  <a:pt x="0" y="1"/>
                </a:moveTo>
                <a:lnTo>
                  <a:pt x="0" y="3362"/>
                </a:lnTo>
                <a:lnTo>
                  <a:pt x="3851" y="5587"/>
                </a:lnTo>
                <a:lnTo>
                  <a:pt x="5051" y="6279"/>
                </a:lnTo>
                <a:cubicBezTo>
                  <a:pt x="5134" y="6328"/>
                  <a:pt x="5220" y="6359"/>
                  <a:pt x="5303" y="6376"/>
                </a:cubicBezTo>
                <a:cubicBezTo>
                  <a:pt x="5352" y="6387"/>
                  <a:pt x="5396" y="6390"/>
                  <a:pt x="5438" y="6390"/>
                </a:cubicBezTo>
                <a:cubicBezTo>
                  <a:pt x="5575" y="6390"/>
                  <a:pt x="5699" y="6349"/>
                  <a:pt x="5807" y="6273"/>
                </a:cubicBezTo>
                <a:cubicBezTo>
                  <a:pt x="5813" y="6269"/>
                  <a:pt x="5820" y="6263"/>
                  <a:pt x="5828" y="6259"/>
                </a:cubicBezTo>
                <a:lnTo>
                  <a:pt x="5828" y="3367"/>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063;p37"/>
          <p:cNvSpPr/>
          <p:nvPr/>
        </p:nvSpPr>
        <p:spPr>
          <a:xfrm>
            <a:off x="938817" y="3776218"/>
            <a:ext cx="733986" cy="415547"/>
          </a:xfrm>
          <a:custGeom>
            <a:avLst/>
            <a:gdLst/>
            <a:ahLst/>
            <a:cxnLst/>
            <a:rect l="l" t="t" r="r" b="b"/>
            <a:pathLst>
              <a:path w="23303" h="13193" extrusionOk="0">
                <a:moveTo>
                  <a:pt x="23302" y="1"/>
                </a:moveTo>
                <a:lnTo>
                  <a:pt x="773" y="13006"/>
                </a:lnTo>
                <a:cubicBezTo>
                  <a:pt x="563" y="13127"/>
                  <a:pt x="280" y="13192"/>
                  <a:pt x="1" y="13192"/>
                </a:cubicBezTo>
                <a:lnTo>
                  <a:pt x="1" y="13192"/>
                </a:lnTo>
                <a:cubicBezTo>
                  <a:pt x="280" y="13192"/>
                  <a:pt x="563" y="13127"/>
                  <a:pt x="773" y="13006"/>
                </a:cubicBezTo>
                <a:lnTo>
                  <a:pt x="2330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064;p37"/>
          <p:cNvSpPr/>
          <p:nvPr/>
        </p:nvSpPr>
        <p:spPr>
          <a:xfrm>
            <a:off x="938817" y="3670199"/>
            <a:ext cx="733986" cy="521567"/>
          </a:xfrm>
          <a:custGeom>
            <a:avLst/>
            <a:gdLst/>
            <a:ahLst/>
            <a:cxnLst/>
            <a:rect l="l" t="t" r="r" b="b"/>
            <a:pathLst>
              <a:path w="23303" h="16559" extrusionOk="0">
                <a:moveTo>
                  <a:pt x="23302" y="1"/>
                </a:moveTo>
                <a:lnTo>
                  <a:pt x="1" y="13455"/>
                </a:lnTo>
                <a:lnTo>
                  <a:pt x="1" y="16558"/>
                </a:lnTo>
                <a:cubicBezTo>
                  <a:pt x="280" y="16558"/>
                  <a:pt x="563" y="16493"/>
                  <a:pt x="773" y="16372"/>
                </a:cubicBezTo>
                <a:lnTo>
                  <a:pt x="23302" y="3367"/>
                </a:lnTo>
                <a:lnTo>
                  <a:pt x="23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65;p37"/>
          <p:cNvSpPr/>
          <p:nvPr/>
        </p:nvSpPr>
        <p:spPr>
          <a:xfrm>
            <a:off x="1856301" y="3339856"/>
            <a:ext cx="137644" cy="527489"/>
          </a:xfrm>
          <a:custGeom>
            <a:avLst/>
            <a:gdLst/>
            <a:ahLst/>
            <a:cxnLst/>
            <a:rect l="l" t="t" r="r" b="b"/>
            <a:pathLst>
              <a:path w="4370" h="16747" extrusionOk="0">
                <a:moveTo>
                  <a:pt x="4234" y="0"/>
                </a:moveTo>
                <a:lnTo>
                  <a:pt x="1" y="13850"/>
                </a:lnTo>
                <a:lnTo>
                  <a:pt x="1" y="13855"/>
                </a:lnTo>
                <a:lnTo>
                  <a:pt x="1" y="16747"/>
                </a:lnTo>
                <a:cubicBezTo>
                  <a:pt x="117" y="16661"/>
                  <a:pt x="211" y="16527"/>
                  <a:pt x="262" y="16361"/>
                </a:cubicBezTo>
                <a:lnTo>
                  <a:pt x="4113" y="3772"/>
                </a:lnTo>
                <a:cubicBezTo>
                  <a:pt x="4252" y="3296"/>
                  <a:pt x="4369" y="2517"/>
                  <a:pt x="4369" y="2028"/>
                </a:cubicBezTo>
                <a:lnTo>
                  <a:pt x="4369" y="455"/>
                </a:lnTo>
                <a:cubicBezTo>
                  <a:pt x="4369" y="283"/>
                  <a:pt x="4320" y="128"/>
                  <a:pt x="4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66;p37"/>
          <p:cNvSpPr/>
          <p:nvPr/>
        </p:nvSpPr>
        <p:spPr>
          <a:xfrm>
            <a:off x="1856301" y="3776218"/>
            <a:ext cx="31" cy="91122"/>
          </a:xfrm>
          <a:custGeom>
            <a:avLst/>
            <a:gdLst/>
            <a:ahLst/>
            <a:cxnLst/>
            <a:rect l="l" t="t" r="r" b="b"/>
            <a:pathLst>
              <a:path w="1" h="2893" extrusionOk="0">
                <a:moveTo>
                  <a:pt x="1" y="1"/>
                </a:moveTo>
                <a:lnTo>
                  <a:pt x="1" y="2893"/>
                </a:lnTo>
                <a:lnTo>
                  <a:pt x="1" y="2893"/>
                </a:lnTo>
                <a:lnTo>
                  <a:pt x="1" y="1"/>
                </a:lnTo>
                <a:close/>
              </a:path>
            </a:pathLst>
          </a:custGeom>
          <a:solidFill>
            <a:srgbClr val="1C9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067;p37"/>
          <p:cNvSpPr/>
          <p:nvPr/>
        </p:nvSpPr>
        <p:spPr>
          <a:xfrm>
            <a:off x="2380322" y="1611446"/>
            <a:ext cx="239696" cy="236987"/>
          </a:xfrm>
          <a:custGeom>
            <a:avLst/>
            <a:gdLst/>
            <a:ahLst/>
            <a:cxnLst/>
            <a:rect l="l" t="t" r="r" b="b"/>
            <a:pathLst>
              <a:path w="7610" h="7524" extrusionOk="0">
                <a:moveTo>
                  <a:pt x="928" y="0"/>
                </a:moveTo>
                <a:cubicBezTo>
                  <a:pt x="625" y="0"/>
                  <a:pt x="316" y="18"/>
                  <a:pt x="0" y="55"/>
                </a:cubicBezTo>
                <a:cubicBezTo>
                  <a:pt x="420" y="1062"/>
                  <a:pt x="686" y="2241"/>
                  <a:pt x="779" y="3578"/>
                </a:cubicBezTo>
                <a:lnTo>
                  <a:pt x="7610" y="7523"/>
                </a:lnTo>
                <a:cubicBezTo>
                  <a:pt x="7368" y="4269"/>
                  <a:pt x="6079" y="1961"/>
                  <a:pt x="4117" y="820"/>
                </a:cubicBezTo>
                <a:lnTo>
                  <a:pt x="3965" y="731"/>
                </a:lnTo>
                <a:cubicBezTo>
                  <a:pt x="3074" y="250"/>
                  <a:pt x="2050" y="0"/>
                  <a:pt x="928"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068;p37"/>
          <p:cNvSpPr/>
          <p:nvPr/>
        </p:nvSpPr>
        <p:spPr>
          <a:xfrm>
            <a:off x="2380322" y="1611414"/>
            <a:ext cx="239696" cy="237019"/>
          </a:xfrm>
          <a:custGeom>
            <a:avLst/>
            <a:gdLst/>
            <a:ahLst/>
            <a:cxnLst/>
            <a:rect l="l" t="t" r="r" b="b"/>
            <a:pathLst>
              <a:path w="7610" h="7525" extrusionOk="0">
                <a:moveTo>
                  <a:pt x="934" y="0"/>
                </a:moveTo>
                <a:cubicBezTo>
                  <a:pt x="631" y="0"/>
                  <a:pt x="320" y="21"/>
                  <a:pt x="0" y="56"/>
                </a:cubicBezTo>
                <a:cubicBezTo>
                  <a:pt x="324" y="835"/>
                  <a:pt x="559" y="1714"/>
                  <a:pt x="689" y="2694"/>
                </a:cubicBezTo>
                <a:lnTo>
                  <a:pt x="1172" y="3807"/>
                </a:lnTo>
                <a:lnTo>
                  <a:pt x="1248" y="3853"/>
                </a:lnTo>
                <a:lnTo>
                  <a:pt x="1993" y="2731"/>
                </a:lnTo>
                <a:cubicBezTo>
                  <a:pt x="2066" y="2621"/>
                  <a:pt x="2190" y="2562"/>
                  <a:pt x="2314" y="2562"/>
                </a:cubicBezTo>
                <a:cubicBezTo>
                  <a:pt x="2379" y="2562"/>
                  <a:pt x="2445" y="2580"/>
                  <a:pt x="2500" y="2611"/>
                </a:cubicBezTo>
                <a:lnTo>
                  <a:pt x="4351" y="3680"/>
                </a:lnTo>
                <a:cubicBezTo>
                  <a:pt x="4523" y="3780"/>
                  <a:pt x="4589" y="4004"/>
                  <a:pt x="4503" y="4179"/>
                </a:cubicBezTo>
                <a:lnTo>
                  <a:pt x="3907" y="5387"/>
                </a:lnTo>
                <a:lnTo>
                  <a:pt x="7610" y="7524"/>
                </a:lnTo>
                <a:cubicBezTo>
                  <a:pt x="7368" y="4270"/>
                  <a:pt x="6079" y="1962"/>
                  <a:pt x="4117" y="821"/>
                </a:cubicBezTo>
                <a:lnTo>
                  <a:pt x="3965" y="732"/>
                </a:lnTo>
                <a:cubicBezTo>
                  <a:pt x="3075" y="253"/>
                  <a:pt x="2055" y="0"/>
                  <a:pt x="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069;p37"/>
          <p:cNvSpPr/>
          <p:nvPr/>
        </p:nvSpPr>
        <p:spPr>
          <a:xfrm>
            <a:off x="2424513" y="1803862"/>
            <a:ext cx="164102" cy="114619"/>
          </a:xfrm>
          <a:custGeom>
            <a:avLst/>
            <a:gdLst/>
            <a:ahLst/>
            <a:cxnLst/>
            <a:rect l="l" t="t" r="r" b="b"/>
            <a:pathLst>
              <a:path w="5210" h="3639" extrusionOk="0">
                <a:moveTo>
                  <a:pt x="986" y="1"/>
                </a:moveTo>
                <a:lnTo>
                  <a:pt x="0" y="2442"/>
                </a:lnTo>
                <a:cubicBezTo>
                  <a:pt x="145" y="2718"/>
                  <a:pt x="1896" y="3090"/>
                  <a:pt x="1996" y="3411"/>
                </a:cubicBezTo>
                <a:cubicBezTo>
                  <a:pt x="2040" y="3553"/>
                  <a:pt x="2155" y="3638"/>
                  <a:pt x="2285" y="3638"/>
                </a:cubicBezTo>
                <a:cubicBezTo>
                  <a:pt x="2329" y="3638"/>
                  <a:pt x="2375" y="3628"/>
                  <a:pt x="2421" y="3607"/>
                </a:cubicBezTo>
                <a:lnTo>
                  <a:pt x="4979" y="2455"/>
                </a:lnTo>
                <a:cubicBezTo>
                  <a:pt x="5031" y="2432"/>
                  <a:pt x="5079" y="2423"/>
                  <a:pt x="5122" y="2423"/>
                </a:cubicBezTo>
                <a:cubicBezTo>
                  <a:pt x="5154" y="2423"/>
                  <a:pt x="5183" y="2428"/>
                  <a:pt x="5210" y="2435"/>
                </a:cubicBezTo>
                <a:lnTo>
                  <a:pt x="986"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70;p37"/>
          <p:cNvSpPr/>
          <p:nvPr/>
        </p:nvSpPr>
        <p:spPr>
          <a:xfrm>
            <a:off x="1751069" y="1615320"/>
            <a:ext cx="707780" cy="963792"/>
          </a:xfrm>
          <a:custGeom>
            <a:avLst/>
            <a:gdLst/>
            <a:ahLst/>
            <a:cxnLst/>
            <a:rect l="l" t="t" r="r" b="b"/>
            <a:pathLst>
              <a:path w="22471" h="30599" extrusionOk="0">
                <a:moveTo>
                  <a:pt x="15095" y="8609"/>
                </a:moveTo>
                <a:cubicBezTo>
                  <a:pt x="15124" y="8609"/>
                  <a:pt x="15148" y="8617"/>
                  <a:pt x="15168" y="8635"/>
                </a:cubicBezTo>
                <a:cubicBezTo>
                  <a:pt x="15764" y="9170"/>
                  <a:pt x="16089" y="10158"/>
                  <a:pt x="16089" y="11541"/>
                </a:cubicBezTo>
                <a:cubicBezTo>
                  <a:pt x="16089" y="14638"/>
                  <a:pt x="13916" y="18403"/>
                  <a:pt x="11237" y="19948"/>
                </a:cubicBezTo>
                <a:cubicBezTo>
                  <a:pt x="10422" y="20419"/>
                  <a:pt x="9701" y="20645"/>
                  <a:pt x="9093" y="20645"/>
                </a:cubicBezTo>
                <a:cubicBezTo>
                  <a:pt x="8780" y="20645"/>
                  <a:pt x="8496" y="20585"/>
                  <a:pt x="8245" y="20469"/>
                </a:cubicBezTo>
                <a:cubicBezTo>
                  <a:pt x="7399" y="20075"/>
                  <a:pt x="14056" y="8609"/>
                  <a:pt x="15095" y="8609"/>
                </a:cubicBezTo>
                <a:close/>
                <a:moveTo>
                  <a:pt x="18070" y="1"/>
                </a:moveTo>
                <a:cubicBezTo>
                  <a:pt x="17944" y="1"/>
                  <a:pt x="17820" y="61"/>
                  <a:pt x="17747" y="170"/>
                </a:cubicBezTo>
                <a:lnTo>
                  <a:pt x="15623" y="3363"/>
                </a:lnTo>
                <a:cubicBezTo>
                  <a:pt x="15515" y="3525"/>
                  <a:pt x="15273" y="3642"/>
                  <a:pt x="15078" y="3642"/>
                </a:cubicBezTo>
                <a:cubicBezTo>
                  <a:pt x="15074" y="3642"/>
                  <a:pt x="15071" y="3642"/>
                  <a:pt x="15068" y="3642"/>
                </a:cubicBezTo>
                <a:cubicBezTo>
                  <a:pt x="15022" y="3640"/>
                  <a:pt x="14977" y="3640"/>
                  <a:pt x="14931" y="3640"/>
                </a:cubicBezTo>
                <a:cubicBezTo>
                  <a:pt x="14733" y="3640"/>
                  <a:pt x="14530" y="3652"/>
                  <a:pt x="14323" y="3676"/>
                </a:cubicBezTo>
                <a:lnTo>
                  <a:pt x="14323" y="1339"/>
                </a:lnTo>
                <a:lnTo>
                  <a:pt x="12906" y="522"/>
                </a:lnTo>
                <a:cubicBezTo>
                  <a:pt x="12878" y="507"/>
                  <a:pt x="12847" y="499"/>
                  <a:pt x="12814" y="499"/>
                </a:cubicBezTo>
                <a:cubicBezTo>
                  <a:pt x="12770" y="499"/>
                  <a:pt x="12723" y="513"/>
                  <a:pt x="12672" y="543"/>
                </a:cubicBezTo>
                <a:lnTo>
                  <a:pt x="9800" y="2201"/>
                </a:lnTo>
                <a:cubicBezTo>
                  <a:pt x="9627" y="2301"/>
                  <a:pt x="9475" y="2539"/>
                  <a:pt x="9458" y="2736"/>
                </a:cubicBezTo>
                <a:lnTo>
                  <a:pt x="9168" y="5935"/>
                </a:lnTo>
                <a:cubicBezTo>
                  <a:pt x="9151" y="6132"/>
                  <a:pt x="9017" y="6397"/>
                  <a:pt x="8872" y="6531"/>
                </a:cubicBezTo>
                <a:cubicBezTo>
                  <a:pt x="8310" y="7045"/>
                  <a:pt x="7779" y="7614"/>
                  <a:pt x="7276" y="8221"/>
                </a:cubicBezTo>
                <a:cubicBezTo>
                  <a:pt x="7180" y="8334"/>
                  <a:pt x="7015" y="8404"/>
                  <a:pt x="6860" y="8404"/>
                </a:cubicBezTo>
                <a:cubicBezTo>
                  <a:pt x="6808" y="8404"/>
                  <a:pt x="6756" y="8396"/>
                  <a:pt x="6710" y="8379"/>
                </a:cubicBezTo>
                <a:lnTo>
                  <a:pt x="4865" y="7735"/>
                </a:lnTo>
                <a:cubicBezTo>
                  <a:pt x="4823" y="7720"/>
                  <a:pt x="4778" y="7713"/>
                  <a:pt x="4733" y="7713"/>
                </a:cubicBezTo>
                <a:cubicBezTo>
                  <a:pt x="4581" y="7713"/>
                  <a:pt x="4425" y="7795"/>
                  <a:pt x="4348" y="7928"/>
                </a:cubicBezTo>
                <a:lnTo>
                  <a:pt x="2234" y="11586"/>
                </a:lnTo>
                <a:cubicBezTo>
                  <a:pt x="2137" y="11759"/>
                  <a:pt x="2179" y="12004"/>
                  <a:pt x="2328" y="12131"/>
                </a:cubicBezTo>
                <a:lnTo>
                  <a:pt x="3807" y="13406"/>
                </a:lnTo>
                <a:cubicBezTo>
                  <a:pt x="3958" y="13535"/>
                  <a:pt x="4020" y="13790"/>
                  <a:pt x="3951" y="13976"/>
                </a:cubicBezTo>
                <a:cubicBezTo>
                  <a:pt x="3676" y="14714"/>
                  <a:pt x="3452" y="15462"/>
                  <a:pt x="3286" y="16204"/>
                </a:cubicBezTo>
                <a:cubicBezTo>
                  <a:pt x="3245" y="16396"/>
                  <a:pt x="3083" y="16645"/>
                  <a:pt x="2920" y="16758"/>
                </a:cubicBezTo>
                <a:lnTo>
                  <a:pt x="293" y="18607"/>
                </a:lnTo>
                <a:cubicBezTo>
                  <a:pt x="131" y="18720"/>
                  <a:pt x="0" y="18976"/>
                  <a:pt x="0" y="19172"/>
                </a:cubicBezTo>
                <a:lnTo>
                  <a:pt x="0" y="22489"/>
                </a:lnTo>
                <a:cubicBezTo>
                  <a:pt x="0" y="22592"/>
                  <a:pt x="41" y="22665"/>
                  <a:pt x="103" y="22703"/>
                </a:cubicBezTo>
                <a:lnTo>
                  <a:pt x="3428" y="24624"/>
                </a:lnTo>
                <a:lnTo>
                  <a:pt x="2217" y="27071"/>
                </a:lnTo>
                <a:cubicBezTo>
                  <a:pt x="2128" y="27247"/>
                  <a:pt x="2196" y="27471"/>
                  <a:pt x="2365" y="27571"/>
                </a:cubicBezTo>
                <a:lnTo>
                  <a:pt x="6889" y="30192"/>
                </a:lnTo>
                <a:cubicBezTo>
                  <a:pt x="6947" y="30224"/>
                  <a:pt x="7012" y="30240"/>
                  <a:pt x="7076" y="30240"/>
                </a:cubicBezTo>
                <a:cubicBezTo>
                  <a:pt x="7202" y="30240"/>
                  <a:pt x="7326" y="30181"/>
                  <a:pt x="7400" y="30071"/>
                </a:cubicBezTo>
                <a:lnTo>
                  <a:pt x="9454" y="27971"/>
                </a:lnTo>
                <a:cubicBezTo>
                  <a:pt x="9461" y="28064"/>
                  <a:pt x="9502" y="28133"/>
                  <a:pt x="9564" y="28165"/>
                </a:cubicBezTo>
                <a:lnTo>
                  <a:pt x="13775" y="30598"/>
                </a:lnTo>
                <a:lnTo>
                  <a:pt x="13888" y="27299"/>
                </a:lnTo>
                <a:cubicBezTo>
                  <a:pt x="13888" y="27299"/>
                  <a:pt x="12999" y="26150"/>
                  <a:pt x="13016" y="25951"/>
                </a:cubicBezTo>
                <a:lnTo>
                  <a:pt x="17606" y="20951"/>
                </a:lnTo>
                <a:cubicBezTo>
                  <a:pt x="17649" y="20966"/>
                  <a:pt x="17694" y="20973"/>
                  <a:pt x="17739" y="20973"/>
                </a:cubicBezTo>
                <a:cubicBezTo>
                  <a:pt x="17893" y="20973"/>
                  <a:pt x="18048" y="20892"/>
                  <a:pt x="18123" y="20762"/>
                </a:cubicBezTo>
                <a:lnTo>
                  <a:pt x="20236" y="17103"/>
                </a:lnTo>
                <a:cubicBezTo>
                  <a:pt x="20336" y="16931"/>
                  <a:pt x="20295" y="16686"/>
                  <a:pt x="20144" y="16559"/>
                </a:cubicBezTo>
                <a:lnTo>
                  <a:pt x="22178" y="10083"/>
                </a:lnTo>
                <a:cubicBezTo>
                  <a:pt x="22340" y="9969"/>
                  <a:pt x="22471" y="9714"/>
                  <a:pt x="22471" y="9517"/>
                </a:cubicBezTo>
                <a:lnTo>
                  <a:pt x="22367" y="5993"/>
                </a:lnTo>
                <a:lnTo>
                  <a:pt x="22367" y="5990"/>
                </a:lnTo>
                <a:cubicBezTo>
                  <a:pt x="22336" y="5972"/>
                  <a:pt x="22299" y="5961"/>
                  <a:pt x="22258" y="5961"/>
                </a:cubicBezTo>
                <a:cubicBezTo>
                  <a:pt x="22222" y="5961"/>
                  <a:pt x="22183" y="5969"/>
                  <a:pt x="22143" y="5987"/>
                </a:cubicBezTo>
                <a:lnTo>
                  <a:pt x="20257" y="1618"/>
                </a:lnTo>
                <a:cubicBezTo>
                  <a:pt x="20343" y="1442"/>
                  <a:pt x="20278" y="1218"/>
                  <a:pt x="20105" y="1118"/>
                </a:cubicBezTo>
                <a:lnTo>
                  <a:pt x="18258" y="49"/>
                </a:lnTo>
                <a:cubicBezTo>
                  <a:pt x="18199" y="17"/>
                  <a:pt x="18134" y="1"/>
                  <a:pt x="180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71;p37"/>
          <p:cNvSpPr/>
          <p:nvPr/>
        </p:nvSpPr>
        <p:spPr>
          <a:xfrm>
            <a:off x="2238269" y="1615351"/>
            <a:ext cx="242184" cy="205175"/>
          </a:xfrm>
          <a:custGeom>
            <a:avLst/>
            <a:gdLst/>
            <a:ahLst/>
            <a:cxnLst/>
            <a:rect l="l" t="t" r="r" b="b"/>
            <a:pathLst>
              <a:path w="7689" h="6514" extrusionOk="0">
                <a:moveTo>
                  <a:pt x="2599" y="1"/>
                </a:moveTo>
                <a:cubicBezTo>
                  <a:pt x="2475" y="1"/>
                  <a:pt x="2352" y="61"/>
                  <a:pt x="2279" y="169"/>
                </a:cubicBezTo>
                <a:lnTo>
                  <a:pt x="155" y="3362"/>
                </a:lnTo>
                <a:cubicBezTo>
                  <a:pt x="117" y="3421"/>
                  <a:pt x="62" y="3469"/>
                  <a:pt x="0" y="3510"/>
                </a:cubicBezTo>
                <a:lnTo>
                  <a:pt x="3030" y="5262"/>
                </a:lnTo>
                <a:lnTo>
                  <a:pt x="5196" y="6513"/>
                </a:lnTo>
                <a:lnTo>
                  <a:pt x="7031" y="4396"/>
                </a:lnTo>
                <a:lnTo>
                  <a:pt x="7602" y="3241"/>
                </a:lnTo>
                <a:cubicBezTo>
                  <a:pt x="7689" y="3061"/>
                  <a:pt x="7620" y="2838"/>
                  <a:pt x="7451" y="2741"/>
                </a:cubicBezTo>
                <a:lnTo>
                  <a:pt x="4637" y="1117"/>
                </a:lnTo>
                <a:lnTo>
                  <a:pt x="2782" y="48"/>
                </a:lnTo>
                <a:cubicBezTo>
                  <a:pt x="2725" y="16"/>
                  <a:pt x="2661" y="1"/>
                  <a:pt x="259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72;p37"/>
          <p:cNvSpPr/>
          <p:nvPr/>
        </p:nvSpPr>
        <p:spPr>
          <a:xfrm>
            <a:off x="1754660" y="2136756"/>
            <a:ext cx="248799" cy="151723"/>
          </a:xfrm>
          <a:custGeom>
            <a:avLst/>
            <a:gdLst/>
            <a:ahLst/>
            <a:cxnLst/>
            <a:rect l="l" t="t" r="r" b="b"/>
            <a:pathLst>
              <a:path w="7899" h="4817" extrusionOk="0">
                <a:moveTo>
                  <a:pt x="3000" y="0"/>
                </a:moveTo>
                <a:cubicBezTo>
                  <a:pt x="2941" y="83"/>
                  <a:pt x="2872" y="155"/>
                  <a:pt x="2806" y="203"/>
                </a:cubicBezTo>
                <a:lnTo>
                  <a:pt x="179" y="2052"/>
                </a:lnTo>
                <a:cubicBezTo>
                  <a:pt x="110" y="2100"/>
                  <a:pt x="52" y="2179"/>
                  <a:pt x="0" y="2262"/>
                </a:cubicBezTo>
                <a:lnTo>
                  <a:pt x="4413" y="4816"/>
                </a:lnTo>
                <a:lnTo>
                  <a:pt x="7899" y="2834"/>
                </a:lnTo>
                <a:lnTo>
                  <a:pt x="300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73;p37"/>
          <p:cNvSpPr/>
          <p:nvPr/>
        </p:nvSpPr>
        <p:spPr>
          <a:xfrm>
            <a:off x="1819481" y="1858384"/>
            <a:ext cx="237302" cy="215065"/>
          </a:xfrm>
          <a:custGeom>
            <a:avLst/>
            <a:gdLst/>
            <a:ahLst/>
            <a:cxnLst/>
            <a:rect l="l" t="t" r="r" b="b"/>
            <a:pathLst>
              <a:path w="7534" h="6828" extrusionOk="0">
                <a:moveTo>
                  <a:pt x="2521" y="0"/>
                </a:moveTo>
                <a:cubicBezTo>
                  <a:pt x="2383" y="14"/>
                  <a:pt x="2245" y="90"/>
                  <a:pt x="2176" y="211"/>
                </a:cubicBezTo>
                <a:lnTo>
                  <a:pt x="62" y="3869"/>
                </a:lnTo>
                <a:cubicBezTo>
                  <a:pt x="14" y="3956"/>
                  <a:pt x="0" y="4055"/>
                  <a:pt x="18" y="4152"/>
                </a:cubicBezTo>
                <a:lnTo>
                  <a:pt x="4641" y="6827"/>
                </a:lnTo>
                <a:lnTo>
                  <a:pt x="7534" y="2917"/>
                </a:lnTo>
                <a:lnTo>
                  <a:pt x="252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74;p37"/>
          <p:cNvSpPr/>
          <p:nvPr/>
        </p:nvSpPr>
        <p:spPr>
          <a:xfrm>
            <a:off x="2050356" y="1631100"/>
            <a:ext cx="240168" cy="157078"/>
          </a:xfrm>
          <a:custGeom>
            <a:avLst/>
            <a:gdLst/>
            <a:ahLst/>
            <a:cxnLst/>
            <a:rect l="l" t="t" r="r" b="b"/>
            <a:pathLst>
              <a:path w="7625" h="4987" extrusionOk="0">
                <a:moveTo>
                  <a:pt x="3315" y="0"/>
                </a:moveTo>
                <a:cubicBezTo>
                  <a:pt x="3269" y="0"/>
                  <a:pt x="3221" y="13"/>
                  <a:pt x="3170" y="42"/>
                </a:cubicBezTo>
                <a:lnTo>
                  <a:pt x="298" y="1700"/>
                </a:lnTo>
                <a:cubicBezTo>
                  <a:pt x="177" y="1769"/>
                  <a:pt x="62" y="1910"/>
                  <a:pt x="0" y="2058"/>
                </a:cubicBezTo>
                <a:lnTo>
                  <a:pt x="5069" y="4986"/>
                </a:lnTo>
                <a:lnTo>
                  <a:pt x="7624" y="3510"/>
                </a:lnTo>
                <a:lnTo>
                  <a:pt x="7624" y="2458"/>
                </a:lnTo>
                <a:lnTo>
                  <a:pt x="6731" y="1941"/>
                </a:lnTo>
                <a:lnTo>
                  <a:pt x="4821" y="838"/>
                </a:lnTo>
                <a:lnTo>
                  <a:pt x="4787" y="817"/>
                </a:lnTo>
                <a:lnTo>
                  <a:pt x="3401" y="21"/>
                </a:lnTo>
                <a:cubicBezTo>
                  <a:pt x="3377" y="7"/>
                  <a:pt x="3349" y="0"/>
                  <a:pt x="331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75;p37"/>
          <p:cNvSpPr/>
          <p:nvPr/>
        </p:nvSpPr>
        <p:spPr>
          <a:xfrm>
            <a:off x="1884082" y="1692110"/>
            <a:ext cx="707812" cy="903632"/>
          </a:xfrm>
          <a:custGeom>
            <a:avLst/>
            <a:gdLst/>
            <a:ahLst/>
            <a:cxnLst/>
            <a:rect l="l" t="t" r="r" b="b"/>
            <a:pathLst>
              <a:path w="22472" h="28689" extrusionOk="0">
                <a:moveTo>
                  <a:pt x="13404" y="8076"/>
                </a:moveTo>
                <a:cubicBezTo>
                  <a:pt x="14996" y="8076"/>
                  <a:pt x="16089" y="9344"/>
                  <a:pt x="16089" y="11541"/>
                </a:cubicBezTo>
                <a:cubicBezTo>
                  <a:pt x="16089" y="14638"/>
                  <a:pt x="13917" y="18403"/>
                  <a:pt x="11238" y="19947"/>
                </a:cubicBezTo>
                <a:cubicBezTo>
                  <a:pt x="10458" y="20397"/>
                  <a:pt x="9721" y="20610"/>
                  <a:pt x="9068" y="20610"/>
                </a:cubicBezTo>
                <a:cubicBezTo>
                  <a:pt x="7476" y="20610"/>
                  <a:pt x="6383" y="19342"/>
                  <a:pt x="6383" y="17148"/>
                </a:cubicBezTo>
                <a:cubicBezTo>
                  <a:pt x="6383" y="14051"/>
                  <a:pt x="8556" y="10286"/>
                  <a:pt x="11238" y="8738"/>
                </a:cubicBezTo>
                <a:cubicBezTo>
                  <a:pt x="12016" y="8289"/>
                  <a:pt x="12752" y="8076"/>
                  <a:pt x="13404" y="8076"/>
                </a:cubicBezTo>
                <a:close/>
                <a:moveTo>
                  <a:pt x="18069" y="1"/>
                </a:moveTo>
                <a:cubicBezTo>
                  <a:pt x="17944" y="1"/>
                  <a:pt x="17820" y="60"/>
                  <a:pt x="17748" y="169"/>
                </a:cubicBezTo>
                <a:lnTo>
                  <a:pt x="15623" y="3363"/>
                </a:lnTo>
                <a:cubicBezTo>
                  <a:pt x="15515" y="3526"/>
                  <a:pt x="15272" y="3642"/>
                  <a:pt x="15073" y="3642"/>
                </a:cubicBezTo>
                <a:cubicBezTo>
                  <a:pt x="15070" y="3642"/>
                  <a:pt x="15068" y="3642"/>
                  <a:pt x="15065" y="3642"/>
                </a:cubicBezTo>
                <a:cubicBezTo>
                  <a:pt x="15015" y="3640"/>
                  <a:pt x="14965" y="3639"/>
                  <a:pt x="14914" y="3639"/>
                </a:cubicBezTo>
                <a:cubicBezTo>
                  <a:pt x="14522" y="3639"/>
                  <a:pt x="14110" y="3685"/>
                  <a:pt x="13683" y="3780"/>
                </a:cubicBezTo>
                <a:cubicBezTo>
                  <a:pt x="13655" y="3786"/>
                  <a:pt x="13628" y="3789"/>
                  <a:pt x="13602" y="3789"/>
                </a:cubicBezTo>
                <a:cubicBezTo>
                  <a:pt x="13444" y="3789"/>
                  <a:pt x="13317" y="3679"/>
                  <a:pt x="13300" y="3511"/>
                </a:cubicBezTo>
                <a:lnTo>
                  <a:pt x="13021" y="718"/>
                </a:lnTo>
                <a:cubicBezTo>
                  <a:pt x="13006" y="579"/>
                  <a:pt x="12924" y="499"/>
                  <a:pt x="12817" y="499"/>
                </a:cubicBezTo>
                <a:cubicBezTo>
                  <a:pt x="12772" y="499"/>
                  <a:pt x="12723" y="513"/>
                  <a:pt x="12672" y="542"/>
                </a:cubicBezTo>
                <a:lnTo>
                  <a:pt x="9800" y="2201"/>
                </a:lnTo>
                <a:cubicBezTo>
                  <a:pt x="9628" y="2300"/>
                  <a:pt x="9476" y="2538"/>
                  <a:pt x="9458" y="2739"/>
                </a:cubicBezTo>
                <a:lnTo>
                  <a:pt x="9169" y="5935"/>
                </a:lnTo>
                <a:cubicBezTo>
                  <a:pt x="9152" y="6132"/>
                  <a:pt x="9017" y="6396"/>
                  <a:pt x="8873" y="6531"/>
                </a:cubicBezTo>
                <a:cubicBezTo>
                  <a:pt x="8311" y="7045"/>
                  <a:pt x="7779" y="7614"/>
                  <a:pt x="7276" y="8221"/>
                </a:cubicBezTo>
                <a:cubicBezTo>
                  <a:pt x="7181" y="8334"/>
                  <a:pt x="7016" y="8403"/>
                  <a:pt x="6861" y="8403"/>
                </a:cubicBezTo>
                <a:cubicBezTo>
                  <a:pt x="6809" y="8403"/>
                  <a:pt x="6758" y="8396"/>
                  <a:pt x="6711" y="8379"/>
                </a:cubicBezTo>
                <a:lnTo>
                  <a:pt x="4866" y="7734"/>
                </a:lnTo>
                <a:cubicBezTo>
                  <a:pt x="4823" y="7720"/>
                  <a:pt x="4779" y="7713"/>
                  <a:pt x="4734" y="7713"/>
                </a:cubicBezTo>
                <a:cubicBezTo>
                  <a:pt x="4581" y="7713"/>
                  <a:pt x="4426" y="7794"/>
                  <a:pt x="4348" y="7927"/>
                </a:cubicBezTo>
                <a:lnTo>
                  <a:pt x="2235" y="11586"/>
                </a:lnTo>
                <a:cubicBezTo>
                  <a:pt x="2139" y="11759"/>
                  <a:pt x="2180" y="12003"/>
                  <a:pt x="2328" y="12131"/>
                </a:cubicBezTo>
                <a:lnTo>
                  <a:pt x="3807" y="13406"/>
                </a:lnTo>
                <a:cubicBezTo>
                  <a:pt x="3960" y="13534"/>
                  <a:pt x="4022" y="13789"/>
                  <a:pt x="3952" y="13976"/>
                </a:cubicBezTo>
                <a:cubicBezTo>
                  <a:pt x="3677" y="14713"/>
                  <a:pt x="3452" y="15462"/>
                  <a:pt x="3287" y="16203"/>
                </a:cubicBezTo>
                <a:cubicBezTo>
                  <a:pt x="3245" y="16396"/>
                  <a:pt x="3080" y="16644"/>
                  <a:pt x="2921" y="16758"/>
                </a:cubicBezTo>
                <a:lnTo>
                  <a:pt x="294" y="18607"/>
                </a:lnTo>
                <a:cubicBezTo>
                  <a:pt x="132" y="18720"/>
                  <a:pt x="1" y="18975"/>
                  <a:pt x="1" y="19172"/>
                </a:cubicBezTo>
                <a:lnTo>
                  <a:pt x="1" y="22488"/>
                </a:lnTo>
                <a:cubicBezTo>
                  <a:pt x="1" y="22641"/>
                  <a:pt x="86" y="22731"/>
                  <a:pt x="206" y="22731"/>
                </a:cubicBezTo>
                <a:cubicBezTo>
                  <a:pt x="244" y="22731"/>
                  <a:pt x="285" y="22722"/>
                  <a:pt x="328" y="22703"/>
                </a:cubicBezTo>
                <a:lnTo>
                  <a:pt x="2887" y="21548"/>
                </a:lnTo>
                <a:cubicBezTo>
                  <a:pt x="2931" y="21528"/>
                  <a:pt x="2976" y="21518"/>
                  <a:pt x="3020" y="21518"/>
                </a:cubicBezTo>
                <a:cubicBezTo>
                  <a:pt x="3150" y="21518"/>
                  <a:pt x="3267" y="21604"/>
                  <a:pt x="3311" y="21744"/>
                </a:cubicBezTo>
                <a:cubicBezTo>
                  <a:pt x="3459" y="22216"/>
                  <a:pt x="3653" y="22637"/>
                  <a:pt x="3883" y="23013"/>
                </a:cubicBezTo>
                <a:cubicBezTo>
                  <a:pt x="3987" y="23182"/>
                  <a:pt x="4008" y="23454"/>
                  <a:pt x="3921" y="23634"/>
                </a:cubicBezTo>
                <a:lnTo>
                  <a:pt x="2214" y="27071"/>
                </a:lnTo>
                <a:cubicBezTo>
                  <a:pt x="2128" y="27247"/>
                  <a:pt x="2197" y="27471"/>
                  <a:pt x="2367" y="27571"/>
                </a:cubicBezTo>
                <a:lnTo>
                  <a:pt x="4218" y="28640"/>
                </a:lnTo>
                <a:cubicBezTo>
                  <a:pt x="4276" y="28673"/>
                  <a:pt x="4341" y="28688"/>
                  <a:pt x="4405" y="28688"/>
                </a:cubicBezTo>
                <a:cubicBezTo>
                  <a:pt x="4530" y="28688"/>
                  <a:pt x="4654" y="28629"/>
                  <a:pt x="4725" y="28519"/>
                </a:cubicBezTo>
                <a:lnTo>
                  <a:pt x="6852" y="25323"/>
                </a:lnTo>
                <a:cubicBezTo>
                  <a:pt x="6958" y="25163"/>
                  <a:pt x="7201" y="25047"/>
                  <a:pt x="7399" y="25047"/>
                </a:cubicBezTo>
                <a:cubicBezTo>
                  <a:pt x="7401" y="25047"/>
                  <a:pt x="7404" y="25047"/>
                  <a:pt x="7407" y="25047"/>
                </a:cubicBezTo>
                <a:cubicBezTo>
                  <a:pt x="7456" y="25049"/>
                  <a:pt x="7506" y="25050"/>
                  <a:pt x="7556" y="25050"/>
                </a:cubicBezTo>
                <a:cubicBezTo>
                  <a:pt x="7949" y="25050"/>
                  <a:pt x="8362" y="25001"/>
                  <a:pt x="8790" y="24909"/>
                </a:cubicBezTo>
                <a:cubicBezTo>
                  <a:pt x="8817" y="24903"/>
                  <a:pt x="8845" y="24899"/>
                  <a:pt x="8871" y="24899"/>
                </a:cubicBezTo>
                <a:cubicBezTo>
                  <a:pt x="9029" y="24899"/>
                  <a:pt x="9158" y="25010"/>
                  <a:pt x="9173" y="25178"/>
                </a:cubicBezTo>
                <a:lnTo>
                  <a:pt x="9455" y="27971"/>
                </a:lnTo>
                <a:cubicBezTo>
                  <a:pt x="9467" y="28110"/>
                  <a:pt x="9549" y="28190"/>
                  <a:pt x="9656" y="28190"/>
                </a:cubicBezTo>
                <a:cubicBezTo>
                  <a:pt x="9700" y="28190"/>
                  <a:pt x="9750" y="28176"/>
                  <a:pt x="9800" y="28147"/>
                </a:cubicBezTo>
                <a:lnTo>
                  <a:pt x="12672" y="26489"/>
                </a:lnTo>
                <a:cubicBezTo>
                  <a:pt x="12845" y="26389"/>
                  <a:pt x="13000" y="26147"/>
                  <a:pt x="13017" y="25951"/>
                </a:cubicBezTo>
                <a:lnTo>
                  <a:pt x="13303" y="22754"/>
                </a:lnTo>
                <a:cubicBezTo>
                  <a:pt x="13320" y="22558"/>
                  <a:pt x="13459" y="22292"/>
                  <a:pt x="13603" y="22157"/>
                </a:cubicBezTo>
                <a:cubicBezTo>
                  <a:pt x="14162" y="21644"/>
                  <a:pt x="14697" y="21075"/>
                  <a:pt x="15200" y="20468"/>
                </a:cubicBezTo>
                <a:cubicBezTo>
                  <a:pt x="15293" y="20354"/>
                  <a:pt x="15457" y="20285"/>
                  <a:pt x="15612" y="20285"/>
                </a:cubicBezTo>
                <a:cubicBezTo>
                  <a:pt x="15664" y="20285"/>
                  <a:pt x="15715" y="20293"/>
                  <a:pt x="15762" y="20310"/>
                </a:cubicBezTo>
                <a:lnTo>
                  <a:pt x="17606" y="20951"/>
                </a:lnTo>
                <a:cubicBezTo>
                  <a:pt x="17649" y="20966"/>
                  <a:pt x="17693" y="20973"/>
                  <a:pt x="17739" y="20973"/>
                </a:cubicBezTo>
                <a:cubicBezTo>
                  <a:pt x="17892" y="20973"/>
                  <a:pt x="18049" y="20892"/>
                  <a:pt x="18123" y="20761"/>
                </a:cubicBezTo>
                <a:lnTo>
                  <a:pt x="20237" y="17103"/>
                </a:lnTo>
                <a:cubicBezTo>
                  <a:pt x="20337" y="16931"/>
                  <a:pt x="20296" y="16686"/>
                  <a:pt x="20144" y="16558"/>
                </a:cubicBezTo>
                <a:lnTo>
                  <a:pt x="18665" y="15282"/>
                </a:lnTo>
                <a:cubicBezTo>
                  <a:pt x="18516" y="15152"/>
                  <a:pt x="18451" y="14899"/>
                  <a:pt x="18520" y="14713"/>
                </a:cubicBezTo>
                <a:cubicBezTo>
                  <a:pt x="18796" y="13972"/>
                  <a:pt x="19020" y="13228"/>
                  <a:pt x="19186" y="12486"/>
                </a:cubicBezTo>
                <a:cubicBezTo>
                  <a:pt x="19231" y="12293"/>
                  <a:pt x="19393" y="12044"/>
                  <a:pt x="19554" y="11928"/>
                </a:cubicBezTo>
                <a:lnTo>
                  <a:pt x="22178" y="10083"/>
                </a:lnTo>
                <a:cubicBezTo>
                  <a:pt x="22340" y="9969"/>
                  <a:pt x="22471" y="9714"/>
                  <a:pt x="22471" y="9517"/>
                </a:cubicBezTo>
                <a:lnTo>
                  <a:pt x="22471" y="6200"/>
                </a:lnTo>
                <a:cubicBezTo>
                  <a:pt x="22471" y="6048"/>
                  <a:pt x="22388" y="5958"/>
                  <a:pt x="22268" y="5958"/>
                </a:cubicBezTo>
                <a:cubicBezTo>
                  <a:pt x="22230" y="5958"/>
                  <a:pt x="22188" y="5968"/>
                  <a:pt x="22144" y="5987"/>
                </a:cubicBezTo>
                <a:lnTo>
                  <a:pt x="19589" y="7141"/>
                </a:lnTo>
                <a:cubicBezTo>
                  <a:pt x="19544" y="7161"/>
                  <a:pt x="19498" y="7170"/>
                  <a:pt x="19454" y="7170"/>
                </a:cubicBezTo>
                <a:cubicBezTo>
                  <a:pt x="19322" y="7170"/>
                  <a:pt x="19205" y="7084"/>
                  <a:pt x="19161" y="6942"/>
                </a:cubicBezTo>
                <a:cubicBezTo>
                  <a:pt x="19013" y="6473"/>
                  <a:pt x="18820" y="6049"/>
                  <a:pt x="18593" y="5676"/>
                </a:cubicBezTo>
                <a:cubicBezTo>
                  <a:pt x="18489" y="5507"/>
                  <a:pt x="18465" y="5231"/>
                  <a:pt x="18551" y="5056"/>
                </a:cubicBezTo>
                <a:lnTo>
                  <a:pt x="20258" y="1617"/>
                </a:lnTo>
                <a:cubicBezTo>
                  <a:pt x="20344" y="1442"/>
                  <a:pt x="20278" y="1218"/>
                  <a:pt x="20106" y="1118"/>
                </a:cubicBezTo>
                <a:lnTo>
                  <a:pt x="18255" y="49"/>
                </a:lnTo>
                <a:cubicBezTo>
                  <a:pt x="18197" y="16"/>
                  <a:pt x="18133" y="1"/>
                  <a:pt x="1806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76;p37"/>
          <p:cNvSpPr/>
          <p:nvPr/>
        </p:nvSpPr>
        <p:spPr>
          <a:xfrm>
            <a:off x="2105886" y="2003145"/>
            <a:ext cx="208954" cy="269493"/>
          </a:xfrm>
          <a:custGeom>
            <a:avLst/>
            <a:gdLst/>
            <a:ahLst/>
            <a:cxnLst/>
            <a:rect l="l" t="t" r="r" b="b"/>
            <a:pathLst>
              <a:path w="6634" h="8556" extrusionOk="0">
                <a:moveTo>
                  <a:pt x="4537" y="1"/>
                </a:moveTo>
                <a:cubicBezTo>
                  <a:pt x="4115" y="1"/>
                  <a:pt x="3640" y="137"/>
                  <a:pt x="3137" y="428"/>
                </a:cubicBezTo>
                <a:cubicBezTo>
                  <a:pt x="1407" y="1429"/>
                  <a:pt x="0" y="3859"/>
                  <a:pt x="0" y="5859"/>
                </a:cubicBezTo>
                <a:cubicBezTo>
                  <a:pt x="0" y="6859"/>
                  <a:pt x="352" y="7559"/>
                  <a:pt x="917" y="7890"/>
                </a:cubicBezTo>
                <a:lnTo>
                  <a:pt x="920" y="7890"/>
                </a:lnTo>
                <a:lnTo>
                  <a:pt x="2082" y="8555"/>
                </a:lnTo>
                <a:lnTo>
                  <a:pt x="2358" y="8090"/>
                </a:lnTo>
                <a:cubicBezTo>
                  <a:pt x="2644" y="8024"/>
                  <a:pt x="2944" y="7921"/>
                  <a:pt x="3258" y="7738"/>
                </a:cubicBezTo>
                <a:cubicBezTo>
                  <a:pt x="4989" y="6738"/>
                  <a:pt x="6396" y="4308"/>
                  <a:pt x="6396" y="2307"/>
                </a:cubicBezTo>
                <a:cubicBezTo>
                  <a:pt x="6396" y="2011"/>
                  <a:pt x="6355" y="1749"/>
                  <a:pt x="6296" y="1504"/>
                </a:cubicBezTo>
                <a:lnTo>
                  <a:pt x="6633" y="945"/>
                </a:lnTo>
                <a:lnTo>
                  <a:pt x="5358" y="208"/>
                </a:lnTo>
                <a:lnTo>
                  <a:pt x="5354" y="208"/>
                </a:lnTo>
                <a:lnTo>
                  <a:pt x="5344" y="201"/>
                </a:lnTo>
                <a:lnTo>
                  <a:pt x="5341" y="201"/>
                </a:lnTo>
                <a:cubicBezTo>
                  <a:pt x="5106" y="69"/>
                  <a:pt x="4835" y="1"/>
                  <a:pt x="4537" y="1"/>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7;p37"/>
          <p:cNvSpPr/>
          <p:nvPr/>
        </p:nvSpPr>
        <p:spPr>
          <a:xfrm>
            <a:off x="2134738" y="2251627"/>
            <a:ext cx="53672" cy="21009"/>
          </a:xfrm>
          <a:custGeom>
            <a:avLst/>
            <a:gdLst/>
            <a:ahLst/>
            <a:cxnLst/>
            <a:rect l="l" t="t" r="r" b="b"/>
            <a:pathLst>
              <a:path w="1704" h="667" extrusionOk="0">
                <a:moveTo>
                  <a:pt x="1704" y="132"/>
                </a:moveTo>
                <a:cubicBezTo>
                  <a:pt x="1615" y="160"/>
                  <a:pt x="1529" y="181"/>
                  <a:pt x="1442" y="201"/>
                </a:cubicBezTo>
                <a:lnTo>
                  <a:pt x="1166" y="666"/>
                </a:lnTo>
                <a:lnTo>
                  <a:pt x="1166" y="666"/>
                </a:lnTo>
                <a:lnTo>
                  <a:pt x="1442" y="201"/>
                </a:lnTo>
                <a:cubicBezTo>
                  <a:pt x="1529" y="181"/>
                  <a:pt x="1615" y="160"/>
                  <a:pt x="1704" y="132"/>
                </a:cubicBezTo>
                <a:close/>
                <a:moveTo>
                  <a:pt x="1" y="1"/>
                </a:moveTo>
                <a:lnTo>
                  <a:pt x="1" y="1"/>
                </a:lnTo>
                <a:lnTo>
                  <a:pt x="1" y="1"/>
                </a:lnTo>
                <a:lnTo>
                  <a:pt x="1" y="1"/>
                </a:lnTo>
                <a:lnTo>
                  <a:pt x="1"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078;p37"/>
          <p:cNvSpPr/>
          <p:nvPr/>
        </p:nvSpPr>
        <p:spPr>
          <a:xfrm>
            <a:off x="2105886" y="2083841"/>
            <a:ext cx="176166" cy="188796"/>
          </a:xfrm>
          <a:custGeom>
            <a:avLst/>
            <a:gdLst/>
            <a:ahLst/>
            <a:cxnLst/>
            <a:rect l="l" t="t" r="r" b="b"/>
            <a:pathLst>
              <a:path w="5593" h="5994" extrusionOk="0">
                <a:moveTo>
                  <a:pt x="1044" y="0"/>
                </a:moveTo>
                <a:cubicBezTo>
                  <a:pt x="403" y="1031"/>
                  <a:pt x="0" y="2228"/>
                  <a:pt x="0" y="3297"/>
                </a:cubicBezTo>
                <a:cubicBezTo>
                  <a:pt x="0" y="4297"/>
                  <a:pt x="352" y="4997"/>
                  <a:pt x="917" y="5328"/>
                </a:cubicBezTo>
                <a:lnTo>
                  <a:pt x="920" y="5328"/>
                </a:lnTo>
                <a:lnTo>
                  <a:pt x="2082" y="5993"/>
                </a:lnTo>
                <a:lnTo>
                  <a:pt x="2358" y="5528"/>
                </a:lnTo>
                <a:cubicBezTo>
                  <a:pt x="2445" y="5508"/>
                  <a:pt x="2531" y="5487"/>
                  <a:pt x="2620" y="5459"/>
                </a:cubicBezTo>
                <a:cubicBezTo>
                  <a:pt x="2827" y="5393"/>
                  <a:pt x="3037" y="5304"/>
                  <a:pt x="3258" y="5176"/>
                </a:cubicBezTo>
                <a:cubicBezTo>
                  <a:pt x="4186" y="4642"/>
                  <a:pt x="5020" y="3697"/>
                  <a:pt x="5592" y="2624"/>
                </a:cubicBezTo>
                <a:lnTo>
                  <a:pt x="10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79;p37"/>
          <p:cNvSpPr/>
          <p:nvPr/>
        </p:nvSpPr>
        <p:spPr>
          <a:xfrm>
            <a:off x="2206866" y="2004783"/>
            <a:ext cx="27277" cy="10552"/>
          </a:xfrm>
          <a:custGeom>
            <a:avLst/>
            <a:gdLst/>
            <a:ahLst/>
            <a:cxnLst/>
            <a:rect l="l" t="t" r="r" b="b"/>
            <a:pathLst>
              <a:path w="866" h="335" extrusionOk="0">
                <a:moveTo>
                  <a:pt x="862" y="0"/>
                </a:moveTo>
                <a:cubicBezTo>
                  <a:pt x="587" y="59"/>
                  <a:pt x="300" y="169"/>
                  <a:pt x="1" y="335"/>
                </a:cubicBezTo>
                <a:cubicBezTo>
                  <a:pt x="300" y="169"/>
                  <a:pt x="587" y="59"/>
                  <a:pt x="862" y="0"/>
                </a:cubicBezTo>
                <a:close/>
                <a:moveTo>
                  <a:pt x="865" y="0"/>
                </a:moveTo>
                <a:lnTo>
                  <a:pt x="8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080;p37"/>
          <p:cNvSpPr/>
          <p:nvPr/>
        </p:nvSpPr>
        <p:spPr>
          <a:xfrm>
            <a:off x="2274082" y="2009445"/>
            <a:ext cx="40758" cy="31403"/>
          </a:xfrm>
          <a:custGeom>
            <a:avLst/>
            <a:gdLst/>
            <a:ahLst/>
            <a:cxnLst/>
            <a:rect l="l" t="t" r="r" b="b"/>
            <a:pathLst>
              <a:path w="1294" h="997" extrusionOk="0">
                <a:moveTo>
                  <a:pt x="18" y="8"/>
                </a:moveTo>
                <a:lnTo>
                  <a:pt x="14" y="8"/>
                </a:lnTo>
                <a:lnTo>
                  <a:pt x="18" y="8"/>
                </a:lnTo>
                <a:lnTo>
                  <a:pt x="1293" y="745"/>
                </a:lnTo>
                <a:lnTo>
                  <a:pt x="1142" y="997"/>
                </a:lnTo>
                <a:lnTo>
                  <a:pt x="1293" y="745"/>
                </a:lnTo>
                <a:lnTo>
                  <a:pt x="18" y="8"/>
                </a:lnTo>
                <a:close/>
                <a:moveTo>
                  <a:pt x="4" y="1"/>
                </a:moveTo>
                <a:lnTo>
                  <a:pt x="1" y="1"/>
                </a:lnTo>
                <a:lnTo>
                  <a:pt x="1" y="1"/>
                </a:lnTo>
                <a:lnTo>
                  <a:pt x="4" y="1"/>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081;p37"/>
          <p:cNvSpPr/>
          <p:nvPr/>
        </p:nvSpPr>
        <p:spPr>
          <a:xfrm>
            <a:off x="2148218" y="2016721"/>
            <a:ext cx="56192" cy="53042"/>
          </a:xfrm>
          <a:custGeom>
            <a:avLst/>
            <a:gdLst/>
            <a:ahLst/>
            <a:cxnLst/>
            <a:rect l="l" t="t" r="r" b="b"/>
            <a:pathLst>
              <a:path w="1784" h="1684" extrusionOk="0">
                <a:moveTo>
                  <a:pt x="1783" y="0"/>
                </a:moveTo>
                <a:cubicBezTo>
                  <a:pt x="1121" y="387"/>
                  <a:pt x="504" y="984"/>
                  <a:pt x="1" y="1684"/>
                </a:cubicBezTo>
                <a:cubicBezTo>
                  <a:pt x="504" y="984"/>
                  <a:pt x="1121" y="387"/>
                  <a:pt x="1783" y="0"/>
                </a:cubicBezTo>
                <a:close/>
                <a:moveTo>
                  <a:pt x="1783" y="0"/>
                </a:moveTo>
                <a:lnTo>
                  <a:pt x="17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082;p37"/>
          <p:cNvSpPr/>
          <p:nvPr/>
        </p:nvSpPr>
        <p:spPr>
          <a:xfrm>
            <a:off x="2290681" y="2075872"/>
            <a:ext cx="16662" cy="72948"/>
          </a:xfrm>
          <a:custGeom>
            <a:avLst/>
            <a:gdLst/>
            <a:ahLst/>
            <a:cxnLst/>
            <a:rect l="l" t="t" r="r" b="b"/>
            <a:pathLst>
              <a:path w="529" h="2316" extrusionOk="0">
                <a:moveTo>
                  <a:pt x="529" y="1"/>
                </a:moveTo>
                <a:lnTo>
                  <a:pt x="529" y="1"/>
                </a:lnTo>
                <a:cubicBezTo>
                  <a:pt x="529" y="745"/>
                  <a:pt x="332" y="1548"/>
                  <a:pt x="1" y="2316"/>
                </a:cubicBezTo>
                <a:cubicBezTo>
                  <a:pt x="335" y="1548"/>
                  <a:pt x="529" y="745"/>
                  <a:pt x="529"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083;p37"/>
          <p:cNvSpPr/>
          <p:nvPr/>
        </p:nvSpPr>
        <p:spPr>
          <a:xfrm>
            <a:off x="2138769" y="2003177"/>
            <a:ext cx="176071" cy="163346"/>
          </a:xfrm>
          <a:custGeom>
            <a:avLst/>
            <a:gdLst/>
            <a:ahLst/>
            <a:cxnLst/>
            <a:rect l="l" t="t" r="r" b="b"/>
            <a:pathLst>
              <a:path w="5590" h="5186" extrusionOk="0">
                <a:moveTo>
                  <a:pt x="3490" y="0"/>
                </a:moveTo>
                <a:cubicBezTo>
                  <a:pt x="3342" y="0"/>
                  <a:pt x="3186" y="17"/>
                  <a:pt x="3027" y="51"/>
                </a:cubicBezTo>
                <a:lnTo>
                  <a:pt x="3024" y="51"/>
                </a:lnTo>
                <a:cubicBezTo>
                  <a:pt x="2749" y="110"/>
                  <a:pt x="2462" y="220"/>
                  <a:pt x="2163" y="386"/>
                </a:cubicBezTo>
                <a:cubicBezTo>
                  <a:pt x="2138" y="400"/>
                  <a:pt x="2117" y="414"/>
                  <a:pt x="2093" y="427"/>
                </a:cubicBezTo>
                <a:cubicBezTo>
                  <a:pt x="2090" y="427"/>
                  <a:pt x="2087" y="430"/>
                  <a:pt x="2083" y="430"/>
                </a:cubicBezTo>
                <a:cubicBezTo>
                  <a:pt x="1421" y="817"/>
                  <a:pt x="804" y="1414"/>
                  <a:pt x="301" y="2114"/>
                </a:cubicBezTo>
                <a:cubicBezTo>
                  <a:pt x="193" y="2258"/>
                  <a:pt x="94" y="2407"/>
                  <a:pt x="0" y="2561"/>
                </a:cubicBezTo>
                <a:lnTo>
                  <a:pt x="4548" y="5185"/>
                </a:lnTo>
                <a:cubicBezTo>
                  <a:pt x="4649" y="5003"/>
                  <a:pt x="4741" y="4813"/>
                  <a:pt x="4824" y="4624"/>
                </a:cubicBezTo>
                <a:cubicBezTo>
                  <a:pt x="5155" y="3855"/>
                  <a:pt x="5352" y="3051"/>
                  <a:pt x="5352" y="2306"/>
                </a:cubicBezTo>
                <a:cubicBezTo>
                  <a:pt x="5352" y="2023"/>
                  <a:pt x="5317" y="1775"/>
                  <a:pt x="5262" y="1544"/>
                </a:cubicBezTo>
                <a:cubicBezTo>
                  <a:pt x="5258" y="1531"/>
                  <a:pt x="5255" y="1517"/>
                  <a:pt x="5252" y="1503"/>
                </a:cubicBezTo>
                <a:lnTo>
                  <a:pt x="5438" y="1196"/>
                </a:lnTo>
                <a:lnTo>
                  <a:pt x="5589" y="944"/>
                </a:lnTo>
                <a:lnTo>
                  <a:pt x="4314" y="207"/>
                </a:lnTo>
                <a:lnTo>
                  <a:pt x="4310" y="207"/>
                </a:lnTo>
                <a:lnTo>
                  <a:pt x="4300" y="200"/>
                </a:lnTo>
                <a:lnTo>
                  <a:pt x="4297" y="200"/>
                </a:lnTo>
                <a:lnTo>
                  <a:pt x="4297" y="203"/>
                </a:lnTo>
                <a:cubicBezTo>
                  <a:pt x="4062" y="69"/>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84;p37"/>
          <p:cNvSpPr/>
          <p:nvPr/>
        </p:nvSpPr>
        <p:spPr>
          <a:xfrm>
            <a:off x="2144092" y="2024973"/>
            <a:ext cx="197710" cy="255161"/>
          </a:xfrm>
          <a:custGeom>
            <a:avLst/>
            <a:gdLst/>
            <a:ahLst/>
            <a:cxnLst/>
            <a:rect l="l" t="t" r="r" b="b"/>
            <a:pathLst>
              <a:path w="6277" h="8101" extrusionOk="0">
                <a:moveTo>
                  <a:pt x="4539" y="0"/>
                </a:moveTo>
                <a:cubicBezTo>
                  <a:pt x="4117" y="0"/>
                  <a:pt x="3641" y="138"/>
                  <a:pt x="3138" y="429"/>
                </a:cubicBezTo>
                <a:cubicBezTo>
                  <a:pt x="1404" y="1428"/>
                  <a:pt x="0" y="3863"/>
                  <a:pt x="0" y="5862"/>
                </a:cubicBezTo>
                <a:cubicBezTo>
                  <a:pt x="0" y="7281"/>
                  <a:pt x="706" y="8101"/>
                  <a:pt x="1736" y="8101"/>
                </a:cubicBezTo>
                <a:cubicBezTo>
                  <a:pt x="2158" y="8101"/>
                  <a:pt x="2634" y="7963"/>
                  <a:pt x="3138" y="7673"/>
                </a:cubicBezTo>
                <a:cubicBezTo>
                  <a:pt x="4869" y="6673"/>
                  <a:pt x="6276" y="4242"/>
                  <a:pt x="6276" y="2242"/>
                </a:cubicBezTo>
                <a:cubicBezTo>
                  <a:pt x="6276" y="821"/>
                  <a:pt x="5568" y="0"/>
                  <a:pt x="45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85;p37"/>
          <p:cNvSpPr/>
          <p:nvPr/>
        </p:nvSpPr>
        <p:spPr>
          <a:xfrm>
            <a:off x="2213260" y="2083463"/>
            <a:ext cx="58365" cy="125203"/>
          </a:xfrm>
          <a:custGeom>
            <a:avLst/>
            <a:gdLst/>
            <a:ahLst/>
            <a:cxnLst/>
            <a:rect l="l" t="t" r="r" b="b"/>
            <a:pathLst>
              <a:path w="1853" h="3975" extrusionOk="0">
                <a:moveTo>
                  <a:pt x="1690" y="1"/>
                </a:moveTo>
                <a:cubicBezTo>
                  <a:pt x="1681" y="1"/>
                  <a:pt x="1672" y="3"/>
                  <a:pt x="1663" y="9"/>
                </a:cubicBezTo>
                <a:lnTo>
                  <a:pt x="177" y="868"/>
                </a:lnTo>
                <a:cubicBezTo>
                  <a:pt x="156" y="878"/>
                  <a:pt x="135" y="902"/>
                  <a:pt x="118" y="940"/>
                </a:cubicBezTo>
                <a:cubicBezTo>
                  <a:pt x="101" y="975"/>
                  <a:pt x="94" y="1009"/>
                  <a:pt x="94" y="1043"/>
                </a:cubicBezTo>
                <a:lnTo>
                  <a:pt x="94" y="1551"/>
                </a:lnTo>
                <a:cubicBezTo>
                  <a:pt x="94" y="1585"/>
                  <a:pt x="101" y="1613"/>
                  <a:pt x="118" y="1626"/>
                </a:cubicBezTo>
                <a:cubicBezTo>
                  <a:pt x="127" y="1635"/>
                  <a:pt x="137" y="1640"/>
                  <a:pt x="148" y="1640"/>
                </a:cubicBezTo>
                <a:cubicBezTo>
                  <a:pt x="157" y="1640"/>
                  <a:pt x="167" y="1636"/>
                  <a:pt x="177" y="1630"/>
                </a:cubicBezTo>
                <a:lnTo>
                  <a:pt x="987" y="1164"/>
                </a:lnTo>
                <a:lnTo>
                  <a:pt x="987" y="1164"/>
                </a:lnTo>
                <a:lnTo>
                  <a:pt x="659" y="1864"/>
                </a:lnTo>
                <a:cubicBezTo>
                  <a:pt x="646" y="1895"/>
                  <a:pt x="629" y="1930"/>
                  <a:pt x="614" y="1968"/>
                </a:cubicBezTo>
                <a:cubicBezTo>
                  <a:pt x="600" y="2003"/>
                  <a:pt x="594" y="2040"/>
                  <a:pt x="594" y="2075"/>
                </a:cubicBezTo>
                <a:lnTo>
                  <a:pt x="594" y="2485"/>
                </a:lnTo>
                <a:cubicBezTo>
                  <a:pt x="594" y="2520"/>
                  <a:pt x="600" y="2547"/>
                  <a:pt x="618" y="2561"/>
                </a:cubicBezTo>
                <a:cubicBezTo>
                  <a:pt x="628" y="2571"/>
                  <a:pt x="639" y="2576"/>
                  <a:pt x="651" y="2576"/>
                </a:cubicBezTo>
                <a:cubicBezTo>
                  <a:pt x="659" y="2576"/>
                  <a:pt x="668" y="2574"/>
                  <a:pt x="677" y="2568"/>
                </a:cubicBezTo>
                <a:lnTo>
                  <a:pt x="936" y="2420"/>
                </a:lnTo>
                <a:cubicBezTo>
                  <a:pt x="1019" y="2370"/>
                  <a:pt x="1091" y="2348"/>
                  <a:pt x="1148" y="2348"/>
                </a:cubicBezTo>
                <a:cubicBezTo>
                  <a:pt x="1159" y="2348"/>
                  <a:pt x="1170" y="2349"/>
                  <a:pt x="1180" y="2350"/>
                </a:cubicBezTo>
                <a:cubicBezTo>
                  <a:pt x="1246" y="2364"/>
                  <a:pt x="1280" y="2426"/>
                  <a:pt x="1280" y="2540"/>
                </a:cubicBezTo>
                <a:cubicBezTo>
                  <a:pt x="1280" y="2650"/>
                  <a:pt x="1246" y="2751"/>
                  <a:pt x="1180" y="2840"/>
                </a:cubicBezTo>
                <a:cubicBezTo>
                  <a:pt x="1118" y="2929"/>
                  <a:pt x="1035" y="3002"/>
                  <a:pt x="936" y="3058"/>
                </a:cubicBezTo>
                <a:cubicBezTo>
                  <a:pt x="858" y="3102"/>
                  <a:pt x="796" y="3123"/>
                  <a:pt x="754" y="3123"/>
                </a:cubicBezTo>
                <a:cubicBezTo>
                  <a:pt x="751" y="3123"/>
                  <a:pt x="748" y="3123"/>
                  <a:pt x="745" y="3123"/>
                </a:cubicBezTo>
                <a:cubicBezTo>
                  <a:pt x="701" y="3120"/>
                  <a:pt x="662" y="3106"/>
                  <a:pt x="635" y="3088"/>
                </a:cubicBezTo>
                <a:cubicBezTo>
                  <a:pt x="608" y="3068"/>
                  <a:pt x="584" y="3050"/>
                  <a:pt x="559" y="3033"/>
                </a:cubicBezTo>
                <a:cubicBezTo>
                  <a:pt x="549" y="3026"/>
                  <a:pt x="539" y="3023"/>
                  <a:pt x="527" y="3023"/>
                </a:cubicBezTo>
                <a:cubicBezTo>
                  <a:pt x="508" y="3023"/>
                  <a:pt x="487" y="3030"/>
                  <a:pt x="460" y="3047"/>
                </a:cubicBezTo>
                <a:lnTo>
                  <a:pt x="70" y="3271"/>
                </a:lnTo>
                <a:cubicBezTo>
                  <a:pt x="49" y="3281"/>
                  <a:pt x="35" y="3302"/>
                  <a:pt x="21" y="3330"/>
                </a:cubicBezTo>
                <a:cubicBezTo>
                  <a:pt x="8" y="3357"/>
                  <a:pt x="0" y="3389"/>
                  <a:pt x="0" y="3416"/>
                </a:cubicBezTo>
                <a:cubicBezTo>
                  <a:pt x="0" y="3533"/>
                  <a:pt x="25" y="3637"/>
                  <a:pt x="67" y="3723"/>
                </a:cubicBezTo>
                <a:cubicBezTo>
                  <a:pt x="111" y="3812"/>
                  <a:pt x="170" y="3878"/>
                  <a:pt x="249" y="3922"/>
                </a:cubicBezTo>
                <a:cubicBezTo>
                  <a:pt x="312" y="3959"/>
                  <a:pt x="386" y="3974"/>
                  <a:pt x="470" y="3974"/>
                </a:cubicBezTo>
                <a:cubicBezTo>
                  <a:pt x="492" y="3974"/>
                  <a:pt x="515" y="3973"/>
                  <a:pt x="538" y="3971"/>
                </a:cubicBezTo>
                <a:cubicBezTo>
                  <a:pt x="653" y="3957"/>
                  <a:pt x="787" y="3909"/>
                  <a:pt x="936" y="3823"/>
                </a:cubicBezTo>
                <a:cubicBezTo>
                  <a:pt x="1225" y="3658"/>
                  <a:pt x="1449" y="3433"/>
                  <a:pt x="1611" y="3161"/>
                </a:cubicBezTo>
                <a:cubicBezTo>
                  <a:pt x="1773" y="2885"/>
                  <a:pt x="1852" y="2568"/>
                  <a:pt x="1852" y="2209"/>
                </a:cubicBezTo>
                <a:cubicBezTo>
                  <a:pt x="1852" y="1957"/>
                  <a:pt x="1804" y="1788"/>
                  <a:pt x="1701" y="1696"/>
                </a:cubicBezTo>
                <a:cubicBezTo>
                  <a:pt x="1624" y="1624"/>
                  <a:pt x="1529" y="1589"/>
                  <a:pt x="1416" y="1589"/>
                </a:cubicBezTo>
                <a:cubicBezTo>
                  <a:pt x="1382" y="1589"/>
                  <a:pt x="1346" y="1592"/>
                  <a:pt x="1308" y="1599"/>
                </a:cubicBezTo>
                <a:lnTo>
                  <a:pt x="1684" y="798"/>
                </a:lnTo>
                <a:cubicBezTo>
                  <a:pt x="1697" y="774"/>
                  <a:pt x="1708" y="744"/>
                  <a:pt x="1725" y="706"/>
                </a:cubicBezTo>
                <a:cubicBezTo>
                  <a:pt x="1738" y="668"/>
                  <a:pt x="1746" y="633"/>
                  <a:pt x="1746" y="596"/>
                </a:cubicBezTo>
                <a:lnTo>
                  <a:pt x="1746" y="92"/>
                </a:lnTo>
                <a:cubicBezTo>
                  <a:pt x="1746" y="54"/>
                  <a:pt x="1738" y="30"/>
                  <a:pt x="1722" y="12"/>
                </a:cubicBezTo>
                <a:cubicBezTo>
                  <a:pt x="1712" y="5"/>
                  <a:pt x="1701" y="1"/>
                  <a:pt x="169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86;p37"/>
          <p:cNvSpPr/>
          <p:nvPr/>
        </p:nvSpPr>
        <p:spPr>
          <a:xfrm>
            <a:off x="1118036" y="1484512"/>
            <a:ext cx="1387181" cy="1555662"/>
          </a:xfrm>
          <a:custGeom>
            <a:avLst/>
            <a:gdLst/>
            <a:ahLst/>
            <a:cxnLst/>
            <a:rect l="l" t="t" r="r" b="b"/>
            <a:pathLst>
              <a:path w="44041" h="49390" extrusionOk="0">
                <a:moveTo>
                  <a:pt x="34169" y="0"/>
                </a:moveTo>
                <a:cubicBezTo>
                  <a:pt x="32539" y="0"/>
                  <a:pt x="30698" y="532"/>
                  <a:pt x="28752" y="1654"/>
                </a:cubicBezTo>
                <a:cubicBezTo>
                  <a:pt x="22049" y="5519"/>
                  <a:pt x="16619" y="14932"/>
                  <a:pt x="16619" y="22674"/>
                </a:cubicBezTo>
                <a:cubicBezTo>
                  <a:pt x="16619" y="30418"/>
                  <a:pt x="11181" y="39834"/>
                  <a:pt x="4482" y="43703"/>
                </a:cubicBezTo>
                <a:cubicBezTo>
                  <a:pt x="2896" y="44616"/>
                  <a:pt x="1386" y="45141"/>
                  <a:pt x="0" y="45302"/>
                </a:cubicBezTo>
                <a:cubicBezTo>
                  <a:pt x="586" y="46720"/>
                  <a:pt x="1469" y="47796"/>
                  <a:pt x="2582" y="48485"/>
                </a:cubicBezTo>
                <a:lnTo>
                  <a:pt x="2699" y="48558"/>
                </a:lnTo>
                <a:cubicBezTo>
                  <a:pt x="3628" y="49105"/>
                  <a:pt x="4709" y="49390"/>
                  <a:pt x="5902" y="49390"/>
                </a:cubicBezTo>
                <a:cubicBezTo>
                  <a:pt x="7534" y="49390"/>
                  <a:pt x="9375" y="48857"/>
                  <a:pt x="11323" y="47734"/>
                </a:cubicBezTo>
                <a:cubicBezTo>
                  <a:pt x="18023" y="43865"/>
                  <a:pt x="23456" y="34448"/>
                  <a:pt x="23456" y="26704"/>
                </a:cubicBezTo>
                <a:cubicBezTo>
                  <a:pt x="23456" y="18963"/>
                  <a:pt x="28890" y="9550"/>
                  <a:pt x="35593" y="5684"/>
                </a:cubicBezTo>
                <a:cubicBezTo>
                  <a:pt x="37180" y="4771"/>
                  <a:pt x="38690" y="4247"/>
                  <a:pt x="40076" y="4085"/>
                </a:cubicBezTo>
                <a:cubicBezTo>
                  <a:pt x="40392" y="4048"/>
                  <a:pt x="40701" y="4030"/>
                  <a:pt x="41004" y="4030"/>
                </a:cubicBezTo>
                <a:cubicBezTo>
                  <a:pt x="42126" y="4030"/>
                  <a:pt x="43150" y="4280"/>
                  <a:pt x="44041" y="4761"/>
                </a:cubicBezTo>
                <a:lnTo>
                  <a:pt x="37507" y="910"/>
                </a:lnTo>
                <a:lnTo>
                  <a:pt x="37390" y="843"/>
                </a:lnTo>
                <a:cubicBezTo>
                  <a:pt x="36458" y="289"/>
                  <a:pt x="35371" y="0"/>
                  <a:pt x="34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87;p37"/>
          <p:cNvSpPr/>
          <p:nvPr/>
        </p:nvSpPr>
        <p:spPr>
          <a:xfrm>
            <a:off x="972487" y="1969506"/>
            <a:ext cx="841267" cy="1006786"/>
          </a:xfrm>
          <a:custGeom>
            <a:avLst/>
            <a:gdLst/>
            <a:ahLst/>
            <a:cxnLst/>
            <a:rect l="l" t="t" r="r" b="b"/>
            <a:pathLst>
              <a:path w="26709" h="31964" extrusionOk="0">
                <a:moveTo>
                  <a:pt x="15482" y="9857"/>
                </a:moveTo>
                <a:cubicBezTo>
                  <a:pt x="15737" y="10423"/>
                  <a:pt x="15858" y="11095"/>
                  <a:pt x="15850" y="11827"/>
                </a:cubicBezTo>
                <a:cubicBezTo>
                  <a:pt x="16054" y="11709"/>
                  <a:pt x="16261" y="11603"/>
                  <a:pt x="16461" y="11517"/>
                </a:cubicBezTo>
                <a:cubicBezTo>
                  <a:pt x="16482" y="11724"/>
                  <a:pt x="16488" y="11944"/>
                  <a:pt x="16488" y="12175"/>
                </a:cubicBezTo>
                <a:cubicBezTo>
                  <a:pt x="16488" y="15274"/>
                  <a:pt x="14316" y="19036"/>
                  <a:pt x="11634" y="20585"/>
                </a:cubicBezTo>
                <a:cubicBezTo>
                  <a:pt x="11441" y="20698"/>
                  <a:pt x="11244" y="20798"/>
                  <a:pt x="11062" y="20884"/>
                </a:cubicBezTo>
                <a:cubicBezTo>
                  <a:pt x="11034" y="20657"/>
                  <a:pt x="11020" y="20422"/>
                  <a:pt x="11024" y="20181"/>
                </a:cubicBezTo>
                <a:lnTo>
                  <a:pt x="11024" y="20181"/>
                </a:lnTo>
                <a:cubicBezTo>
                  <a:pt x="10255" y="20630"/>
                  <a:pt x="9501" y="20857"/>
                  <a:pt x="8824" y="20857"/>
                </a:cubicBezTo>
                <a:cubicBezTo>
                  <a:pt x="7815" y="20857"/>
                  <a:pt x="6977" y="20353"/>
                  <a:pt x="6510" y="19326"/>
                </a:cubicBezTo>
                <a:lnTo>
                  <a:pt x="15482" y="9857"/>
                </a:lnTo>
                <a:close/>
                <a:moveTo>
                  <a:pt x="16551" y="1"/>
                </a:moveTo>
                <a:cubicBezTo>
                  <a:pt x="16535" y="1"/>
                  <a:pt x="16519" y="2"/>
                  <a:pt x="16503" y="3"/>
                </a:cubicBezTo>
                <a:lnTo>
                  <a:pt x="14089" y="242"/>
                </a:lnTo>
                <a:cubicBezTo>
                  <a:pt x="13861" y="266"/>
                  <a:pt x="13627" y="431"/>
                  <a:pt x="13558" y="610"/>
                </a:cubicBezTo>
                <a:lnTo>
                  <a:pt x="12251" y="4124"/>
                </a:lnTo>
                <a:cubicBezTo>
                  <a:pt x="12179" y="4306"/>
                  <a:pt x="11945" y="4527"/>
                  <a:pt x="11720" y="4634"/>
                </a:cubicBezTo>
                <a:cubicBezTo>
                  <a:pt x="11465" y="4755"/>
                  <a:pt x="11210" y="4889"/>
                  <a:pt x="10952" y="5037"/>
                </a:cubicBezTo>
                <a:lnTo>
                  <a:pt x="8417" y="3572"/>
                </a:lnTo>
                <a:cubicBezTo>
                  <a:pt x="8385" y="3551"/>
                  <a:pt x="8348" y="3540"/>
                  <a:pt x="8307" y="3540"/>
                </a:cubicBezTo>
                <a:cubicBezTo>
                  <a:pt x="8218" y="3540"/>
                  <a:pt x="8114" y="3591"/>
                  <a:pt x="8024" y="3686"/>
                </a:cubicBezTo>
                <a:lnTo>
                  <a:pt x="5372" y="6489"/>
                </a:lnTo>
                <a:cubicBezTo>
                  <a:pt x="5210" y="6655"/>
                  <a:pt x="5121" y="6916"/>
                  <a:pt x="5166" y="7072"/>
                </a:cubicBezTo>
                <a:lnTo>
                  <a:pt x="5904" y="9572"/>
                </a:lnTo>
                <a:cubicBezTo>
                  <a:pt x="5948" y="9727"/>
                  <a:pt x="5886" y="9996"/>
                  <a:pt x="5769" y="10172"/>
                </a:cubicBezTo>
                <a:cubicBezTo>
                  <a:pt x="5317" y="10858"/>
                  <a:pt x="4906" y="11571"/>
                  <a:pt x="4548" y="12292"/>
                </a:cubicBezTo>
                <a:cubicBezTo>
                  <a:pt x="4459" y="12475"/>
                  <a:pt x="4203" y="12664"/>
                  <a:pt x="3972" y="12720"/>
                </a:cubicBezTo>
                <a:lnTo>
                  <a:pt x="1700" y="13268"/>
                </a:lnTo>
                <a:cubicBezTo>
                  <a:pt x="1472" y="13323"/>
                  <a:pt x="1241" y="13516"/>
                  <a:pt x="1187" y="13696"/>
                </a:cubicBezTo>
                <a:lnTo>
                  <a:pt x="45" y="17543"/>
                </a:lnTo>
                <a:cubicBezTo>
                  <a:pt x="11" y="17654"/>
                  <a:pt x="49" y="17760"/>
                  <a:pt x="132" y="17822"/>
                </a:cubicBezTo>
                <a:cubicBezTo>
                  <a:pt x="183" y="17860"/>
                  <a:pt x="2704" y="19312"/>
                  <a:pt x="2704" y="19312"/>
                </a:cubicBezTo>
                <a:cubicBezTo>
                  <a:pt x="2700" y="19664"/>
                  <a:pt x="2714" y="20009"/>
                  <a:pt x="2745" y="20343"/>
                </a:cubicBezTo>
                <a:cubicBezTo>
                  <a:pt x="2762" y="20509"/>
                  <a:pt x="2666" y="20781"/>
                  <a:pt x="2521" y="20957"/>
                </a:cubicBezTo>
                <a:lnTo>
                  <a:pt x="207" y="23757"/>
                </a:lnTo>
                <a:cubicBezTo>
                  <a:pt x="66" y="23933"/>
                  <a:pt x="0" y="24188"/>
                  <a:pt x="66" y="24333"/>
                </a:cubicBezTo>
                <a:lnTo>
                  <a:pt x="1166" y="26764"/>
                </a:lnTo>
                <a:cubicBezTo>
                  <a:pt x="1183" y="26798"/>
                  <a:pt x="1207" y="26826"/>
                  <a:pt x="1235" y="26842"/>
                </a:cubicBezTo>
                <a:cubicBezTo>
                  <a:pt x="1324" y="26895"/>
                  <a:pt x="5941" y="29567"/>
                  <a:pt x="6114" y="29667"/>
                </a:cubicBezTo>
                <a:lnTo>
                  <a:pt x="6117" y="29667"/>
                </a:lnTo>
                <a:lnTo>
                  <a:pt x="6117" y="29670"/>
                </a:lnTo>
                <a:lnTo>
                  <a:pt x="6124" y="29670"/>
                </a:lnTo>
                <a:cubicBezTo>
                  <a:pt x="6127" y="29667"/>
                  <a:pt x="6135" y="29656"/>
                  <a:pt x="6138" y="29649"/>
                </a:cubicBezTo>
                <a:cubicBezTo>
                  <a:pt x="6162" y="29663"/>
                  <a:pt x="6186" y="29673"/>
                  <a:pt x="6210" y="29691"/>
                </a:cubicBezTo>
                <a:lnTo>
                  <a:pt x="6214" y="29691"/>
                </a:lnTo>
                <a:cubicBezTo>
                  <a:pt x="7593" y="30491"/>
                  <a:pt x="9983" y="31874"/>
                  <a:pt x="10134" y="31960"/>
                </a:cubicBezTo>
                <a:cubicBezTo>
                  <a:pt x="10137" y="31963"/>
                  <a:pt x="10137" y="31963"/>
                  <a:pt x="10141" y="31963"/>
                </a:cubicBezTo>
                <a:cubicBezTo>
                  <a:pt x="10210" y="31785"/>
                  <a:pt x="12167" y="23666"/>
                  <a:pt x="12283" y="23666"/>
                </a:cubicBezTo>
                <a:cubicBezTo>
                  <a:pt x="12284" y="23666"/>
                  <a:pt x="12285" y="23666"/>
                  <a:pt x="12286" y="23667"/>
                </a:cubicBezTo>
                <a:lnTo>
                  <a:pt x="13523" y="25556"/>
                </a:lnTo>
                <a:cubicBezTo>
                  <a:pt x="13538" y="25574"/>
                  <a:pt x="13547" y="25588"/>
                  <a:pt x="13562" y="25598"/>
                </a:cubicBezTo>
                <a:lnTo>
                  <a:pt x="15920" y="26971"/>
                </a:lnTo>
                <a:lnTo>
                  <a:pt x="18468" y="28443"/>
                </a:lnTo>
                <a:lnTo>
                  <a:pt x="18465" y="28440"/>
                </a:lnTo>
                <a:lnTo>
                  <a:pt x="16623" y="22692"/>
                </a:lnTo>
                <a:lnTo>
                  <a:pt x="16623" y="22692"/>
                </a:lnTo>
                <a:cubicBezTo>
                  <a:pt x="16686" y="22713"/>
                  <a:pt x="16752" y="22724"/>
                  <a:pt x="16820" y="22724"/>
                </a:cubicBezTo>
                <a:cubicBezTo>
                  <a:pt x="18529" y="22724"/>
                  <a:pt x="21913" y="16234"/>
                  <a:pt x="20806" y="15485"/>
                </a:cubicBezTo>
                <a:lnTo>
                  <a:pt x="26708" y="14161"/>
                </a:lnTo>
                <a:cubicBezTo>
                  <a:pt x="26705" y="14161"/>
                  <a:pt x="26702" y="14157"/>
                  <a:pt x="26695" y="14154"/>
                </a:cubicBezTo>
                <a:cubicBezTo>
                  <a:pt x="26554" y="14075"/>
                  <a:pt x="25346" y="13374"/>
                  <a:pt x="24171" y="12696"/>
                </a:cubicBezTo>
                <a:cubicBezTo>
                  <a:pt x="23013" y="12023"/>
                  <a:pt x="21878" y="11368"/>
                  <a:pt x="21829" y="11340"/>
                </a:cubicBezTo>
                <a:cubicBezTo>
                  <a:pt x="21785" y="11310"/>
                  <a:pt x="21730" y="11296"/>
                  <a:pt x="21664" y="11292"/>
                </a:cubicBezTo>
                <a:lnTo>
                  <a:pt x="19592" y="11175"/>
                </a:lnTo>
                <a:cubicBezTo>
                  <a:pt x="19381" y="11161"/>
                  <a:pt x="19227" y="11013"/>
                  <a:pt x="19243" y="10837"/>
                </a:cubicBezTo>
                <a:cubicBezTo>
                  <a:pt x="19302" y="10144"/>
                  <a:pt x="19305" y="9472"/>
                  <a:pt x="19247" y="8840"/>
                </a:cubicBezTo>
                <a:cubicBezTo>
                  <a:pt x="19230" y="8672"/>
                  <a:pt x="19330" y="8399"/>
                  <a:pt x="19471" y="8227"/>
                </a:cubicBezTo>
                <a:lnTo>
                  <a:pt x="22788" y="7958"/>
                </a:lnTo>
                <a:cubicBezTo>
                  <a:pt x="22930" y="7785"/>
                  <a:pt x="25643" y="5169"/>
                  <a:pt x="25643" y="5169"/>
                </a:cubicBezTo>
                <a:cubicBezTo>
                  <a:pt x="25636" y="5165"/>
                  <a:pt x="25633" y="5165"/>
                  <a:pt x="25626" y="5161"/>
                </a:cubicBezTo>
                <a:cubicBezTo>
                  <a:pt x="25343" y="4996"/>
                  <a:pt x="20785" y="2355"/>
                  <a:pt x="20758" y="2338"/>
                </a:cubicBezTo>
                <a:cubicBezTo>
                  <a:pt x="20730" y="2324"/>
                  <a:pt x="20696" y="2320"/>
                  <a:pt x="20664" y="2320"/>
                </a:cubicBezTo>
                <a:cubicBezTo>
                  <a:pt x="19261" y="1510"/>
                  <a:pt x="16799" y="83"/>
                  <a:pt x="16744" y="48"/>
                </a:cubicBezTo>
                <a:cubicBezTo>
                  <a:pt x="16693" y="20"/>
                  <a:pt x="16627" y="1"/>
                  <a:pt x="1655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088;p37"/>
          <p:cNvSpPr/>
          <p:nvPr/>
        </p:nvSpPr>
        <p:spPr>
          <a:xfrm>
            <a:off x="973464" y="2726888"/>
            <a:ext cx="191725" cy="177173"/>
          </a:xfrm>
          <a:custGeom>
            <a:avLst/>
            <a:gdLst/>
            <a:ahLst/>
            <a:cxnLst/>
            <a:rect l="l" t="t" r="r" b="b"/>
            <a:pathLst>
              <a:path w="6087" h="5625" extrusionOk="0">
                <a:moveTo>
                  <a:pt x="31" y="0"/>
                </a:moveTo>
                <a:lnTo>
                  <a:pt x="31" y="0"/>
                </a:lnTo>
                <a:cubicBezTo>
                  <a:pt x="4" y="107"/>
                  <a:pt x="1" y="215"/>
                  <a:pt x="35" y="287"/>
                </a:cubicBezTo>
                <a:lnTo>
                  <a:pt x="1135" y="2718"/>
                </a:lnTo>
                <a:cubicBezTo>
                  <a:pt x="1152" y="2752"/>
                  <a:pt x="1176" y="2780"/>
                  <a:pt x="1207" y="2796"/>
                </a:cubicBezTo>
                <a:lnTo>
                  <a:pt x="1218" y="2804"/>
                </a:lnTo>
                <a:cubicBezTo>
                  <a:pt x="1452" y="2938"/>
                  <a:pt x="6086" y="5624"/>
                  <a:pt x="6086" y="5624"/>
                </a:cubicBezTo>
                <a:lnTo>
                  <a:pt x="5855" y="3362"/>
                </a:lnTo>
                <a:lnTo>
                  <a:pt x="3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089;p37"/>
          <p:cNvSpPr/>
          <p:nvPr/>
        </p:nvSpPr>
        <p:spPr>
          <a:xfrm>
            <a:off x="972802" y="2396199"/>
            <a:ext cx="215632" cy="224294"/>
          </a:xfrm>
          <a:custGeom>
            <a:avLst/>
            <a:gdLst/>
            <a:ahLst/>
            <a:cxnLst/>
            <a:rect l="l" t="t" r="r" b="b"/>
            <a:pathLst>
              <a:path w="6846" h="7121" extrusionOk="0">
                <a:moveTo>
                  <a:pt x="1260" y="0"/>
                </a:moveTo>
                <a:cubicBezTo>
                  <a:pt x="1221" y="48"/>
                  <a:pt x="1193" y="101"/>
                  <a:pt x="1177" y="149"/>
                </a:cubicBezTo>
                <a:lnTo>
                  <a:pt x="35" y="3996"/>
                </a:lnTo>
                <a:cubicBezTo>
                  <a:pt x="1" y="4107"/>
                  <a:pt x="39" y="4210"/>
                  <a:pt x="122" y="4275"/>
                </a:cubicBezTo>
                <a:cubicBezTo>
                  <a:pt x="125" y="4280"/>
                  <a:pt x="138" y="4286"/>
                  <a:pt x="163" y="4300"/>
                </a:cubicBezTo>
                <a:lnTo>
                  <a:pt x="2680" y="5758"/>
                </a:lnTo>
                <a:cubicBezTo>
                  <a:pt x="2687" y="5762"/>
                  <a:pt x="2694" y="5765"/>
                  <a:pt x="2694" y="5765"/>
                </a:cubicBezTo>
                <a:lnTo>
                  <a:pt x="5031" y="7120"/>
                </a:lnTo>
                <a:lnTo>
                  <a:pt x="6845" y="3210"/>
                </a:lnTo>
                <a:lnTo>
                  <a:pt x="1260"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090;p37"/>
          <p:cNvSpPr/>
          <p:nvPr/>
        </p:nvSpPr>
        <p:spPr>
          <a:xfrm>
            <a:off x="1135706" y="2081038"/>
            <a:ext cx="255476" cy="191599"/>
          </a:xfrm>
          <a:custGeom>
            <a:avLst/>
            <a:gdLst/>
            <a:ahLst/>
            <a:cxnLst/>
            <a:rect l="l" t="t" r="r" b="b"/>
            <a:pathLst>
              <a:path w="8111" h="6083" extrusionOk="0">
                <a:moveTo>
                  <a:pt x="3123" y="1"/>
                </a:moveTo>
                <a:cubicBezTo>
                  <a:pt x="3035" y="1"/>
                  <a:pt x="2932" y="50"/>
                  <a:pt x="2842" y="145"/>
                </a:cubicBezTo>
                <a:lnTo>
                  <a:pt x="187" y="2948"/>
                </a:lnTo>
                <a:cubicBezTo>
                  <a:pt x="101" y="3041"/>
                  <a:pt x="35" y="3162"/>
                  <a:pt x="1" y="3279"/>
                </a:cubicBezTo>
                <a:lnTo>
                  <a:pt x="4887" y="6082"/>
                </a:lnTo>
                <a:lnTo>
                  <a:pt x="8111" y="2852"/>
                </a:lnTo>
                <a:lnTo>
                  <a:pt x="3232" y="31"/>
                </a:lnTo>
                <a:cubicBezTo>
                  <a:pt x="3200" y="11"/>
                  <a:pt x="3163" y="1"/>
                  <a:pt x="3123"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091;p37"/>
          <p:cNvSpPr/>
          <p:nvPr/>
        </p:nvSpPr>
        <p:spPr>
          <a:xfrm>
            <a:off x="1403528" y="1969506"/>
            <a:ext cx="251224" cy="129234"/>
          </a:xfrm>
          <a:custGeom>
            <a:avLst/>
            <a:gdLst/>
            <a:ahLst/>
            <a:cxnLst/>
            <a:rect l="l" t="t" r="r" b="b"/>
            <a:pathLst>
              <a:path w="7976" h="4103" extrusionOk="0">
                <a:moveTo>
                  <a:pt x="2873" y="0"/>
                </a:moveTo>
                <a:cubicBezTo>
                  <a:pt x="2856" y="0"/>
                  <a:pt x="2839" y="1"/>
                  <a:pt x="2821" y="3"/>
                </a:cubicBezTo>
                <a:lnTo>
                  <a:pt x="404" y="242"/>
                </a:lnTo>
                <a:cubicBezTo>
                  <a:pt x="256" y="258"/>
                  <a:pt x="104" y="334"/>
                  <a:pt x="1" y="434"/>
                </a:cubicBezTo>
                <a:lnTo>
                  <a:pt x="6352" y="4103"/>
                </a:lnTo>
                <a:lnTo>
                  <a:pt x="7975" y="3165"/>
                </a:lnTo>
                <a:lnTo>
                  <a:pt x="7927" y="2869"/>
                </a:lnTo>
                <a:cubicBezTo>
                  <a:pt x="7927" y="2869"/>
                  <a:pt x="3138" y="100"/>
                  <a:pt x="3059" y="48"/>
                </a:cubicBezTo>
                <a:cubicBezTo>
                  <a:pt x="3009" y="17"/>
                  <a:pt x="2945" y="0"/>
                  <a:pt x="287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092;p37"/>
          <p:cNvSpPr/>
          <p:nvPr/>
        </p:nvSpPr>
        <p:spPr>
          <a:xfrm>
            <a:off x="1125942" y="2058486"/>
            <a:ext cx="693008" cy="919192"/>
          </a:xfrm>
          <a:custGeom>
            <a:avLst/>
            <a:gdLst/>
            <a:ahLst/>
            <a:cxnLst/>
            <a:rect l="l" t="t" r="r" b="b"/>
            <a:pathLst>
              <a:path w="22002" h="29183" extrusionOk="0">
                <a:moveTo>
                  <a:pt x="13170" y="8326"/>
                </a:moveTo>
                <a:cubicBezTo>
                  <a:pt x="13215" y="8326"/>
                  <a:pt x="13259" y="8327"/>
                  <a:pt x="13303" y="8329"/>
                </a:cubicBezTo>
                <a:lnTo>
                  <a:pt x="13324" y="8329"/>
                </a:lnTo>
                <a:cubicBezTo>
                  <a:pt x="13351" y="8329"/>
                  <a:pt x="13378" y="8332"/>
                  <a:pt x="13406" y="8336"/>
                </a:cubicBezTo>
                <a:cubicBezTo>
                  <a:pt x="13440" y="8336"/>
                  <a:pt x="13468" y="8340"/>
                  <a:pt x="13496" y="8347"/>
                </a:cubicBezTo>
                <a:cubicBezTo>
                  <a:pt x="13527" y="8347"/>
                  <a:pt x="13558" y="8350"/>
                  <a:pt x="13589" y="8356"/>
                </a:cubicBezTo>
                <a:cubicBezTo>
                  <a:pt x="14413" y="8477"/>
                  <a:pt x="15089" y="8974"/>
                  <a:pt x="15488" y="9857"/>
                </a:cubicBezTo>
                <a:cubicBezTo>
                  <a:pt x="16516" y="12126"/>
                  <a:pt x="15340" y="16084"/>
                  <a:pt x="12861" y="18697"/>
                </a:cubicBezTo>
                <a:cubicBezTo>
                  <a:pt x="11827" y="19790"/>
                  <a:pt x="10724" y="20476"/>
                  <a:pt x="9721" y="20735"/>
                </a:cubicBezTo>
                <a:cubicBezTo>
                  <a:pt x="9675" y="20749"/>
                  <a:pt x="9630" y="20759"/>
                  <a:pt x="9586" y="20769"/>
                </a:cubicBezTo>
                <a:cubicBezTo>
                  <a:pt x="9551" y="20780"/>
                  <a:pt x="9520" y="20783"/>
                  <a:pt x="9489" y="20790"/>
                </a:cubicBezTo>
                <a:cubicBezTo>
                  <a:pt x="9420" y="20804"/>
                  <a:pt x="9348" y="20818"/>
                  <a:pt x="9275" y="20825"/>
                </a:cubicBezTo>
                <a:cubicBezTo>
                  <a:pt x="9189" y="20839"/>
                  <a:pt x="9107" y="20845"/>
                  <a:pt x="9027" y="20849"/>
                </a:cubicBezTo>
                <a:cubicBezTo>
                  <a:pt x="8976" y="20852"/>
                  <a:pt x="8924" y="20856"/>
                  <a:pt x="8872" y="20856"/>
                </a:cubicBezTo>
                <a:lnTo>
                  <a:pt x="8800" y="20856"/>
                </a:lnTo>
                <a:cubicBezTo>
                  <a:pt x="7807" y="20845"/>
                  <a:pt x="6979" y="20342"/>
                  <a:pt x="6521" y="19325"/>
                </a:cubicBezTo>
                <a:cubicBezTo>
                  <a:pt x="6348" y="18945"/>
                  <a:pt x="6241" y="18518"/>
                  <a:pt x="6190" y="18059"/>
                </a:cubicBezTo>
                <a:cubicBezTo>
                  <a:pt x="6162" y="17832"/>
                  <a:pt x="6148" y="17597"/>
                  <a:pt x="6152" y="17356"/>
                </a:cubicBezTo>
                <a:cubicBezTo>
                  <a:pt x="6166" y="15163"/>
                  <a:pt x="7293" y="12449"/>
                  <a:pt x="9148" y="10487"/>
                </a:cubicBezTo>
                <a:cubicBezTo>
                  <a:pt x="9748" y="9853"/>
                  <a:pt x="10369" y="9357"/>
                  <a:pt x="10978" y="9002"/>
                </a:cubicBezTo>
                <a:cubicBezTo>
                  <a:pt x="11182" y="8884"/>
                  <a:pt x="11389" y="8778"/>
                  <a:pt x="11589" y="8692"/>
                </a:cubicBezTo>
                <a:cubicBezTo>
                  <a:pt x="12142" y="8448"/>
                  <a:pt x="12676" y="8326"/>
                  <a:pt x="13170" y="8326"/>
                </a:cubicBezTo>
                <a:close/>
                <a:moveTo>
                  <a:pt x="16559" y="1"/>
                </a:moveTo>
                <a:cubicBezTo>
                  <a:pt x="16544" y="1"/>
                  <a:pt x="16528" y="1"/>
                  <a:pt x="16513" y="3"/>
                </a:cubicBezTo>
                <a:lnTo>
                  <a:pt x="14096" y="243"/>
                </a:lnTo>
                <a:cubicBezTo>
                  <a:pt x="13871" y="267"/>
                  <a:pt x="13634" y="430"/>
                  <a:pt x="13569" y="613"/>
                </a:cubicBezTo>
                <a:lnTo>
                  <a:pt x="12258" y="4126"/>
                </a:lnTo>
                <a:cubicBezTo>
                  <a:pt x="12192" y="4309"/>
                  <a:pt x="11951" y="4529"/>
                  <a:pt x="11731" y="4637"/>
                </a:cubicBezTo>
                <a:cubicBezTo>
                  <a:pt x="11234" y="4871"/>
                  <a:pt x="10738" y="5161"/>
                  <a:pt x="10234" y="5502"/>
                </a:cubicBezTo>
                <a:cubicBezTo>
                  <a:pt x="10128" y="5574"/>
                  <a:pt x="10015" y="5611"/>
                  <a:pt x="9919" y="5611"/>
                </a:cubicBezTo>
                <a:cubicBezTo>
                  <a:pt x="9831" y="5611"/>
                  <a:pt x="9758" y="5580"/>
                  <a:pt x="9716" y="5516"/>
                </a:cubicBezTo>
                <a:lnTo>
                  <a:pt x="8479" y="3626"/>
                </a:lnTo>
                <a:cubicBezTo>
                  <a:pt x="8441" y="3569"/>
                  <a:pt x="8384" y="3542"/>
                  <a:pt x="8318" y="3542"/>
                </a:cubicBezTo>
                <a:cubicBezTo>
                  <a:pt x="8229" y="3542"/>
                  <a:pt x="8124" y="3592"/>
                  <a:pt x="8031" y="3685"/>
                </a:cubicBezTo>
                <a:lnTo>
                  <a:pt x="5379" y="6491"/>
                </a:lnTo>
                <a:cubicBezTo>
                  <a:pt x="5221" y="6657"/>
                  <a:pt x="5128" y="6919"/>
                  <a:pt x="5173" y="7071"/>
                </a:cubicBezTo>
                <a:lnTo>
                  <a:pt x="5914" y="9574"/>
                </a:lnTo>
                <a:cubicBezTo>
                  <a:pt x="5959" y="9726"/>
                  <a:pt x="5897" y="9998"/>
                  <a:pt x="5779" y="10177"/>
                </a:cubicBezTo>
                <a:cubicBezTo>
                  <a:pt x="5324" y="10860"/>
                  <a:pt x="4917" y="11571"/>
                  <a:pt x="4559" y="12295"/>
                </a:cubicBezTo>
                <a:cubicBezTo>
                  <a:pt x="4466" y="12473"/>
                  <a:pt x="4210" y="12670"/>
                  <a:pt x="3983" y="12722"/>
                </a:cubicBezTo>
                <a:lnTo>
                  <a:pt x="1710" y="13270"/>
                </a:lnTo>
                <a:cubicBezTo>
                  <a:pt x="1479" y="13326"/>
                  <a:pt x="1252" y="13519"/>
                  <a:pt x="1197" y="13698"/>
                </a:cubicBezTo>
                <a:lnTo>
                  <a:pt x="55" y="17546"/>
                </a:lnTo>
                <a:cubicBezTo>
                  <a:pt x="1" y="17725"/>
                  <a:pt x="128" y="17880"/>
                  <a:pt x="335" y="17890"/>
                </a:cubicBezTo>
                <a:lnTo>
                  <a:pt x="2410" y="18008"/>
                </a:lnTo>
                <a:cubicBezTo>
                  <a:pt x="2621" y="18022"/>
                  <a:pt x="2773" y="18170"/>
                  <a:pt x="2759" y="18346"/>
                </a:cubicBezTo>
                <a:cubicBezTo>
                  <a:pt x="2697" y="19039"/>
                  <a:pt x="2697" y="19711"/>
                  <a:pt x="2755" y="20342"/>
                </a:cubicBezTo>
                <a:cubicBezTo>
                  <a:pt x="2773" y="20511"/>
                  <a:pt x="2673" y="20783"/>
                  <a:pt x="2531" y="20956"/>
                </a:cubicBezTo>
                <a:lnTo>
                  <a:pt x="217" y="23759"/>
                </a:lnTo>
                <a:cubicBezTo>
                  <a:pt x="73" y="23931"/>
                  <a:pt x="11" y="24190"/>
                  <a:pt x="76" y="24335"/>
                </a:cubicBezTo>
                <a:lnTo>
                  <a:pt x="1176" y="26762"/>
                </a:lnTo>
                <a:cubicBezTo>
                  <a:pt x="1190" y="26800"/>
                  <a:pt x="1214" y="26824"/>
                  <a:pt x="1242" y="26842"/>
                </a:cubicBezTo>
                <a:lnTo>
                  <a:pt x="1245" y="26842"/>
                </a:lnTo>
                <a:cubicBezTo>
                  <a:pt x="1245" y="26845"/>
                  <a:pt x="1248" y="26845"/>
                  <a:pt x="1252" y="26845"/>
                </a:cubicBezTo>
                <a:cubicBezTo>
                  <a:pt x="1280" y="26859"/>
                  <a:pt x="1307" y="26866"/>
                  <a:pt x="1338" y="26866"/>
                </a:cubicBezTo>
                <a:lnTo>
                  <a:pt x="1342" y="26866"/>
                </a:lnTo>
                <a:cubicBezTo>
                  <a:pt x="1421" y="26866"/>
                  <a:pt x="1517" y="26824"/>
                  <a:pt x="1611" y="26738"/>
                </a:cubicBezTo>
                <a:lnTo>
                  <a:pt x="4079" y="24480"/>
                </a:lnTo>
                <a:cubicBezTo>
                  <a:pt x="4189" y="24383"/>
                  <a:pt x="4321" y="24330"/>
                  <a:pt x="4437" y="24330"/>
                </a:cubicBezTo>
                <a:cubicBezTo>
                  <a:pt x="4507" y="24330"/>
                  <a:pt x="4571" y="24350"/>
                  <a:pt x="4621" y="24390"/>
                </a:cubicBezTo>
                <a:cubicBezTo>
                  <a:pt x="4942" y="24652"/>
                  <a:pt x="5297" y="24856"/>
                  <a:pt x="5676" y="25004"/>
                </a:cubicBezTo>
                <a:cubicBezTo>
                  <a:pt x="5848" y="25072"/>
                  <a:pt x="5965" y="25259"/>
                  <a:pt x="5924" y="25438"/>
                </a:cubicBezTo>
                <a:lnTo>
                  <a:pt x="5162" y="28896"/>
                </a:lnTo>
                <a:cubicBezTo>
                  <a:pt x="5141" y="29000"/>
                  <a:pt x="5183" y="29083"/>
                  <a:pt x="5262" y="29135"/>
                </a:cubicBezTo>
                <a:cubicBezTo>
                  <a:pt x="5265" y="29138"/>
                  <a:pt x="5265" y="29138"/>
                  <a:pt x="5269" y="29138"/>
                </a:cubicBezTo>
                <a:cubicBezTo>
                  <a:pt x="5316" y="29166"/>
                  <a:pt x="5377" y="29182"/>
                  <a:pt x="5445" y="29182"/>
                </a:cubicBezTo>
                <a:cubicBezTo>
                  <a:pt x="5462" y="29182"/>
                  <a:pt x="5479" y="29181"/>
                  <a:pt x="5496" y="29179"/>
                </a:cubicBezTo>
                <a:lnTo>
                  <a:pt x="7913" y="28941"/>
                </a:lnTo>
                <a:cubicBezTo>
                  <a:pt x="8138" y="28917"/>
                  <a:pt x="8376" y="28752"/>
                  <a:pt x="8441" y="28573"/>
                </a:cubicBezTo>
                <a:lnTo>
                  <a:pt x="9755" y="25059"/>
                </a:lnTo>
                <a:cubicBezTo>
                  <a:pt x="9820" y="24876"/>
                  <a:pt x="10058" y="24655"/>
                  <a:pt x="10283" y="24549"/>
                </a:cubicBezTo>
                <a:cubicBezTo>
                  <a:pt x="10534" y="24428"/>
                  <a:pt x="10792" y="24294"/>
                  <a:pt x="11048" y="24146"/>
                </a:cubicBezTo>
                <a:cubicBezTo>
                  <a:pt x="11289" y="24004"/>
                  <a:pt x="11534" y="23849"/>
                  <a:pt x="11779" y="23683"/>
                </a:cubicBezTo>
                <a:cubicBezTo>
                  <a:pt x="11883" y="23611"/>
                  <a:pt x="11996" y="23574"/>
                  <a:pt x="12092" y="23574"/>
                </a:cubicBezTo>
                <a:cubicBezTo>
                  <a:pt x="12180" y="23574"/>
                  <a:pt x="12253" y="23605"/>
                  <a:pt x="12293" y="23670"/>
                </a:cubicBezTo>
                <a:lnTo>
                  <a:pt x="13534" y="25559"/>
                </a:lnTo>
                <a:cubicBezTo>
                  <a:pt x="13548" y="25583"/>
                  <a:pt x="13569" y="25600"/>
                  <a:pt x="13593" y="25615"/>
                </a:cubicBezTo>
                <a:cubicBezTo>
                  <a:pt x="13622" y="25633"/>
                  <a:pt x="13657" y="25642"/>
                  <a:pt x="13694" y="25642"/>
                </a:cubicBezTo>
                <a:cubicBezTo>
                  <a:pt x="13782" y="25642"/>
                  <a:pt x="13885" y="25591"/>
                  <a:pt x="13975" y="25497"/>
                </a:cubicBezTo>
                <a:lnTo>
                  <a:pt x="16634" y="22693"/>
                </a:lnTo>
                <a:cubicBezTo>
                  <a:pt x="16788" y="22528"/>
                  <a:pt x="16882" y="22266"/>
                  <a:pt x="16837" y="22111"/>
                </a:cubicBezTo>
                <a:lnTo>
                  <a:pt x="16096" y="19611"/>
                </a:lnTo>
                <a:cubicBezTo>
                  <a:pt x="16051" y="19456"/>
                  <a:pt x="16117" y="19187"/>
                  <a:pt x="16233" y="19011"/>
                </a:cubicBezTo>
                <a:cubicBezTo>
                  <a:pt x="16688" y="18325"/>
                  <a:pt x="17092" y="17612"/>
                  <a:pt x="17451" y="16891"/>
                </a:cubicBezTo>
                <a:cubicBezTo>
                  <a:pt x="17544" y="16708"/>
                  <a:pt x="17799" y="16518"/>
                  <a:pt x="18030" y="16463"/>
                </a:cubicBezTo>
                <a:lnTo>
                  <a:pt x="20299" y="15915"/>
                </a:lnTo>
                <a:cubicBezTo>
                  <a:pt x="20530" y="15860"/>
                  <a:pt x="20761" y="15670"/>
                  <a:pt x="20813" y="15487"/>
                </a:cubicBezTo>
                <a:lnTo>
                  <a:pt x="21957" y="11639"/>
                </a:lnTo>
                <a:cubicBezTo>
                  <a:pt x="21992" y="11515"/>
                  <a:pt x="21943" y="11398"/>
                  <a:pt x="21836" y="11336"/>
                </a:cubicBezTo>
                <a:cubicBezTo>
                  <a:pt x="21833" y="11336"/>
                  <a:pt x="21830" y="11332"/>
                  <a:pt x="21823" y="11329"/>
                </a:cubicBezTo>
                <a:cubicBezTo>
                  <a:pt x="21782" y="11308"/>
                  <a:pt x="21730" y="11294"/>
                  <a:pt x="21674" y="11291"/>
                </a:cubicBezTo>
                <a:lnTo>
                  <a:pt x="19602" y="11174"/>
                </a:lnTo>
                <a:cubicBezTo>
                  <a:pt x="19392" y="11163"/>
                  <a:pt x="19237" y="11012"/>
                  <a:pt x="19250" y="10839"/>
                </a:cubicBezTo>
                <a:cubicBezTo>
                  <a:pt x="19282" y="10512"/>
                  <a:pt x="19299" y="10184"/>
                  <a:pt x="19299" y="9871"/>
                </a:cubicBezTo>
                <a:cubicBezTo>
                  <a:pt x="19302" y="9519"/>
                  <a:pt x="19288" y="9174"/>
                  <a:pt x="19254" y="8840"/>
                </a:cubicBezTo>
                <a:cubicBezTo>
                  <a:pt x="19240" y="8674"/>
                  <a:pt x="19336" y="8402"/>
                  <a:pt x="19481" y="8229"/>
                </a:cubicBezTo>
                <a:lnTo>
                  <a:pt x="21795" y="5426"/>
                </a:lnTo>
                <a:cubicBezTo>
                  <a:pt x="21940" y="5253"/>
                  <a:pt x="22002" y="4995"/>
                  <a:pt x="21936" y="4850"/>
                </a:cubicBezTo>
                <a:lnTo>
                  <a:pt x="20837" y="2419"/>
                </a:lnTo>
                <a:cubicBezTo>
                  <a:pt x="20823" y="2385"/>
                  <a:pt x="20799" y="2361"/>
                  <a:pt x="20771" y="2344"/>
                </a:cubicBezTo>
                <a:cubicBezTo>
                  <a:pt x="20764" y="2340"/>
                  <a:pt x="20761" y="2340"/>
                  <a:pt x="20754" y="2336"/>
                </a:cubicBezTo>
                <a:cubicBezTo>
                  <a:pt x="20730" y="2324"/>
                  <a:pt x="20702" y="2318"/>
                  <a:pt x="20672" y="2318"/>
                </a:cubicBezTo>
                <a:cubicBezTo>
                  <a:pt x="20592" y="2318"/>
                  <a:pt x="20495" y="2362"/>
                  <a:pt x="20402" y="2447"/>
                </a:cubicBezTo>
                <a:lnTo>
                  <a:pt x="17930" y="4702"/>
                </a:lnTo>
                <a:cubicBezTo>
                  <a:pt x="17822" y="4802"/>
                  <a:pt x="17692" y="4853"/>
                  <a:pt x="17577" y="4853"/>
                </a:cubicBezTo>
                <a:cubicBezTo>
                  <a:pt x="17505" y="4853"/>
                  <a:pt x="17439" y="4833"/>
                  <a:pt x="17388" y="4792"/>
                </a:cubicBezTo>
                <a:cubicBezTo>
                  <a:pt x="17068" y="4529"/>
                  <a:pt x="16716" y="4326"/>
                  <a:pt x="16333" y="4177"/>
                </a:cubicBezTo>
                <a:cubicBezTo>
                  <a:pt x="16165" y="4112"/>
                  <a:pt x="16047" y="3926"/>
                  <a:pt x="16085" y="3747"/>
                </a:cubicBezTo>
                <a:lnTo>
                  <a:pt x="16847" y="288"/>
                </a:lnTo>
                <a:cubicBezTo>
                  <a:pt x="16871" y="181"/>
                  <a:pt x="16827" y="95"/>
                  <a:pt x="16744" y="44"/>
                </a:cubicBezTo>
                <a:cubicBezTo>
                  <a:pt x="16693" y="15"/>
                  <a:pt x="16629" y="1"/>
                  <a:pt x="16559"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93;p37"/>
          <p:cNvSpPr/>
          <p:nvPr/>
        </p:nvSpPr>
        <p:spPr>
          <a:xfrm>
            <a:off x="1626151" y="2043115"/>
            <a:ext cx="153960" cy="89201"/>
          </a:xfrm>
          <a:custGeom>
            <a:avLst/>
            <a:gdLst/>
            <a:ahLst/>
            <a:cxnLst/>
            <a:rect l="l" t="t" r="r" b="b"/>
            <a:pathLst>
              <a:path w="4888" h="2832" extrusionOk="0">
                <a:moveTo>
                  <a:pt x="1" y="1"/>
                </a:moveTo>
                <a:lnTo>
                  <a:pt x="4887" y="2832"/>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94;p37"/>
          <p:cNvSpPr/>
          <p:nvPr/>
        </p:nvSpPr>
        <p:spPr>
          <a:xfrm>
            <a:off x="1341384" y="2374466"/>
            <a:ext cx="208891" cy="269493"/>
          </a:xfrm>
          <a:custGeom>
            <a:avLst/>
            <a:gdLst/>
            <a:ahLst/>
            <a:cxnLst/>
            <a:rect l="l" t="t" r="r" b="b"/>
            <a:pathLst>
              <a:path w="6632" h="8556" extrusionOk="0">
                <a:moveTo>
                  <a:pt x="4537" y="0"/>
                </a:moveTo>
                <a:cubicBezTo>
                  <a:pt x="4115" y="0"/>
                  <a:pt x="3640" y="137"/>
                  <a:pt x="3136" y="428"/>
                </a:cubicBezTo>
                <a:cubicBezTo>
                  <a:pt x="1404" y="1428"/>
                  <a:pt x="1" y="3859"/>
                  <a:pt x="1" y="5859"/>
                </a:cubicBezTo>
                <a:cubicBezTo>
                  <a:pt x="1" y="6859"/>
                  <a:pt x="349" y="7559"/>
                  <a:pt x="915" y="7890"/>
                </a:cubicBezTo>
                <a:lnTo>
                  <a:pt x="919" y="7890"/>
                </a:lnTo>
                <a:lnTo>
                  <a:pt x="2080" y="8555"/>
                </a:lnTo>
                <a:lnTo>
                  <a:pt x="2359" y="8089"/>
                </a:lnTo>
                <a:cubicBezTo>
                  <a:pt x="2646" y="8024"/>
                  <a:pt x="2943" y="7920"/>
                  <a:pt x="3256" y="7742"/>
                </a:cubicBezTo>
                <a:cubicBezTo>
                  <a:pt x="4991" y="6738"/>
                  <a:pt x="6393" y="4307"/>
                  <a:pt x="6393" y="2307"/>
                </a:cubicBezTo>
                <a:cubicBezTo>
                  <a:pt x="6393" y="2011"/>
                  <a:pt x="6356" y="1749"/>
                  <a:pt x="6297" y="1504"/>
                </a:cubicBezTo>
                <a:lnTo>
                  <a:pt x="6632" y="945"/>
                </a:lnTo>
                <a:lnTo>
                  <a:pt x="5356" y="207"/>
                </a:lnTo>
                <a:lnTo>
                  <a:pt x="5343" y="200"/>
                </a:lnTo>
                <a:cubicBezTo>
                  <a:pt x="5106" y="69"/>
                  <a:pt x="4835" y="0"/>
                  <a:pt x="4537"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95;p37"/>
          <p:cNvSpPr/>
          <p:nvPr/>
        </p:nvSpPr>
        <p:spPr>
          <a:xfrm>
            <a:off x="1370204" y="2622947"/>
            <a:ext cx="53987" cy="21009"/>
          </a:xfrm>
          <a:custGeom>
            <a:avLst/>
            <a:gdLst/>
            <a:ahLst/>
            <a:cxnLst/>
            <a:rect l="l" t="t" r="r" b="b"/>
            <a:pathLst>
              <a:path w="1714" h="667" extrusionOk="0">
                <a:moveTo>
                  <a:pt x="1713" y="128"/>
                </a:moveTo>
                <a:cubicBezTo>
                  <a:pt x="1621" y="156"/>
                  <a:pt x="1531" y="180"/>
                  <a:pt x="1444" y="200"/>
                </a:cubicBezTo>
                <a:lnTo>
                  <a:pt x="1165" y="666"/>
                </a:lnTo>
                <a:lnTo>
                  <a:pt x="1165" y="666"/>
                </a:lnTo>
                <a:lnTo>
                  <a:pt x="1444" y="200"/>
                </a:lnTo>
                <a:cubicBezTo>
                  <a:pt x="1531" y="180"/>
                  <a:pt x="1621" y="156"/>
                  <a:pt x="1713" y="128"/>
                </a:cubicBezTo>
                <a:close/>
                <a:moveTo>
                  <a:pt x="0" y="1"/>
                </a:moveTo>
                <a:lnTo>
                  <a:pt x="0" y="1"/>
                </a:lnTo>
                <a:lnTo>
                  <a:pt x="4" y="1"/>
                </a:lnTo>
                <a:lnTo>
                  <a:pt x="0" y="1"/>
                </a:lnTo>
                <a:lnTo>
                  <a:pt x="0" y="1"/>
                </a:ln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96;p37"/>
          <p:cNvSpPr/>
          <p:nvPr/>
        </p:nvSpPr>
        <p:spPr>
          <a:xfrm>
            <a:off x="1341384" y="2455162"/>
            <a:ext cx="176229" cy="188796"/>
          </a:xfrm>
          <a:custGeom>
            <a:avLst/>
            <a:gdLst/>
            <a:ahLst/>
            <a:cxnLst/>
            <a:rect l="l" t="t" r="r" b="b"/>
            <a:pathLst>
              <a:path w="5595" h="5994" extrusionOk="0">
                <a:moveTo>
                  <a:pt x="1043" y="0"/>
                </a:moveTo>
                <a:cubicBezTo>
                  <a:pt x="405" y="1031"/>
                  <a:pt x="1" y="2228"/>
                  <a:pt x="1" y="3297"/>
                </a:cubicBezTo>
                <a:cubicBezTo>
                  <a:pt x="1" y="4297"/>
                  <a:pt x="349" y="4997"/>
                  <a:pt x="915" y="5328"/>
                </a:cubicBezTo>
                <a:lnTo>
                  <a:pt x="919" y="5328"/>
                </a:lnTo>
                <a:lnTo>
                  <a:pt x="2080" y="5993"/>
                </a:lnTo>
                <a:lnTo>
                  <a:pt x="2359" y="5527"/>
                </a:lnTo>
                <a:cubicBezTo>
                  <a:pt x="2446" y="5507"/>
                  <a:pt x="2536" y="5483"/>
                  <a:pt x="2628" y="5455"/>
                </a:cubicBezTo>
                <a:cubicBezTo>
                  <a:pt x="2832" y="5390"/>
                  <a:pt x="3042" y="5304"/>
                  <a:pt x="3260" y="5176"/>
                </a:cubicBezTo>
                <a:cubicBezTo>
                  <a:pt x="4184" y="4642"/>
                  <a:pt x="5018" y="3697"/>
                  <a:pt x="5594" y="2624"/>
                </a:cubicBezTo>
                <a:lnTo>
                  <a:pt x="10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97;p37"/>
          <p:cNvSpPr/>
          <p:nvPr/>
        </p:nvSpPr>
        <p:spPr>
          <a:xfrm>
            <a:off x="1443183" y="2376293"/>
            <a:ext cx="25104" cy="9922"/>
          </a:xfrm>
          <a:custGeom>
            <a:avLst/>
            <a:gdLst/>
            <a:ahLst/>
            <a:cxnLst/>
            <a:rect l="l" t="t" r="r" b="b"/>
            <a:pathLst>
              <a:path w="797" h="315" extrusionOk="0">
                <a:moveTo>
                  <a:pt x="796" y="1"/>
                </a:moveTo>
                <a:cubicBezTo>
                  <a:pt x="545" y="63"/>
                  <a:pt x="276" y="166"/>
                  <a:pt x="0" y="315"/>
                </a:cubicBezTo>
                <a:cubicBezTo>
                  <a:pt x="276" y="166"/>
                  <a:pt x="545" y="63"/>
                  <a:pt x="7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98;p37"/>
          <p:cNvSpPr/>
          <p:nvPr/>
        </p:nvSpPr>
        <p:spPr>
          <a:xfrm>
            <a:off x="1509642" y="2380765"/>
            <a:ext cx="40632" cy="31214"/>
          </a:xfrm>
          <a:custGeom>
            <a:avLst/>
            <a:gdLst/>
            <a:ahLst/>
            <a:cxnLst/>
            <a:rect l="l" t="t" r="r" b="b"/>
            <a:pathLst>
              <a:path w="1290" h="991" extrusionOk="0">
                <a:moveTo>
                  <a:pt x="14" y="7"/>
                </a:moveTo>
                <a:lnTo>
                  <a:pt x="14" y="7"/>
                </a:lnTo>
                <a:lnTo>
                  <a:pt x="14" y="7"/>
                </a:lnTo>
                <a:lnTo>
                  <a:pt x="1290" y="745"/>
                </a:lnTo>
                <a:lnTo>
                  <a:pt x="1142" y="990"/>
                </a:lnTo>
                <a:lnTo>
                  <a:pt x="1290" y="745"/>
                </a:lnTo>
                <a:lnTo>
                  <a:pt x="14" y="7"/>
                </a:lnTo>
                <a:close/>
                <a:moveTo>
                  <a:pt x="1" y="0"/>
                </a:moveTo>
                <a:lnTo>
                  <a:pt x="1" y="0"/>
                </a:lnTo>
                <a:lnTo>
                  <a:pt x="1" y="0"/>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99;p37"/>
          <p:cNvSpPr/>
          <p:nvPr/>
        </p:nvSpPr>
        <p:spPr>
          <a:xfrm>
            <a:off x="1383433" y="2388041"/>
            <a:ext cx="56381" cy="53262"/>
          </a:xfrm>
          <a:custGeom>
            <a:avLst/>
            <a:gdLst/>
            <a:ahLst/>
            <a:cxnLst/>
            <a:rect l="l" t="t" r="r" b="b"/>
            <a:pathLst>
              <a:path w="1790" h="1691" extrusionOk="0">
                <a:moveTo>
                  <a:pt x="1790" y="0"/>
                </a:moveTo>
                <a:lnTo>
                  <a:pt x="1790" y="0"/>
                </a:lnTo>
                <a:cubicBezTo>
                  <a:pt x="1124" y="387"/>
                  <a:pt x="507" y="987"/>
                  <a:pt x="1" y="1690"/>
                </a:cubicBezTo>
                <a:cubicBezTo>
                  <a:pt x="507" y="987"/>
                  <a:pt x="1124" y="390"/>
                  <a:pt x="17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100;p37"/>
          <p:cNvSpPr/>
          <p:nvPr/>
        </p:nvSpPr>
        <p:spPr>
          <a:xfrm>
            <a:off x="1526241" y="2423003"/>
            <a:ext cx="16536" cy="96918"/>
          </a:xfrm>
          <a:custGeom>
            <a:avLst/>
            <a:gdLst/>
            <a:ahLst/>
            <a:cxnLst/>
            <a:rect l="l" t="t" r="r" b="b"/>
            <a:pathLst>
              <a:path w="525" h="3077" extrusionOk="0">
                <a:moveTo>
                  <a:pt x="435" y="1"/>
                </a:moveTo>
                <a:cubicBezTo>
                  <a:pt x="491" y="232"/>
                  <a:pt x="524" y="483"/>
                  <a:pt x="524" y="766"/>
                </a:cubicBezTo>
                <a:cubicBezTo>
                  <a:pt x="524" y="1508"/>
                  <a:pt x="332" y="2311"/>
                  <a:pt x="1" y="3077"/>
                </a:cubicBezTo>
                <a:cubicBezTo>
                  <a:pt x="332" y="2311"/>
                  <a:pt x="524" y="1508"/>
                  <a:pt x="524" y="766"/>
                </a:cubicBezTo>
                <a:cubicBezTo>
                  <a:pt x="524" y="483"/>
                  <a:pt x="491" y="232"/>
                  <a:pt x="435" y="1"/>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101;p37"/>
          <p:cNvSpPr/>
          <p:nvPr/>
        </p:nvSpPr>
        <p:spPr>
          <a:xfrm>
            <a:off x="1374204" y="2374466"/>
            <a:ext cx="176071" cy="163378"/>
          </a:xfrm>
          <a:custGeom>
            <a:avLst/>
            <a:gdLst/>
            <a:ahLst/>
            <a:cxnLst/>
            <a:rect l="l" t="t" r="r" b="b"/>
            <a:pathLst>
              <a:path w="5590" h="5187" extrusionOk="0">
                <a:moveTo>
                  <a:pt x="3490" y="0"/>
                </a:moveTo>
                <a:cubicBezTo>
                  <a:pt x="3331" y="0"/>
                  <a:pt x="3163" y="21"/>
                  <a:pt x="2986" y="59"/>
                </a:cubicBezTo>
                <a:cubicBezTo>
                  <a:pt x="2735" y="121"/>
                  <a:pt x="2466" y="224"/>
                  <a:pt x="2190" y="373"/>
                </a:cubicBezTo>
                <a:cubicBezTo>
                  <a:pt x="2159" y="390"/>
                  <a:pt x="2128" y="407"/>
                  <a:pt x="2094" y="428"/>
                </a:cubicBezTo>
                <a:cubicBezTo>
                  <a:pt x="2090" y="428"/>
                  <a:pt x="2090" y="431"/>
                  <a:pt x="2087" y="431"/>
                </a:cubicBezTo>
                <a:lnTo>
                  <a:pt x="2083" y="431"/>
                </a:lnTo>
                <a:cubicBezTo>
                  <a:pt x="1417" y="821"/>
                  <a:pt x="800" y="1418"/>
                  <a:pt x="294" y="2121"/>
                </a:cubicBezTo>
                <a:cubicBezTo>
                  <a:pt x="194" y="2266"/>
                  <a:pt x="93" y="2411"/>
                  <a:pt x="1" y="2562"/>
                </a:cubicBezTo>
                <a:lnTo>
                  <a:pt x="4552" y="5186"/>
                </a:lnTo>
                <a:cubicBezTo>
                  <a:pt x="4652" y="5000"/>
                  <a:pt x="4745" y="4811"/>
                  <a:pt x="4828" y="4618"/>
                </a:cubicBezTo>
                <a:cubicBezTo>
                  <a:pt x="5159" y="3852"/>
                  <a:pt x="5351" y="3049"/>
                  <a:pt x="5351" y="2307"/>
                </a:cubicBezTo>
                <a:cubicBezTo>
                  <a:pt x="5351" y="2024"/>
                  <a:pt x="5318" y="1773"/>
                  <a:pt x="5262" y="1542"/>
                </a:cubicBezTo>
                <a:cubicBezTo>
                  <a:pt x="5259" y="1528"/>
                  <a:pt x="5259" y="1518"/>
                  <a:pt x="5255" y="1504"/>
                </a:cubicBezTo>
                <a:lnTo>
                  <a:pt x="5442" y="1190"/>
                </a:lnTo>
                <a:lnTo>
                  <a:pt x="5590" y="945"/>
                </a:lnTo>
                <a:lnTo>
                  <a:pt x="4314" y="207"/>
                </a:lnTo>
                <a:lnTo>
                  <a:pt x="4301" y="200"/>
                </a:lnTo>
                <a:lnTo>
                  <a:pt x="4301" y="204"/>
                </a:lnTo>
                <a:cubicBezTo>
                  <a:pt x="4062" y="70"/>
                  <a:pt x="3790"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02;p37"/>
          <p:cNvSpPr/>
          <p:nvPr/>
        </p:nvSpPr>
        <p:spPr>
          <a:xfrm>
            <a:off x="1379527" y="2396262"/>
            <a:ext cx="197678" cy="255193"/>
          </a:xfrm>
          <a:custGeom>
            <a:avLst/>
            <a:gdLst/>
            <a:ahLst/>
            <a:cxnLst/>
            <a:rect l="l" t="t" r="r" b="b"/>
            <a:pathLst>
              <a:path w="6276" h="8102" extrusionOk="0">
                <a:moveTo>
                  <a:pt x="4540" y="1"/>
                </a:moveTo>
                <a:cubicBezTo>
                  <a:pt x="4118" y="1"/>
                  <a:pt x="3642" y="139"/>
                  <a:pt x="3138" y="430"/>
                </a:cubicBezTo>
                <a:cubicBezTo>
                  <a:pt x="1407" y="1429"/>
                  <a:pt x="1" y="3864"/>
                  <a:pt x="1" y="5863"/>
                </a:cubicBezTo>
                <a:cubicBezTo>
                  <a:pt x="1" y="7282"/>
                  <a:pt x="708" y="8102"/>
                  <a:pt x="1738" y="8102"/>
                </a:cubicBezTo>
                <a:cubicBezTo>
                  <a:pt x="2160" y="8102"/>
                  <a:pt x="2635" y="7964"/>
                  <a:pt x="3138" y="7674"/>
                </a:cubicBezTo>
                <a:cubicBezTo>
                  <a:pt x="4872" y="6673"/>
                  <a:pt x="6276" y="4243"/>
                  <a:pt x="6276" y="2243"/>
                </a:cubicBezTo>
                <a:cubicBezTo>
                  <a:pt x="6276" y="822"/>
                  <a:pt x="5569" y="1"/>
                  <a:pt x="45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03;p37"/>
          <p:cNvSpPr/>
          <p:nvPr/>
        </p:nvSpPr>
        <p:spPr>
          <a:xfrm>
            <a:off x="1449703" y="2460894"/>
            <a:ext cx="56916" cy="126021"/>
          </a:xfrm>
          <a:custGeom>
            <a:avLst/>
            <a:gdLst/>
            <a:ahLst/>
            <a:cxnLst/>
            <a:rect l="l" t="t" r="r" b="b"/>
            <a:pathLst>
              <a:path w="1807" h="4001" extrusionOk="0">
                <a:moveTo>
                  <a:pt x="1270" y="1"/>
                </a:moveTo>
                <a:cubicBezTo>
                  <a:pt x="1166" y="1"/>
                  <a:pt x="1050" y="39"/>
                  <a:pt x="920" y="115"/>
                </a:cubicBezTo>
                <a:cubicBezTo>
                  <a:pt x="776" y="198"/>
                  <a:pt x="648" y="305"/>
                  <a:pt x="541" y="432"/>
                </a:cubicBezTo>
                <a:cubicBezTo>
                  <a:pt x="435" y="563"/>
                  <a:pt x="348" y="701"/>
                  <a:pt x="276" y="849"/>
                </a:cubicBezTo>
                <a:cubicBezTo>
                  <a:pt x="203" y="1001"/>
                  <a:pt x="152" y="1153"/>
                  <a:pt x="117" y="1304"/>
                </a:cubicBezTo>
                <a:cubicBezTo>
                  <a:pt x="79" y="1456"/>
                  <a:pt x="62" y="1601"/>
                  <a:pt x="58" y="1736"/>
                </a:cubicBezTo>
                <a:cubicBezTo>
                  <a:pt x="58" y="1763"/>
                  <a:pt x="66" y="1784"/>
                  <a:pt x="79" y="1798"/>
                </a:cubicBezTo>
                <a:cubicBezTo>
                  <a:pt x="86" y="1805"/>
                  <a:pt x="95" y="1809"/>
                  <a:pt x="104" y="1809"/>
                </a:cubicBezTo>
                <a:cubicBezTo>
                  <a:pt x="111" y="1809"/>
                  <a:pt x="120" y="1806"/>
                  <a:pt x="128" y="1801"/>
                </a:cubicBezTo>
                <a:lnTo>
                  <a:pt x="510" y="1580"/>
                </a:lnTo>
                <a:cubicBezTo>
                  <a:pt x="538" y="1563"/>
                  <a:pt x="565" y="1543"/>
                  <a:pt x="586" y="1515"/>
                </a:cubicBezTo>
                <a:cubicBezTo>
                  <a:pt x="607" y="1487"/>
                  <a:pt x="624" y="1449"/>
                  <a:pt x="634" y="1401"/>
                </a:cubicBezTo>
                <a:cubicBezTo>
                  <a:pt x="637" y="1377"/>
                  <a:pt x="645" y="1346"/>
                  <a:pt x="655" y="1298"/>
                </a:cubicBezTo>
                <a:cubicBezTo>
                  <a:pt x="666" y="1253"/>
                  <a:pt x="679" y="1208"/>
                  <a:pt x="696" y="1156"/>
                </a:cubicBezTo>
                <a:cubicBezTo>
                  <a:pt x="717" y="1108"/>
                  <a:pt x="745" y="1056"/>
                  <a:pt x="782" y="1005"/>
                </a:cubicBezTo>
                <a:cubicBezTo>
                  <a:pt x="817" y="953"/>
                  <a:pt x="865" y="911"/>
                  <a:pt x="924" y="881"/>
                </a:cubicBezTo>
                <a:cubicBezTo>
                  <a:pt x="970" y="854"/>
                  <a:pt x="1007" y="839"/>
                  <a:pt x="1037" y="839"/>
                </a:cubicBezTo>
                <a:cubicBezTo>
                  <a:pt x="1046" y="839"/>
                  <a:pt x="1054" y="840"/>
                  <a:pt x="1062" y="843"/>
                </a:cubicBezTo>
                <a:cubicBezTo>
                  <a:pt x="1097" y="849"/>
                  <a:pt x="1121" y="870"/>
                  <a:pt x="1141" y="897"/>
                </a:cubicBezTo>
                <a:cubicBezTo>
                  <a:pt x="1159" y="929"/>
                  <a:pt x="1172" y="959"/>
                  <a:pt x="1175" y="997"/>
                </a:cubicBezTo>
                <a:cubicBezTo>
                  <a:pt x="1183" y="1036"/>
                  <a:pt x="1183" y="1063"/>
                  <a:pt x="1183" y="1088"/>
                </a:cubicBezTo>
                <a:cubicBezTo>
                  <a:pt x="1183" y="1150"/>
                  <a:pt x="1175" y="1222"/>
                  <a:pt x="1155" y="1301"/>
                </a:cubicBezTo>
                <a:cubicBezTo>
                  <a:pt x="1138" y="1381"/>
                  <a:pt x="1093" y="1484"/>
                  <a:pt x="1021" y="1608"/>
                </a:cubicBezTo>
                <a:lnTo>
                  <a:pt x="90" y="3166"/>
                </a:lnTo>
                <a:cubicBezTo>
                  <a:pt x="58" y="3222"/>
                  <a:pt x="34" y="3276"/>
                  <a:pt x="21" y="3335"/>
                </a:cubicBezTo>
                <a:cubicBezTo>
                  <a:pt x="7" y="3394"/>
                  <a:pt x="0" y="3449"/>
                  <a:pt x="0" y="3501"/>
                </a:cubicBezTo>
                <a:lnTo>
                  <a:pt x="0" y="3911"/>
                </a:lnTo>
                <a:cubicBezTo>
                  <a:pt x="0" y="3946"/>
                  <a:pt x="10" y="3973"/>
                  <a:pt x="24" y="3987"/>
                </a:cubicBezTo>
                <a:cubicBezTo>
                  <a:pt x="33" y="3996"/>
                  <a:pt x="43" y="4001"/>
                  <a:pt x="54" y="4001"/>
                </a:cubicBezTo>
                <a:cubicBezTo>
                  <a:pt x="64" y="4001"/>
                  <a:pt x="75" y="3997"/>
                  <a:pt x="86" y="3991"/>
                </a:cubicBezTo>
                <a:lnTo>
                  <a:pt x="1724" y="3046"/>
                </a:lnTo>
                <a:cubicBezTo>
                  <a:pt x="1748" y="3032"/>
                  <a:pt x="1765" y="3008"/>
                  <a:pt x="1783" y="2974"/>
                </a:cubicBezTo>
                <a:cubicBezTo>
                  <a:pt x="1800" y="2939"/>
                  <a:pt x="1807" y="2904"/>
                  <a:pt x="1807" y="2867"/>
                </a:cubicBezTo>
                <a:lnTo>
                  <a:pt x="1807" y="2360"/>
                </a:lnTo>
                <a:cubicBezTo>
                  <a:pt x="1807" y="2325"/>
                  <a:pt x="1800" y="2301"/>
                  <a:pt x="1783" y="2283"/>
                </a:cubicBezTo>
                <a:cubicBezTo>
                  <a:pt x="1773" y="2276"/>
                  <a:pt x="1763" y="2272"/>
                  <a:pt x="1752" y="2272"/>
                </a:cubicBezTo>
                <a:cubicBezTo>
                  <a:pt x="1744" y="2272"/>
                  <a:pt x="1734" y="2274"/>
                  <a:pt x="1724" y="2280"/>
                </a:cubicBezTo>
                <a:lnTo>
                  <a:pt x="944" y="2732"/>
                </a:lnTo>
                <a:lnTo>
                  <a:pt x="944" y="2732"/>
                </a:lnTo>
                <a:lnTo>
                  <a:pt x="1379" y="1973"/>
                </a:lnTo>
                <a:cubicBezTo>
                  <a:pt x="1452" y="1853"/>
                  <a:pt x="1510" y="1739"/>
                  <a:pt x="1558" y="1632"/>
                </a:cubicBezTo>
                <a:cubicBezTo>
                  <a:pt x="1606" y="1522"/>
                  <a:pt x="1644" y="1419"/>
                  <a:pt x="1676" y="1322"/>
                </a:cubicBezTo>
                <a:cubicBezTo>
                  <a:pt x="1707" y="1222"/>
                  <a:pt x="1727" y="1125"/>
                  <a:pt x="1741" y="1032"/>
                </a:cubicBezTo>
                <a:cubicBezTo>
                  <a:pt x="1751" y="939"/>
                  <a:pt x="1759" y="846"/>
                  <a:pt x="1759" y="757"/>
                </a:cubicBezTo>
                <a:cubicBezTo>
                  <a:pt x="1759" y="608"/>
                  <a:pt x="1741" y="477"/>
                  <a:pt x="1703" y="364"/>
                </a:cubicBezTo>
                <a:cubicBezTo>
                  <a:pt x="1668" y="249"/>
                  <a:pt x="1614" y="160"/>
                  <a:pt x="1544" y="98"/>
                </a:cubicBezTo>
                <a:cubicBezTo>
                  <a:pt x="1472" y="36"/>
                  <a:pt x="1386" y="1"/>
                  <a:pt x="1283" y="1"/>
                </a:cubicBezTo>
                <a:cubicBezTo>
                  <a:pt x="1279" y="1"/>
                  <a:pt x="1274" y="1"/>
                  <a:pt x="1270"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04;p37"/>
          <p:cNvSpPr/>
          <p:nvPr/>
        </p:nvSpPr>
        <p:spPr>
          <a:xfrm>
            <a:off x="851380" y="2493966"/>
            <a:ext cx="347984" cy="517693"/>
          </a:xfrm>
          <a:custGeom>
            <a:avLst/>
            <a:gdLst/>
            <a:ahLst/>
            <a:cxnLst/>
            <a:rect l="l" t="t" r="r" b="b"/>
            <a:pathLst>
              <a:path w="11048" h="16436" extrusionOk="0">
                <a:moveTo>
                  <a:pt x="943" y="0"/>
                </a:moveTo>
                <a:cubicBezTo>
                  <a:pt x="636" y="0"/>
                  <a:pt x="321" y="20"/>
                  <a:pt x="0" y="58"/>
                </a:cubicBezTo>
                <a:cubicBezTo>
                  <a:pt x="525" y="1320"/>
                  <a:pt x="811" y="2858"/>
                  <a:pt x="811" y="4640"/>
                </a:cubicBezTo>
                <a:cubicBezTo>
                  <a:pt x="811" y="8488"/>
                  <a:pt x="2152" y="11198"/>
                  <a:pt x="4328" y="12478"/>
                </a:cubicBezTo>
                <a:lnTo>
                  <a:pt x="11048" y="16436"/>
                </a:lnTo>
                <a:cubicBezTo>
                  <a:pt x="9935" y="15747"/>
                  <a:pt x="9052" y="14671"/>
                  <a:pt x="8466" y="13253"/>
                </a:cubicBezTo>
                <a:cubicBezTo>
                  <a:pt x="7938" y="11988"/>
                  <a:pt x="7648" y="10450"/>
                  <a:pt x="7648" y="8668"/>
                </a:cubicBezTo>
                <a:cubicBezTo>
                  <a:pt x="7648" y="4851"/>
                  <a:pt x="6328" y="2148"/>
                  <a:pt x="4184" y="861"/>
                </a:cubicBezTo>
                <a:lnTo>
                  <a:pt x="3966" y="734"/>
                </a:lnTo>
                <a:cubicBezTo>
                  <a:pt x="3076" y="253"/>
                  <a:pt x="2058" y="0"/>
                  <a:pt x="943"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05;p37"/>
          <p:cNvSpPr/>
          <p:nvPr/>
        </p:nvSpPr>
        <p:spPr>
          <a:xfrm>
            <a:off x="851380" y="2493935"/>
            <a:ext cx="347984" cy="517724"/>
          </a:xfrm>
          <a:custGeom>
            <a:avLst/>
            <a:gdLst/>
            <a:ahLst/>
            <a:cxnLst/>
            <a:rect l="l" t="t" r="r" b="b"/>
            <a:pathLst>
              <a:path w="11048" h="16437" extrusionOk="0">
                <a:moveTo>
                  <a:pt x="939" y="1"/>
                </a:moveTo>
                <a:cubicBezTo>
                  <a:pt x="632" y="1"/>
                  <a:pt x="318" y="21"/>
                  <a:pt x="0" y="59"/>
                </a:cubicBezTo>
                <a:cubicBezTo>
                  <a:pt x="301" y="783"/>
                  <a:pt x="525" y="1600"/>
                  <a:pt x="659" y="2496"/>
                </a:cubicBezTo>
                <a:lnTo>
                  <a:pt x="2211" y="6093"/>
                </a:lnTo>
                <a:cubicBezTo>
                  <a:pt x="2252" y="6072"/>
                  <a:pt x="2294" y="6066"/>
                  <a:pt x="2328" y="6066"/>
                </a:cubicBezTo>
                <a:cubicBezTo>
                  <a:pt x="2370" y="6066"/>
                  <a:pt x="2404" y="6075"/>
                  <a:pt x="2435" y="6093"/>
                </a:cubicBezTo>
                <a:lnTo>
                  <a:pt x="2435" y="6100"/>
                </a:lnTo>
                <a:lnTo>
                  <a:pt x="2538" y="9621"/>
                </a:lnTo>
                <a:cubicBezTo>
                  <a:pt x="2538" y="9820"/>
                  <a:pt x="2408" y="10072"/>
                  <a:pt x="2246" y="10186"/>
                </a:cubicBezTo>
                <a:lnTo>
                  <a:pt x="2193" y="10348"/>
                </a:lnTo>
                <a:cubicBezTo>
                  <a:pt x="2759" y="11265"/>
                  <a:pt x="3480" y="11982"/>
                  <a:pt x="4328" y="12479"/>
                </a:cubicBezTo>
                <a:lnTo>
                  <a:pt x="11048" y="16437"/>
                </a:lnTo>
                <a:cubicBezTo>
                  <a:pt x="9935" y="15748"/>
                  <a:pt x="9052" y="14672"/>
                  <a:pt x="8466" y="13254"/>
                </a:cubicBezTo>
                <a:cubicBezTo>
                  <a:pt x="8027" y="12210"/>
                  <a:pt x="7755" y="10975"/>
                  <a:pt x="7676" y="9572"/>
                </a:cubicBezTo>
                <a:cubicBezTo>
                  <a:pt x="7659" y="9279"/>
                  <a:pt x="7648" y="8979"/>
                  <a:pt x="7648" y="8669"/>
                </a:cubicBezTo>
                <a:cubicBezTo>
                  <a:pt x="7648" y="6610"/>
                  <a:pt x="7266" y="4880"/>
                  <a:pt x="6576" y="3514"/>
                </a:cubicBezTo>
                <a:cubicBezTo>
                  <a:pt x="6324" y="3018"/>
                  <a:pt x="6031" y="2569"/>
                  <a:pt x="5704" y="2173"/>
                </a:cubicBezTo>
                <a:cubicBezTo>
                  <a:pt x="5259" y="1642"/>
                  <a:pt x="4749" y="1201"/>
                  <a:pt x="4184" y="862"/>
                </a:cubicBezTo>
                <a:lnTo>
                  <a:pt x="3966" y="735"/>
                </a:lnTo>
                <a:cubicBezTo>
                  <a:pt x="3956" y="731"/>
                  <a:pt x="3949" y="725"/>
                  <a:pt x="3942" y="721"/>
                </a:cubicBezTo>
                <a:cubicBezTo>
                  <a:pt x="3056" y="249"/>
                  <a:pt x="2045" y="1"/>
                  <a:pt x="9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06;p37"/>
          <p:cNvSpPr/>
          <p:nvPr/>
        </p:nvSpPr>
        <p:spPr>
          <a:xfrm>
            <a:off x="896988" y="2685721"/>
            <a:ext cx="164133" cy="114682"/>
          </a:xfrm>
          <a:custGeom>
            <a:avLst/>
            <a:gdLst/>
            <a:ahLst/>
            <a:cxnLst/>
            <a:rect l="l" t="t" r="r" b="b"/>
            <a:pathLst>
              <a:path w="5211" h="3641" extrusionOk="0">
                <a:moveTo>
                  <a:pt x="987" y="1"/>
                </a:moveTo>
                <a:lnTo>
                  <a:pt x="1" y="2442"/>
                </a:lnTo>
                <a:cubicBezTo>
                  <a:pt x="145" y="2721"/>
                  <a:pt x="1897" y="3090"/>
                  <a:pt x="1997" y="3414"/>
                </a:cubicBezTo>
                <a:cubicBezTo>
                  <a:pt x="2041" y="3556"/>
                  <a:pt x="2157" y="3640"/>
                  <a:pt x="2288" y="3640"/>
                </a:cubicBezTo>
                <a:cubicBezTo>
                  <a:pt x="2331" y="3640"/>
                  <a:pt x="2376" y="3631"/>
                  <a:pt x="2421" y="3611"/>
                </a:cubicBezTo>
                <a:lnTo>
                  <a:pt x="4980" y="2459"/>
                </a:lnTo>
                <a:cubicBezTo>
                  <a:pt x="5033" y="2434"/>
                  <a:pt x="5083" y="2426"/>
                  <a:pt x="5128" y="2426"/>
                </a:cubicBezTo>
                <a:cubicBezTo>
                  <a:pt x="5158" y="2426"/>
                  <a:pt x="5186" y="2429"/>
                  <a:pt x="5211" y="2435"/>
                </a:cubicBezTo>
                <a:lnTo>
                  <a:pt x="987"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107;p37"/>
          <p:cNvSpPr/>
          <p:nvPr/>
        </p:nvSpPr>
        <p:spPr>
          <a:xfrm>
            <a:off x="223545" y="2497242"/>
            <a:ext cx="707812" cy="963729"/>
          </a:xfrm>
          <a:custGeom>
            <a:avLst/>
            <a:gdLst/>
            <a:ahLst/>
            <a:cxnLst/>
            <a:rect l="l" t="t" r="r" b="b"/>
            <a:pathLst>
              <a:path w="22472" h="30597" extrusionOk="0">
                <a:moveTo>
                  <a:pt x="15097" y="8607"/>
                </a:moveTo>
                <a:cubicBezTo>
                  <a:pt x="15125" y="8607"/>
                  <a:pt x="15149" y="8615"/>
                  <a:pt x="15169" y="8633"/>
                </a:cubicBezTo>
                <a:cubicBezTo>
                  <a:pt x="15765" y="9167"/>
                  <a:pt x="16090" y="10157"/>
                  <a:pt x="16090" y="11543"/>
                </a:cubicBezTo>
                <a:cubicBezTo>
                  <a:pt x="16090" y="14635"/>
                  <a:pt x="13917" y="18401"/>
                  <a:pt x="11238" y="19949"/>
                </a:cubicBezTo>
                <a:cubicBezTo>
                  <a:pt x="10421" y="20419"/>
                  <a:pt x="9700" y="20646"/>
                  <a:pt x="9090" y="20646"/>
                </a:cubicBezTo>
                <a:cubicBezTo>
                  <a:pt x="8778" y="20646"/>
                  <a:pt x="8496" y="20586"/>
                  <a:pt x="8245" y="20470"/>
                </a:cubicBezTo>
                <a:cubicBezTo>
                  <a:pt x="7399" y="20074"/>
                  <a:pt x="14059" y="8607"/>
                  <a:pt x="15097" y="8607"/>
                </a:cubicBezTo>
                <a:close/>
                <a:moveTo>
                  <a:pt x="18070" y="0"/>
                </a:moveTo>
                <a:cubicBezTo>
                  <a:pt x="17944" y="0"/>
                  <a:pt x="17821" y="61"/>
                  <a:pt x="17748" y="168"/>
                </a:cubicBezTo>
                <a:lnTo>
                  <a:pt x="15624" y="3364"/>
                </a:lnTo>
                <a:cubicBezTo>
                  <a:pt x="15517" y="3525"/>
                  <a:pt x="15279" y="3640"/>
                  <a:pt x="15081" y="3640"/>
                </a:cubicBezTo>
                <a:cubicBezTo>
                  <a:pt x="15076" y="3640"/>
                  <a:pt x="15071" y="3640"/>
                  <a:pt x="15065" y="3640"/>
                </a:cubicBezTo>
                <a:cubicBezTo>
                  <a:pt x="15023" y="3639"/>
                  <a:pt x="14980" y="3638"/>
                  <a:pt x="14936" y="3638"/>
                </a:cubicBezTo>
                <a:cubicBezTo>
                  <a:pt x="14738" y="3638"/>
                  <a:pt x="14534" y="3652"/>
                  <a:pt x="14324" y="3674"/>
                </a:cubicBezTo>
                <a:lnTo>
                  <a:pt x="14324" y="1340"/>
                </a:lnTo>
                <a:lnTo>
                  <a:pt x="12907" y="520"/>
                </a:lnTo>
                <a:cubicBezTo>
                  <a:pt x="12879" y="506"/>
                  <a:pt x="12849" y="499"/>
                  <a:pt x="12817" y="499"/>
                </a:cubicBezTo>
                <a:cubicBezTo>
                  <a:pt x="12773" y="499"/>
                  <a:pt x="12724" y="512"/>
                  <a:pt x="12672" y="540"/>
                </a:cubicBezTo>
                <a:lnTo>
                  <a:pt x="9800" y="2199"/>
                </a:lnTo>
                <a:cubicBezTo>
                  <a:pt x="9628" y="2299"/>
                  <a:pt x="9476" y="2540"/>
                  <a:pt x="9459" y="2736"/>
                </a:cubicBezTo>
                <a:lnTo>
                  <a:pt x="9169" y="5933"/>
                </a:lnTo>
                <a:cubicBezTo>
                  <a:pt x="9152" y="6129"/>
                  <a:pt x="9018" y="6395"/>
                  <a:pt x="8873" y="6529"/>
                </a:cubicBezTo>
                <a:cubicBezTo>
                  <a:pt x="8311" y="7046"/>
                  <a:pt x="7780" y="7612"/>
                  <a:pt x="7277" y="8219"/>
                </a:cubicBezTo>
                <a:cubicBezTo>
                  <a:pt x="7180" y="8333"/>
                  <a:pt x="7013" y="8405"/>
                  <a:pt x="6856" y="8405"/>
                </a:cubicBezTo>
                <a:cubicBezTo>
                  <a:pt x="6806" y="8405"/>
                  <a:pt x="6756" y="8397"/>
                  <a:pt x="6711" y="8381"/>
                </a:cubicBezTo>
                <a:lnTo>
                  <a:pt x="4866" y="7736"/>
                </a:lnTo>
                <a:cubicBezTo>
                  <a:pt x="4824" y="7722"/>
                  <a:pt x="4779" y="7715"/>
                  <a:pt x="4734" y="7715"/>
                </a:cubicBezTo>
                <a:cubicBezTo>
                  <a:pt x="4582" y="7715"/>
                  <a:pt x="4426" y="7796"/>
                  <a:pt x="4349" y="7929"/>
                </a:cubicBezTo>
                <a:lnTo>
                  <a:pt x="2235" y="11588"/>
                </a:lnTo>
                <a:cubicBezTo>
                  <a:pt x="2138" y="11757"/>
                  <a:pt x="2180" y="12001"/>
                  <a:pt x="2328" y="12132"/>
                </a:cubicBezTo>
                <a:lnTo>
                  <a:pt x="3808" y="13405"/>
                </a:lnTo>
                <a:cubicBezTo>
                  <a:pt x="3959" y="13536"/>
                  <a:pt x="4021" y="13791"/>
                  <a:pt x="3952" y="13973"/>
                </a:cubicBezTo>
                <a:cubicBezTo>
                  <a:pt x="3677" y="14715"/>
                  <a:pt x="3453" y="15460"/>
                  <a:pt x="3287" y="16201"/>
                </a:cubicBezTo>
                <a:cubicBezTo>
                  <a:pt x="3246" y="16394"/>
                  <a:pt x="3080" y="16646"/>
                  <a:pt x="2921" y="16760"/>
                </a:cubicBezTo>
                <a:lnTo>
                  <a:pt x="294" y="18608"/>
                </a:lnTo>
                <a:cubicBezTo>
                  <a:pt x="132" y="18722"/>
                  <a:pt x="1" y="18973"/>
                  <a:pt x="1" y="19174"/>
                </a:cubicBezTo>
                <a:lnTo>
                  <a:pt x="1" y="22490"/>
                </a:lnTo>
                <a:cubicBezTo>
                  <a:pt x="1" y="22590"/>
                  <a:pt x="42" y="22666"/>
                  <a:pt x="104" y="22704"/>
                </a:cubicBezTo>
                <a:lnTo>
                  <a:pt x="3429" y="24625"/>
                </a:lnTo>
                <a:lnTo>
                  <a:pt x="2218" y="27069"/>
                </a:lnTo>
                <a:cubicBezTo>
                  <a:pt x="2129" y="27249"/>
                  <a:pt x="2197" y="27473"/>
                  <a:pt x="2366" y="27569"/>
                </a:cubicBezTo>
                <a:lnTo>
                  <a:pt x="6890" y="30190"/>
                </a:lnTo>
                <a:cubicBezTo>
                  <a:pt x="6948" y="30224"/>
                  <a:pt x="7013" y="30240"/>
                  <a:pt x="7077" y="30240"/>
                </a:cubicBezTo>
                <a:cubicBezTo>
                  <a:pt x="7203" y="30240"/>
                  <a:pt x="7327" y="30178"/>
                  <a:pt x="7401" y="30069"/>
                </a:cubicBezTo>
                <a:lnTo>
                  <a:pt x="9455" y="27969"/>
                </a:lnTo>
                <a:cubicBezTo>
                  <a:pt x="9462" y="28065"/>
                  <a:pt x="9503" y="28132"/>
                  <a:pt x="9562" y="28166"/>
                </a:cubicBezTo>
                <a:lnTo>
                  <a:pt x="13776" y="30597"/>
                </a:lnTo>
                <a:lnTo>
                  <a:pt x="13889" y="27297"/>
                </a:lnTo>
                <a:cubicBezTo>
                  <a:pt x="13889" y="27297"/>
                  <a:pt x="13000" y="26149"/>
                  <a:pt x="13017" y="25952"/>
                </a:cubicBezTo>
                <a:lnTo>
                  <a:pt x="17606" y="20953"/>
                </a:lnTo>
                <a:cubicBezTo>
                  <a:pt x="17649" y="20968"/>
                  <a:pt x="17695" y="20975"/>
                  <a:pt x="17740" y="20975"/>
                </a:cubicBezTo>
                <a:cubicBezTo>
                  <a:pt x="17894" y="20975"/>
                  <a:pt x="18049" y="20893"/>
                  <a:pt x="18124" y="20759"/>
                </a:cubicBezTo>
                <a:lnTo>
                  <a:pt x="20237" y="17101"/>
                </a:lnTo>
                <a:cubicBezTo>
                  <a:pt x="20337" y="16929"/>
                  <a:pt x="20296" y="16687"/>
                  <a:pt x="20144" y="16556"/>
                </a:cubicBezTo>
                <a:lnTo>
                  <a:pt x="22179" y="10081"/>
                </a:lnTo>
                <a:cubicBezTo>
                  <a:pt x="22341" y="9967"/>
                  <a:pt x="22471" y="9715"/>
                  <a:pt x="22471" y="9516"/>
                </a:cubicBezTo>
                <a:lnTo>
                  <a:pt x="22368" y="5995"/>
                </a:lnTo>
                <a:lnTo>
                  <a:pt x="22368" y="5988"/>
                </a:lnTo>
                <a:cubicBezTo>
                  <a:pt x="22338" y="5970"/>
                  <a:pt x="22302" y="5961"/>
                  <a:pt x="22263" y="5961"/>
                </a:cubicBezTo>
                <a:cubicBezTo>
                  <a:pt x="22226" y="5961"/>
                  <a:pt x="22186" y="5969"/>
                  <a:pt x="22144" y="5988"/>
                </a:cubicBezTo>
                <a:lnTo>
                  <a:pt x="20258" y="1619"/>
                </a:lnTo>
                <a:cubicBezTo>
                  <a:pt x="20344" y="1440"/>
                  <a:pt x="20279" y="1216"/>
                  <a:pt x="20106" y="1120"/>
                </a:cubicBezTo>
                <a:lnTo>
                  <a:pt x="18258" y="50"/>
                </a:lnTo>
                <a:cubicBezTo>
                  <a:pt x="18199" y="16"/>
                  <a:pt x="18134" y="0"/>
                  <a:pt x="18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108;p37"/>
          <p:cNvSpPr/>
          <p:nvPr/>
        </p:nvSpPr>
        <p:spPr>
          <a:xfrm>
            <a:off x="579905" y="2880154"/>
            <a:ext cx="208860" cy="269461"/>
          </a:xfrm>
          <a:custGeom>
            <a:avLst/>
            <a:gdLst/>
            <a:ahLst/>
            <a:cxnLst/>
            <a:rect l="l" t="t" r="r" b="b"/>
            <a:pathLst>
              <a:path w="6631" h="8555" extrusionOk="0">
                <a:moveTo>
                  <a:pt x="4532" y="0"/>
                </a:moveTo>
                <a:cubicBezTo>
                  <a:pt x="4111" y="0"/>
                  <a:pt x="3637" y="137"/>
                  <a:pt x="3134" y="427"/>
                </a:cubicBezTo>
                <a:cubicBezTo>
                  <a:pt x="1403" y="1427"/>
                  <a:pt x="0" y="3858"/>
                  <a:pt x="0" y="5861"/>
                </a:cubicBezTo>
                <a:cubicBezTo>
                  <a:pt x="0" y="6858"/>
                  <a:pt x="348" y="7561"/>
                  <a:pt x="914" y="7889"/>
                </a:cubicBezTo>
                <a:lnTo>
                  <a:pt x="917" y="7892"/>
                </a:lnTo>
                <a:lnTo>
                  <a:pt x="2079" y="8554"/>
                </a:lnTo>
                <a:lnTo>
                  <a:pt x="2355" y="8088"/>
                </a:lnTo>
                <a:cubicBezTo>
                  <a:pt x="2645" y="8023"/>
                  <a:pt x="2941" y="7923"/>
                  <a:pt x="3255" y="7741"/>
                </a:cubicBezTo>
                <a:cubicBezTo>
                  <a:pt x="4989" y="6740"/>
                  <a:pt x="6393" y="4306"/>
                  <a:pt x="6393" y="2306"/>
                </a:cubicBezTo>
                <a:cubicBezTo>
                  <a:pt x="6393" y="2010"/>
                  <a:pt x="6355" y="1748"/>
                  <a:pt x="6296" y="1506"/>
                </a:cubicBezTo>
                <a:lnTo>
                  <a:pt x="6630" y="944"/>
                </a:lnTo>
                <a:lnTo>
                  <a:pt x="5355" y="206"/>
                </a:lnTo>
                <a:lnTo>
                  <a:pt x="5351" y="206"/>
                </a:lnTo>
                <a:lnTo>
                  <a:pt x="5341" y="199"/>
                </a:lnTo>
                <a:lnTo>
                  <a:pt x="5341" y="203"/>
                </a:lnTo>
                <a:cubicBezTo>
                  <a:pt x="5104" y="70"/>
                  <a:pt x="4832" y="0"/>
                  <a:pt x="4532" y="0"/>
                </a:cubicBezTo>
                <a:close/>
              </a:path>
            </a:pathLst>
          </a:custGeom>
          <a:solidFill>
            <a:srgbClr val="27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109;p37"/>
          <p:cNvSpPr/>
          <p:nvPr/>
        </p:nvSpPr>
        <p:spPr>
          <a:xfrm>
            <a:off x="645356" y="3132761"/>
            <a:ext cx="16883" cy="16851"/>
          </a:xfrm>
          <a:custGeom>
            <a:avLst/>
            <a:gdLst/>
            <a:ahLst/>
            <a:cxnLst/>
            <a:rect l="l" t="t" r="r" b="b"/>
            <a:pathLst>
              <a:path w="536" h="535" extrusionOk="0">
                <a:moveTo>
                  <a:pt x="535" y="1"/>
                </a:moveTo>
                <a:cubicBezTo>
                  <a:pt x="450" y="28"/>
                  <a:pt x="362" y="52"/>
                  <a:pt x="277" y="68"/>
                </a:cubicBezTo>
                <a:lnTo>
                  <a:pt x="1" y="534"/>
                </a:lnTo>
                <a:lnTo>
                  <a:pt x="280" y="68"/>
                </a:lnTo>
                <a:cubicBezTo>
                  <a:pt x="362" y="52"/>
                  <a:pt x="450" y="28"/>
                  <a:pt x="535" y="1"/>
                </a:cubicBezTo>
                <a:close/>
              </a:path>
            </a:pathLst>
          </a:custGeom>
          <a:solidFill>
            <a:srgbClr val="222D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110;p37"/>
          <p:cNvSpPr/>
          <p:nvPr/>
        </p:nvSpPr>
        <p:spPr>
          <a:xfrm>
            <a:off x="579905" y="2960818"/>
            <a:ext cx="176071" cy="188796"/>
          </a:xfrm>
          <a:custGeom>
            <a:avLst/>
            <a:gdLst/>
            <a:ahLst/>
            <a:cxnLst/>
            <a:rect l="l" t="t" r="r" b="b"/>
            <a:pathLst>
              <a:path w="5590" h="5994" extrusionOk="0">
                <a:moveTo>
                  <a:pt x="1041" y="0"/>
                </a:moveTo>
                <a:cubicBezTo>
                  <a:pt x="400" y="1031"/>
                  <a:pt x="0" y="2228"/>
                  <a:pt x="0" y="3300"/>
                </a:cubicBezTo>
                <a:cubicBezTo>
                  <a:pt x="0" y="4297"/>
                  <a:pt x="348" y="5000"/>
                  <a:pt x="914" y="5328"/>
                </a:cubicBezTo>
                <a:lnTo>
                  <a:pt x="917" y="5328"/>
                </a:lnTo>
                <a:lnTo>
                  <a:pt x="917" y="5331"/>
                </a:lnTo>
                <a:lnTo>
                  <a:pt x="2079" y="5993"/>
                </a:lnTo>
                <a:lnTo>
                  <a:pt x="2355" y="5527"/>
                </a:lnTo>
                <a:cubicBezTo>
                  <a:pt x="2441" y="5511"/>
                  <a:pt x="2531" y="5486"/>
                  <a:pt x="2617" y="5459"/>
                </a:cubicBezTo>
                <a:cubicBezTo>
                  <a:pt x="2824" y="5393"/>
                  <a:pt x="3034" y="5307"/>
                  <a:pt x="3255" y="5180"/>
                </a:cubicBezTo>
                <a:cubicBezTo>
                  <a:pt x="4182" y="4645"/>
                  <a:pt x="5016" y="3697"/>
                  <a:pt x="5589" y="2628"/>
                </a:cubicBezTo>
                <a:lnTo>
                  <a:pt x="10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111;p37"/>
          <p:cNvSpPr/>
          <p:nvPr/>
        </p:nvSpPr>
        <p:spPr>
          <a:xfrm>
            <a:off x="681106" y="2882201"/>
            <a:ext cx="25324" cy="10016"/>
          </a:xfrm>
          <a:custGeom>
            <a:avLst/>
            <a:gdLst/>
            <a:ahLst/>
            <a:cxnLst/>
            <a:rect l="l" t="t" r="r" b="b"/>
            <a:pathLst>
              <a:path w="804" h="318" extrusionOk="0">
                <a:moveTo>
                  <a:pt x="804" y="0"/>
                </a:moveTo>
                <a:cubicBezTo>
                  <a:pt x="549" y="58"/>
                  <a:pt x="280" y="166"/>
                  <a:pt x="0" y="317"/>
                </a:cubicBezTo>
                <a:cubicBezTo>
                  <a:pt x="280" y="166"/>
                  <a:pt x="549" y="58"/>
                  <a:pt x="8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112;p37"/>
          <p:cNvSpPr/>
          <p:nvPr/>
        </p:nvSpPr>
        <p:spPr>
          <a:xfrm>
            <a:off x="748101" y="2886422"/>
            <a:ext cx="40663" cy="31403"/>
          </a:xfrm>
          <a:custGeom>
            <a:avLst/>
            <a:gdLst/>
            <a:ahLst/>
            <a:cxnLst/>
            <a:rect l="l" t="t" r="r" b="b"/>
            <a:pathLst>
              <a:path w="1291" h="997" extrusionOk="0">
                <a:moveTo>
                  <a:pt x="15" y="7"/>
                </a:moveTo>
                <a:lnTo>
                  <a:pt x="15" y="7"/>
                </a:lnTo>
                <a:lnTo>
                  <a:pt x="15" y="7"/>
                </a:lnTo>
                <a:lnTo>
                  <a:pt x="1290" y="745"/>
                </a:lnTo>
                <a:lnTo>
                  <a:pt x="1139" y="997"/>
                </a:lnTo>
                <a:lnTo>
                  <a:pt x="1290" y="745"/>
                </a:lnTo>
                <a:lnTo>
                  <a:pt x="15" y="7"/>
                </a:lnTo>
                <a:close/>
                <a:moveTo>
                  <a:pt x="1" y="0"/>
                </a:moveTo>
                <a:lnTo>
                  <a:pt x="1" y="4"/>
                </a:lnTo>
                <a:lnTo>
                  <a:pt x="1" y="4"/>
                </a:lnTo>
                <a:lnTo>
                  <a:pt x="1" y="0"/>
                </a:ln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113;p37"/>
          <p:cNvSpPr/>
          <p:nvPr/>
        </p:nvSpPr>
        <p:spPr>
          <a:xfrm>
            <a:off x="621796" y="2893792"/>
            <a:ext cx="56507" cy="53357"/>
          </a:xfrm>
          <a:custGeom>
            <a:avLst/>
            <a:gdLst/>
            <a:ahLst/>
            <a:cxnLst/>
            <a:rect l="l" t="t" r="r" b="b"/>
            <a:pathLst>
              <a:path w="1794" h="1694" extrusionOk="0">
                <a:moveTo>
                  <a:pt x="1794" y="1"/>
                </a:moveTo>
                <a:cubicBezTo>
                  <a:pt x="1129" y="387"/>
                  <a:pt x="508" y="987"/>
                  <a:pt x="1" y="1694"/>
                </a:cubicBezTo>
                <a:cubicBezTo>
                  <a:pt x="508" y="987"/>
                  <a:pt x="1129" y="387"/>
                  <a:pt x="1794" y="1"/>
                </a:cubicBezTo>
                <a:close/>
                <a:moveTo>
                  <a:pt x="1794" y="1"/>
                </a:moveTo>
                <a:lnTo>
                  <a:pt x="17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114;p37"/>
          <p:cNvSpPr/>
          <p:nvPr/>
        </p:nvSpPr>
        <p:spPr>
          <a:xfrm>
            <a:off x="765046" y="2953574"/>
            <a:ext cx="16221" cy="71121"/>
          </a:xfrm>
          <a:custGeom>
            <a:avLst/>
            <a:gdLst/>
            <a:ahLst/>
            <a:cxnLst/>
            <a:rect l="l" t="t" r="r" b="b"/>
            <a:pathLst>
              <a:path w="515" h="2258" extrusionOk="0">
                <a:moveTo>
                  <a:pt x="515" y="0"/>
                </a:moveTo>
                <a:cubicBezTo>
                  <a:pt x="510" y="727"/>
                  <a:pt x="321" y="1508"/>
                  <a:pt x="1" y="2258"/>
                </a:cubicBezTo>
                <a:cubicBezTo>
                  <a:pt x="321" y="1511"/>
                  <a:pt x="510" y="727"/>
                  <a:pt x="515" y="0"/>
                </a:cubicBezTo>
                <a:close/>
              </a:path>
            </a:pathLst>
          </a:custGeom>
          <a:solidFill>
            <a:srgbClr val="7D8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115;p37"/>
          <p:cNvSpPr/>
          <p:nvPr/>
        </p:nvSpPr>
        <p:spPr>
          <a:xfrm>
            <a:off x="612694" y="2880122"/>
            <a:ext cx="176071" cy="163472"/>
          </a:xfrm>
          <a:custGeom>
            <a:avLst/>
            <a:gdLst/>
            <a:ahLst/>
            <a:cxnLst/>
            <a:rect l="l" t="t" r="r" b="b"/>
            <a:pathLst>
              <a:path w="5590" h="5190" extrusionOk="0">
                <a:moveTo>
                  <a:pt x="3490" y="0"/>
                </a:moveTo>
                <a:cubicBezTo>
                  <a:pt x="3327" y="0"/>
                  <a:pt x="3155" y="21"/>
                  <a:pt x="2976" y="66"/>
                </a:cubicBezTo>
                <a:cubicBezTo>
                  <a:pt x="2721" y="124"/>
                  <a:pt x="2452" y="232"/>
                  <a:pt x="2172" y="383"/>
                </a:cubicBezTo>
                <a:cubicBezTo>
                  <a:pt x="2148" y="397"/>
                  <a:pt x="2121" y="411"/>
                  <a:pt x="2093" y="428"/>
                </a:cubicBezTo>
                <a:cubicBezTo>
                  <a:pt x="2090" y="428"/>
                  <a:pt x="2086" y="431"/>
                  <a:pt x="2083" y="435"/>
                </a:cubicBezTo>
                <a:cubicBezTo>
                  <a:pt x="1418" y="821"/>
                  <a:pt x="797" y="1421"/>
                  <a:pt x="290" y="2128"/>
                </a:cubicBezTo>
                <a:cubicBezTo>
                  <a:pt x="190" y="2269"/>
                  <a:pt x="94" y="2414"/>
                  <a:pt x="0" y="2562"/>
                </a:cubicBezTo>
                <a:lnTo>
                  <a:pt x="4548" y="5190"/>
                </a:lnTo>
                <a:cubicBezTo>
                  <a:pt x="4655" y="4993"/>
                  <a:pt x="4752" y="4793"/>
                  <a:pt x="4838" y="4590"/>
                </a:cubicBezTo>
                <a:cubicBezTo>
                  <a:pt x="5162" y="3835"/>
                  <a:pt x="5352" y="3041"/>
                  <a:pt x="5352" y="2307"/>
                </a:cubicBezTo>
                <a:cubicBezTo>
                  <a:pt x="5352" y="2024"/>
                  <a:pt x="5317" y="1776"/>
                  <a:pt x="5261" y="1542"/>
                </a:cubicBezTo>
                <a:cubicBezTo>
                  <a:pt x="5258" y="1531"/>
                  <a:pt x="5255" y="1518"/>
                  <a:pt x="5255" y="1507"/>
                </a:cubicBezTo>
                <a:lnTo>
                  <a:pt x="5438" y="1197"/>
                </a:lnTo>
                <a:lnTo>
                  <a:pt x="5589" y="945"/>
                </a:lnTo>
                <a:lnTo>
                  <a:pt x="4314" y="207"/>
                </a:lnTo>
                <a:lnTo>
                  <a:pt x="4310" y="207"/>
                </a:lnTo>
                <a:lnTo>
                  <a:pt x="4300" y="200"/>
                </a:lnTo>
                <a:lnTo>
                  <a:pt x="4300" y="204"/>
                </a:lnTo>
                <a:cubicBezTo>
                  <a:pt x="4062" y="70"/>
                  <a:pt x="3789" y="0"/>
                  <a:pt x="3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16;p37"/>
          <p:cNvSpPr/>
          <p:nvPr/>
        </p:nvSpPr>
        <p:spPr>
          <a:xfrm>
            <a:off x="617985" y="2902044"/>
            <a:ext cx="197710" cy="255193"/>
          </a:xfrm>
          <a:custGeom>
            <a:avLst/>
            <a:gdLst/>
            <a:ahLst/>
            <a:cxnLst/>
            <a:rect l="l" t="t" r="r" b="b"/>
            <a:pathLst>
              <a:path w="6277" h="8102" extrusionOk="0">
                <a:moveTo>
                  <a:pt x="4541" y="0"/>
                </a:moveTo>
                <a:cubicBezTo>
                  <a:pt x="4119" y="0"/>
                  <a:pt x="3643" y="138"/>
                  <a:pt x="3139" y="429"/>
                </a:cubicBezTo>
                <a:cubicBezTo>
                  <a:pt x="1408" y="1428"/>
                  <a:pt x="1" y="3860"/>
                  <a:pt x="1" y="5859"/>
                </a:cubicBezTo>
                <a:cubicBezTo>
                  <a:pt x="1" y="7280"/>
                  <a:pt x="709" y="8101"/>
                  <a:pt x="1738" y="8101"/>
                </a:cubicBezTo>
                <a:cubicBezTo>
                  <a:pt x="2160" y="8101"/>
                  <a:pt x="2636" y="7963"/>
                  <a:pt x="3139" y="7673"/>
                </a:cubicBezTo>
                <a:cubicBezTo>
                  <a:pt x="4870" y="6673"/>
                  <a:pt x="6277" y="4239"/>
                  <a:pt x="6277" y="2239"/>
                </a:cubicBezTo>
                <a:cubicBezTo>
                  <a:pt x="6277" y="820"/>
                  <a:pt x="5571" y="0"/>
                  <a:pt x="45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17;p37"/>
          <p:cNvSpPr/>
          <p:nvPr/>
        </p:nvSpPr>
        <p:spPr>
          <a:xfrm>
            <a:off x="687311" y="2969889"/>
            <a:ext cx="41388" cy="113360"/>
          </a:xfrm>
          <a:custGeom>
            <a:avLst/>
            <a:gdLst/>
            <a:ahLst/>
            <a:cxnLst/>
            <a:rect l="l" t="t" r="r" b="b"/>
            <a:pathLst>
              <a:path w="1314" h="3599" extrusionOk="0">
                <a:moveTo>
                  <a:pt x="1257" y="0"/>
                </a:moveTo>
                <a:cubicBezTo>
                  <a:pt x="1248" y="0"/>
                  <a:pt x="1238" y="3"/>
                  <a:pt x="1227" y="9"/>
                </a:cubicBezTo>
                <a:lnTo>
                  <a:pt x="852" y="226"/>
                </a:lnTo>
                <a:cubicBezTo>
                  <a:pt x="817" y="247"/>
                  <a:pt x="793" y="274"/>
                  <a:pt x="769" y="312"/>
                </a:cubicBezTo>
                <a:cubicBezTo>
                  <a:pt x="745" y="354"/>
                  <a:pt x="724" y="388"/>
                  <a:pt x="707" y="416"/>
                </a:cubicBezTo>
                <a:lnTo>
                  <a:pt x="42" y="1588"/>
                </a:lnTo>
                <a:cubicBezTo>
                  <a:pt x="21" y="1623"/>
                  <a:pt x="10" y="1657"/>
                  <a:pt x="7" y="1695"/>
                </a:cubicBezTo>
                <a:cubicBezTo>
                  <a:pt x="0" y="1733"/>
                  <a:pt x="7" y="1760"/>
                  <a:pt x="21" y="1781"/>
                </a:cubicBezTo>
                <a:lnTo>
                  <a:pt x="252" y="2109"/>
                </a:lnTo>
                <a:cubicBezTo>
                  <a:pt x="261" y="2123"/>
                  <a:pt x="272" y="2129"/>
                  <a:pt x="287" y="2129"/>
                </a:cubicBezTo>
                <a:cubicBezTo>
                  <a:pt x="293" y="2129"/>
                  <a:pt x="299" y="2128"/>
                  <a:pt x="306" y="2126"/>
                </a:cubicBezTo>
                <a:cubicBezTo>
                  <a:pt x="331" y="2119"/>
                  <a:pt x="352" y="2099"/>
                  <a:pt x="368" y="2064"/>
                </a:cubicBezTo>
                <a:lnTo>
                  <a:pt x="738" y="1419"/>
                </a:lnTo>
                <a:lnTo>
                  <a:pt x="738" y="3509"/>
                </a:lnTo>
                <a:cubicBezTo>
                  <a:pt x="738" y="3543"/>
                  <a:pt x="745" y="3571"/>
                  <a:pt x="762" y="3584"/>
                </a:cubicBezTo>
                <a:cubicBezTo>
                  <a:pt x="771" y="3594"/>
                  <a:pt x="782" y="3598"/>
                  <a:pt x="794" y="3598"/>
                </a:cubicBezTo>
                <a:cubicBezTo>
                  <a:pt x="802" y="3598"/>
                  <a:pt x="811" y="3596"/>
                  <a:pt x="820" y="3592"/>
                </a:cubicBezTo>
                <a:lnTo>
                  <a:pt x="1227" y="3353"/>
                </a:lnTo>
                <a:cubicBezTo>
                  <a:pt x="1251" y="3343"/>
                  <a:pt x="1272" y="3319"/>
                  <a:pt x="1286" y="3281"/>
                </a:cubicBezTo>
                <a:cubicBezTo>
                  <a:pt x="1304" y="3247"/>
                  <a:pt x="1313" y="3212"/>
                  <a:pt x="1313" y="3178"/>
                </a:cubicBezTo>
                <a:lnTo>
                  <a:pt x="1313" y="88"/>
                </a:lnTo>
                <a:cubicBezTo>
                  <a:pt x="1313" y="54"/>
                  <a:pt x="1304" y="30"/>
                  <a:pt x="1286" y="13"/>
                </a:cubicBezTo>
                <a:cubicBezTo>
                  <a:pt x="1278" y="5"/>
                  <a:pt x="1268" y="0"/>
                  <a:pt x="1257"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18;p37"/>
          <p:cNvSpPr/>
          <p:nvPr/>
        </p:nvSpPr>
        <p:spPr>
          <a:xfrm>
            <a:off x="710745" y="2497211"/>
            <a:ext cx="242216" cy="205175"/>
          </a:xfrm>
          <a:custGeom>
            <a:avLst/>
            <a:gdLst/>
            <a:ahLst/>
            <a:cxnLst/>
            <a:rect l="l" t="t" r="r" b="b"/>
            <a:pathLst>
              <a:path w="7690" h="6514" extrusionOk="0">
                <a:moveTo>
                  <a:pt x="2600" y="0"/>
                </a:moveTo>
                <a:cubicBezTo>
                  <a:pt x="2476" y="0"/>
                  <a:pt x="2353" y="61"/>
                  <a:pt x="2280" y="169"/>
                </a:cubicBezTo>
                <a:lnTo>
                  <a:pt x="156" y="3365"/>
                </a:lnTo>
                <a:cubicBezTo>
                  <a:pt x="118" y="3420"/>
                  <a:pt x="63" y="3472"/>
                  <a:pt x="1" y="3514"/>
                </a:cubicBezTo>
                <a:lnTo>
                  <a:pt x="3031" y="5265"/>
                </a:lnTo>
                <a:lnTo>
                  <a:pt x="5197" y="6513"/>
                </a:lnTo>
                <a:lnTo>
                  <a:pt x="7031" y="4396"/>
                </a:lnTo>
                <a:lnTo>
                  <a:pt x="7603" y="3241"/>
                </a:lnTo>
                <a:cubicBezTo>
                  <a:pt x="7689" y="3065"/>
                  <a:pt x="7621" y="2841"/>
                  <a:pt x="7452" y="2741"/>
                </a:cubicBezTo>
                <a:lnTo>
                  <a:pt x="4638" y="1121"/>
                </a:lnTo>
                <a:lnTo>
                  <a:pt x="2783" y="48"/>
                </a:lnTo>
                <a:cubicBezTo>
                  <a:pt x="2726" y="16"/>
                  <a:pt x="2662" y="0"/>
                  <a:pt x="260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19;p37"/>
          <p:cNvSpPr/>
          <p:nvPr/>
        </p:nvSpPr>
        <p:spPr>
          <a:xfrm>
            <a:off x="227135" y="3018584"/>
            <a:ext cx="248830" cy="151755"/>
          </a:xfrm>
          <a:custGeom>
            <a:avLst/>
            <a:gdLst/>
            <a:ahLst/>
            <a:cxnLst/>
            <a:rect l="l" t="t" r="r" b="b"/>
            <a:pathLst>
              <a:path w="7900" h="4818" extrusionOk="0">
                <a:moveTo>
                  <a:pt x="3000" y="1"/>
                </a:moveTo>
                <a:cubicBezTo>
                  <a:pt x="2942" y="84"/>
                  <a:pt x="2873" y="160"/>
                  <a:pt x="2807" y="208"/>
                </a:cubicBezTo>
                <a:lnTo>
                  <a:pt x="180" y="2056"/>
                </a:lnTo>
                <a:cubicBezTo>
                  <a:pt x="111" y="2104"/>
                  <a:pt x="52" y="2180"/>
                  <a:pt x="0" y="2266"/>
                </a:cubicBezTo>
                <a:lnTo>
                  <a:pt x="4414" y="4818"/>
                </a:lnTo>
                <a:lnTo>
                  <a:pt x="7900" y="2835"/>
                </a:lnTo>
                <a:lnTo>
                  <a:pt x="300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20;p37"/>
          <p:cNvSpPr/>
          <p:nvPr/>
        </p:nvSpPr>
        <p:spPr>
          <a:xfrm>
            <a:off x="291988" y="2740243"/>
            <a:ext cx="237208" cy="215191"/>
          </a:xfrm>
          <a:custGeom>
            <a:avLst/>
            <a:gdLst/>
            <a:ahLst/>
            <a:cxnLst/>
            <a:rect l="l" t="t" r="r" b="b"/>
            <a:pathLst>
              <a:path w="7531" h="6832" extrusionOk="0">
                <a:moveTo>
                  <a:pt x="2521" y="1"/>
                </a:moveTo>
                <a:cubicBezTo>
                  <a:pt x="2383" y="14"/>
                  <a:pt x="2244" y="93"/>
                  <a:pt x="2176" y="214"/>
                </a:cubicBezTo>
                <a:lnTo>
                  <a:pt x="62" y="3873"/>
                </a:lnTo>
                <a:cubicBezTo>
                  <a:pt x="14" y="3955"/>
                  <a:pt x="0" y="4056"/>
                  <a:pt x="18" y="4152"/>
                </a:cubicBezTo>
                <a:lnTo>
                  <a:pt x="4641" y="6831"/>
                </a:lnTo>
                <a:lnTo>
                  <a:pt x="7531" y="2918"/>
                </a:lnTo>
                <a:lnTo>
                  <a:pt x="252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21;p37"/>
          <p:cNvSpPr/>
          <p:nvPr/>
        </p:nvSpPr>
        <p:spPr>
          <a:xfrm>
            <a:off x="522863" y="2512928"/>
            <a:ext cx="240168" cy="157204"/>
          </a:xfrm>
          <a:custGeom>
            <a:avLst/>
            <a:gdLst/>
            <a:ahLst/>
            <a:cxnLst/>
            <a:rect l="l" t="t" r="r" b="b"/>
            <a:pathLst>
              <a:path w="7625" h="4991" extrusionOk="0">
                <a:moveTo>
                  <a:pt x="3314" y="1"/>
                </a:moveTo>
                <a:cubicBezTo>
                  <a:pt x="3269" y="1"/>
                  <a:pt x="3221" y="15"/>
                  <a:pt x="3169" y="46"/>
                </a:cubicBezTo>
                <a:lnTo>
                  <a:pt x="297" y="1704"/>
                </a:lnTo>
                <a:cubicBezTo>
                  <a:pt x="177" y="1773"/>
                  <a:pt x="62" y="1914"/>
                  <a:pt x="0" y="2063"/>
                </a:cubicBezTo>
                <a:lnTo>
                  <a:pt x="5069" y="4990"/>
                </a:lnTo>
                <a:lnTo>
                  <a:pt x="7624" y="3511"/>
                </a:lnTo>
                <a:lnTo>
                  <a:pt x="7624" y="2459"/>
                </a:lnTo>
                <a:lnTo>
                  <a:pt x="6731" y="1946"/>
                </a:lnTo>
                <a:lnTo>
                  <a:pt x="4821" y="838"/>
                </a:lnTo>
                <a:lnTo>
                  <a:pt x="4787" y="818"/>
                </a:lnTo>
                <a:lnTo>
                  <a:pt x="3401" y="22"/>
                </a:lnTo>
                <a:cubicBezTo>
                  <a:pt x="3376" y="7"/>
                  <a:pt x="3345" y="1"/>
                  <a:pt x="331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22;p37"/>
          <p:cNvSpPr/>
          <p:nvPr/>
        </p:nvSpPr>
        <p:spPr>
          <a:xfrm>
            <a:off x="356589" y="2574032"/>
            <a:ext cx="707812" cy="903600"/>
          </a:xfrm>
          <a:custGeom>
            <a:avLst/>
            <a:gdLst/>
            <a:ahLst/>
            <a:cxnLst/>
            <a:rect l="l" t="t" r="r" b="b"/>
            <a:pathLst>
              <a:path w="22472" h="28688" extrusionOk="0">
                <a:moveTo>
                  <a:pt x="13404" y="8076"/>
                </a:moveTo>
                <a:cubicBezTo>
                  <a:pt x="14996" y="8076"/>
                  <a:pt x="16089" y="9346"/>
                  <a:pt x="16089" y="11543"/>
                </a:cubicBezTo>
                <a:cubicBezTo>
                  <a:pt x="16089" y="14635"/>
                  <a:pt x="13917" y="18401"/>
                  <a:pt x="11238" y="19949"/>
                </a:cubicBezTo>
                <a:cubicBezTo>
                  <a:pt x="10458" y="20399"/>
                  <a:pt x="9722" y="20612"/>
                  <a:pt x="9069" y="20612"/>
                </a:cubicBezTo>
                <a:cubicBezTo>
                  <a:pt x="7476" y="20612"/>
                  <a:pt x="6383" y="19342"/>
                  <a:pt x="6383" y="17145"/>
                </a:cubicBezTo>
                <a:cubicBezTo>
                  <a:pt x="6383" y="14049"/>
                  <a:pt x="8556" y="10288"/>
                  <a:pt x="11238" y="8739"/>
                </a:cubicBezTo>
                <a:cubicBezTo>
                  <a:pt x="12016" y="8289"/>
                  <a:pt x="12752" y="8076"/>
                  <a:pt x="13404" y="8076"/>
                </a:cubicBezTo>
                <a:close/>
                <a:moveTo>
                  <a:pt x="18068" y="0"/>
                </a:moveTo>
                <a:cubicBezTo>
                  <a:pt x="17944" y="0"/>
                  <a:pt x="17820" y="61"/>
                  <a:pt x="17748" y="168"/>
                </a:cubicBezTo>
                <a:lnTo>
                  <a:pt x="15623" y="3364"/>
                </a:lnTo>
                <a:cubicBezTo>
                  <a:pt x="15516" y="3525"/>
                  <a:pt x="15278" y="3640"/>
                  <a:pt x="15081" y="3640"/>
                </a:cubicBezTo>
                <a:cubicBezTo>
                  <a:pt x="15076" y="3640"/>
                  <a:pt x="15070" y="3640"/>
                  <a:pt x="15065" y="3640"/>
                </a:cubicBezTo>
                <a:cubicBezTo>
                  <a:pt x="15023" y="3639"/>
                  <a:pt x="14980" y="3638"/>
                  <a:pt x="14937" y="3638"/>
                </a:cubicBezTo>
                <a:cubicBezTo>
                  <a:pt x="14538" y="3638"/>
                  <a:pt x="14119" y="3684"/>
                  <a:pt x="13682" y="3781"/>
                </a:cubicBezTo>
                <a:cubicBezTo>
                  <a:pt x="13656" y="3786"/>
                  <a:pt x="13630" y="3789"/>
                  <a:pt x="13605" y="3789"/>
                </a:cubicBezTo>
                <a:cubicBezTo>
                  <a:pt x="13446" y="3789"/>
                  <a:pt x="13318" y="3679"/>
                  <a:pt x="13300" y="3508"/>
                </a:cubicBezTo>
                <a:lnTo>
                  <a:pt x="13020" y="719"/>
                </a:lnTo>
                <a:cubicBezTo>
                  <a:pt x="13005" y="579"/>
                  <a:pt x="12923" y="499"/>
                  <a:pt x="12814" y="499"/>
                </a:cubicBezTo>
                <a:cubicBezTo>
                  <a:pt x="12770" y="499"/>
                  <a:pt x="12722" y="512"/>
                  <a:pt x="12672" y="540"/>
                </a:cubicBezTo>
                <a:lnTo>
                  <a:pt x="9800" y="2198"/>
                </a:lnTo>
                <a:cubicBezTo>
                  <a:pt x="9627" y="2299"/>
                  <a:pt x="9476" y="2539"/>
                  <a:pt x="9458" y="2736"/>
                </a:cubicBezTo>
                <a:lnTo>
                  <a:pt x="9169" y="5932"/>
                </a:lnTo>
                <a:cubicBezTo>
                  <a:pt x="9151" y="6129"/>
                  <a:pt x="9017" y="6395"/>
                  <a:pt x="8872" y="6529"/>
                </a:cubicBezTo>
                <a:cubicBezTo>
                  <a:pt x="8311" y="7046"/>
                  <a:pt x="7776" y="7612"/>
                  <a:pt x="7276" y="8219"/>
                </a:cubicBezTo>
                <a:cubicBezTo>
                  <a:pt x="7181" y="8335"/>
                  <a:pt x="7014" y="8405"/>
                  <a:pt x="6859" y="8405"/>
                </a:cubicBezTo>
                <a:cubicBezTo>
                  <a:pt x="6807" y="8405"/>
                  <a:pt x="6757" y="8397"/>
                  <a:pt x="6710" y="8381"/>
                </a:cubicBezTo>
                <a:lnTo>
                  <a:pt x="4866" y="7736"/>
                </a:lnTo>
                <a:cubicBezTo>
                  <a:pt x="4823" y="7721"/>
                  <a:pt x="4779" y="7714"/>
                  <a:pt x="4734" y="7714"/>
                </a:cubicBezTo>
                <a:cubicBezTo>
                  <a:pt x="4581" y="7714"/>
                  <a:pt x="4426" y="7796"/>
                  <a:pt x="4348" y="7929"/>
                </a:cubicBezTo>
                <a:lnTo>
                  <a:pt x="2235" y="11588"/>
                </a:lnTo>
                <a:cubicBezTo>
                  <a:pt x="2138" y="11756"/>
                  <a:pt x="2176" y="12001"/>
                  <a:pt x="2328" y="12132"/>
                </a:cubicBezTo>
                <a:lnTo>
                  <a:pt x="3807" y="13405"/>
                </a:lnTo>
                <a:cubicBezTo>
                  <a:pt x="3959" y="13536"/>
                  <a:pt x="4021" y="13790"/>
                  <a:pt x="3952" y="13973"/>
                </a:cubicBezTo>
                <a:cubicBezTo>
                  <a:pt x="3676" y="14715"/>
                  <a:pt x="3452" y="15460"/>
                  <a:pt x="3287" y="16201"/>
                </a:cubicBezTo>
                <a:cubicBezTo>
                  <a:pt x="3242" y="16394"/>
                  <a:pt x="3080" y="16645"/>
                  <a:pt x="2918" y="16760"/>
                </a:cubicBezTo>
                <a:lnTo>
                  <a:pt x="294" y="18607"/>
                </a:lnTo>
                <a:cubicBezTo>
                  <a:pt x="131" y="18722"/>
                  <a:pt x="1" y="18973"/>
                  <a:pt x="1" y="19173"/>
                </a:cubicBezTo>
                <a:lnTo>
                  <a:pt x="1" y="22490"/>
                </a:lnTo>
                <a:cubicBezTo>
                  <a:pt x="1" y="22639"/>
                  <a:pt x="85" y="22730"/>
                  <a:pt x="204" y="22730"/>
                </a:cubicBezTo>
                <a:cubicBezTo>
                  <a:pt x="243" y="22730"/>
                  <a:pt x="285" y="22721"/>
                  <a:pt x="328" y="22700"/>
                </a:cubicBezTo>
                <a:lnTo>
                  <a:pt x="2887" y="21549"/>
                </a:lnTo>
                <a:cubicBezTo>
                  <a:pt x="2932" y="21528"/>
                  <a:pt x="2978" y="21518"/>
                  <a:pt x="3022" y="21518"/>
                </a:cubicBezTo>
                <a:cubicBezTo>
                  <a:pt x="3152" y="21518"/>
                  <a:pt x="3267" y="21604"/>
                  <a:pt x="3311" y="21745"/>
                </a:cubicBezTo>
                <a:cubicBezTo>
                  <a:pt x="3459" y="22214"/>
                  <a:pt x="3652" y="22638"/>
                  <a:pt x="3883" y="23014"/>
                </a:cubicBezTo>
                <a:cubicBezTo>
                  <a:pt x="3987" y="23183"/>
                  <a:pt x="4007" y="23455"/>
                  <a:pt x="3921" y="23631"/>
                </a:cubicBezTo>
                <a:lnTo>
                  <a:pt x="2214" y="27069"/>
                </a:lnTo>
                <a:cubicBezTo>
                  <a:pt x="2128" y="27248"/>
                  <a:pt x="2197" y="27473"/>
                  <a:pt x="2366" y="27569"/>
                </a:cubicBezTo>
                <a:lnTo>
                  <a:pt x="4218" y="28638"/>
                </a:lnTo>
                <a:cubicBezTo>
                  <a:pt x="4275" y="28672"/>
                  <a:pt x="4339" y="28688"/>
                  <a:pt x="4403" y="28688"/>
                </a:cubicBezTo>
                <a:cubicBezTo>
                  <a:pt x="4529" y="28688"/>
                  <a:pt x="4654" y="28627"/>
                  <a:pt x="4724" y="28517"/>
                </a:cubicBezTo>
                <a:lnTo>
                  <a:pt x="6848" y="25325"/>
                </a:lnTo>
                <a:cubicBezTo>
                  <a:pt x="6955" y="25163"/>
                  <a:pt x="7193" y="25048"/>
                  <a:pt x="7391" y="25048"/>
                </a:cubicBezTo>
                <a:cubicBezTo>
                  <a:pt x="7396" y="25048"/>
                  <a:pt x="7402" y="25048"/>
                  <a:pt x="7407" y="25048"/>
                </a:cubicBezTo>
                <a:cubicBezTo>
                  <a:pt x="7449" y="25049"/>
                  <a:pt x="7492" y="25050"/>
                  <a:pt x="7534" y="25050"/>
                </a:cubicBezTo>
                <a:cubicBezTo>
                  <a:pt x="7934" y="25050"/>
                  <a:pt x="8354" y="25004"/>
                  <a:pt x="8790" y="24907"/>
                </a:cubicBezTo>
                <a:cubicBezTo>
                  <a:pt x="8816" y="24902"/>
                  <a:pt x="8843" y="24899"/>
                  <a:pt x="8868" y="24899"/>
                </a:cubicBezTo>
                <a:cubicBezTo>
                  <a:pt x="9026" y="24899"/>
                  <a:pt x="9154" y="25007"/>
                  <a:pt x="9172" y="25176"/>
                </a:cubicBezTo>
                <a:lnTo>
                  <a:pt x="9455" y="27969"/>
                </a:lnTo>
                <a:cubicBezTo>
                  <a:pt x="9467" y="28108"/>
                  <a:pt x="9548" y="28188"/>
                  <a:pt x="9655" y="28188"/>
                </a:cubicBezTo>
                <a:cubicBezTo>
                  <a:pt x="9700" y="28188"/>
                  <a:pt x="9749" y="28174"/>
                  <a:pt x="9800" y="28145"/>
                </a:cubicBezTo>
                <a:lnTo>
                  <a:pt x="12672" y="26486"/>
                </a:lnTo>
                <a:cubicBezTo>
                  <a:pt x="12845" y="26390"/>
                  <a:pt x="12996" y="26149"/>
                  <a:pt x="13017" y="25952"/>
                </a:cubicBezTo>
                <a:lnTo>
                  <a:pt x="13303" y="22756"/>
                </a:lnTo>
                <a:cubicBezTo>
                  <a:pt x="13320" y="22556"/>
                  <a:pt x="13459" y="22290"/>
                  <a:pt x="13603" y="22156"/>
                </a:cubicBezTo>
                <a:cubicBezTo>
                  <a:pt x="14162" y="21642"/>
                  <a:pt x="14696" y="21076"/>
                  <a:pt x="15200" y="20469"/>
                </a:cubicBezTo>
                <a:cubicBezTo>
                  <a:pt x="15293" y="20353"/>
                  <a:pt x="15458" y="20283"/>
                  <a:pt x="15613" y="20283"/>
                </a:cubicBezTo>
                <a:cubicBezTo>
                  <a:pt x="15665" y="20283"/>
                  <a:pt x="15715" y="20291"/>
                  <a:pt x="15762" y="20307"/>
                </a:cubicBezTo>
                <a:lnTo>
                  <a:pt x="17606" y="20952"/>
                </a:lnTo>
                <a:cubicBezTo>
                  <a:pt x="17649" y="20967"/>
                  <a:pt x="17693" y="20974"/>
                  <a:pt x="17739" y="20974"/>
                </a:cubicBezTo>
                <a:cubicBezTo>
                  <a:pt x="17892" y="20974"/>
                  <a:pt x="18049" y="20892"/>
                  <a:pt x="18123" y="20759"/>
                </a:cubicBezTo>
                <a:lnTo>
                  <a:pt x="20237" y="17101"/>
                </a:lnTo>
                <a:cubicBezTo>
                  <a:pt x="20337" y="16928"/>
                  <a:pt x="20296" y="16687"/>
                  <a:pt x="20144" y="16556"/>
                </a:cubicBezTo>
                <a:lnTo>
                  <a:pt x="18665" y="15280"/>
                </a:lnTo>
                <a:cubicBezTo>
                  <a:pt x="18513" y="15153"/>
                  <a:pt x="18451" y="14898"/>
                  <a:pt x="18520" y="14711"/>
                </a:cubicBezTo>
                <a:cubicBezTo>
                  <a:pt x="18796" y="13973"/>
                  <a:pt x="19020" y="13229"/>
                  <a:pt x="19185" y="12484"/>
                </a:cubicBezTo>
                <a:cubicBezTo>
                  <a:pt x="19231" y="12291"/>
                  <a:pt x="19392" y="12043"/>
                  <a:pt x="19554" y="11929"/>
                </a:cubicBezTo>
                <a:lnTo>
                  <a:pt x="22178" y="10081"/>
                </a:lnTo>
                <a:cubicBezTo>
                  <a:pt x="22340" y="9966"/>
                  <a:pt x="22471" y="9715"/>
                  <a:pt x="22471" y="9515"/>
                </a:cubicBezTo>
                <a:lnTo>
                  <a:pt x="22471" y="6198"/>
                </a:lnTo>
                <a:cubicBezTo>
                  <a:pt x="22471" y="6050"/>
                  <a:pt x="22388" y="5958"/>
                  <a:pt x="22269" y="5958"/>
                </a:cubicBezTo>
                <a:cubicBezTo>
                  <a:pt x="22230" y="5958"/>
                  <a:pt x="22188" y="5968"/>
                  <a:pt x="22143" y="5988"/>
                </a:cubicBezTo>
                <a:lnTo>
                  <a:pt x="19589" y="7140"/>
                </a:lnTo>
                <a:cubicBezTo>
                  <a:pt x="19543" y="7161"/>
                  <a:pt x="19496" y="7170"/>
                  <a:pt x="19452" y="7170"/>
                </a:cubicBezTo>
                <a:cubicBezTo>
                  <a:pt x="19320" y="7170"/>
                  <a:pt x="19205" y="7084"/>
                  <a:pt x="19161" y="6943"/>
                </a:cubicBezTo>
                <a:cubicBezTo>
                  <a:pt x="19013" y="6474"/>
                  <a:pt x="18820" y="6050"/>
                  <a:pt x="18593" y="5674"/>
                </a:cubicBezTo>
                <a:cubicBezTo>
                  <a:pt x="18489" y="5505"/>
                  <a:pt x="18465" y="5233"/>
                  <a:pt x="18551" y="5053"/>
                </a:cubicBezTo>
                <a:lnTo>
                  <a:pt x="20258" y="1619"/>
                </a:lnTo>
                <a:cubicBezTo>
                  <a:pt x="20344" y="1440"/>
                  <a:pt x="20278" y="1215"/>
                  <a:pt x="20106" y="1119"/>
                </a:cubicBezTo>
                <a:lnTo>
                  <a:pt x="18254" y="50"/>
                </a:lnTo>
                <a:cubicBezTo>
                  <a:pt x="18197" y="16"/>
                  <a:pt x="18133" y="0"/>
                  <a:pt x="18068"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23;p37"/>
          <p:cNvSpPr/>
          <p:nvPr/>
        </p:nvSpPr>
        <p:spPr>
          <a:xfrm>
            <a:off x="113651" y="2366970"/>
            <a:ext cx="862654" cy="804446"/>
          </a:xfrm>
          <a:custGeom>
            <a:avLst/>
            <a:gdLst/>
            <a:ahLst/>
            <a:cxnLst/>
            <a:rect l="l" t="t" r="r" b="b"/>
            <a:pathLst>
              <a:path w="27388" h="25540" extrusionOk="0">
                <a:moveTo>
                  <a:pt x="17514" y="1"/>
                </a:moveTo>
                <a:cubicBezTo>
                  <a:pt x="15883" y="1"/>
                  <a:pt x="14044" y="534"/>
                  <a:pt x="12096" y="1659"/>
                </a:cubicBezTo>
                <a:cubicBezTo>
                  <a:pt x="5728" y="5335"/>
                  <a:pt x="504" y="14017"/>
                  <a:pt x="0" y="21513"/>
                </a:cubicBezTo>
                <a:lnTo>
                  <a:pt x="6841" y="25540"/>
                </a:lnTo>
                <a:cubicBezTo>
                  <a:pt x="7348" y="18044"/>
                  <a:pt x="12569" y="9366"/>
                  <a:pt x="18933" y="5687"/>
                </a:cubicBezTo>
                <a:cubicBezTo>
                  <a:pt x="20520" y="4773"/>
                  <a:pt x="22033" y="4252"/>
                  <a:pt x="23422" y="4090"/>
                </a:cubicBezTo>
                <a:cubicBezTo>
                  <a:pt x="23743" y="4052"/>
                  <a:pt x="24058" y="4032"/>
                  <a:pt x="24365" y="4032"/>
                </a:cubicBezTo>
                <a:cubicBezTo>
                  <a:pt x="25480" y="4032"/>
                  <a:pt x="26498" y="4285"/>
                  <a:pt x="27388" y="4766"/>
                </a:cubicBezTo>
                <a:lnTo>
                  <a:pt x="20854" y="918"/>
                </a:lnTo>
                <a:lnTo>
                  <a:pt x="20596" y="763"/>
                </a:lnTo>
                <a:cubicBezTo>
                  <a:pt x="19694" y="262"/>
                  <a:pt x="18655" y="1"/>
                  <a:pt x="17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24;p37"/>
          <p:cNvSpPr/>
          <p:nvPr/>
        </p:nvSpPr>
        <p:spPr>
          <a:xfrm>
            <a:off x="2916595" y="2126047"/>
            <a:ext cx="24348" cy="21796"/>
          </a:xfrm>
          <a:custGeom>
            <a:avLst/>
            <a:gdLst/>
            <a:ahLst/>
            <a:cxnLst/>
            <a:rect l="l" t="t" r="r" b="b"/>
            <a:pathLst>
              <a:path w="773" h="692" extrusionOk="0">
                <a:moveTo>
                  <a:pt x="463" y="1"/>
                </a:moveTo>
                <a:cubicBezTo>
                  <a:pt x="365" y="1"/>
                  <a:pt x="266" y="35"/>
                  <a:pt x="186" y="105"/>
                </a:cubicBezTo>
                <a:cubicBezTo>
                  <a:pt x="14" y="257"/>
                  <a:pt x="0" y="519"/>
                  <a:pt x="152" y="692"/>
                </a:cubicBezTo>
                <a:lnTo>
                  <a:pt x="772" y="140"/>
                </a:lnTo>
                <a:cubicBezTo>
                  <a:pt x="691" y="47"/>
                  <a:pt x="577" y="1"/>
                  <a:pt x="46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25;p37"/>
          <p:cNvSpPr/>
          <p:nvPr/>
        </p:nvSpPr>
        <p:spPr>
          <a:xfrm>
            <a:off x="2920249" y="2139906"/>
            <a:ext cx="27214" cy="15875"/>
          </a:xfrm>
          <a:custGeom>
            <a:avLst/>
            <a:gdLst/>
            <a:ahLst/>
            <a:cxnLst/>
            <a:rect l="l" t="t" r="r" b="b"/>
            <a:pathLst>
              <a:path w="864" h="504" extrusionOk="0">
                <a:moveTo>
                  <a:pt x="408" y="1"/>
                </a:moveTo>
                <a:cubicBezTo>
                  <a:pt x="215" y="1"/>
                  <a:pt x="43" y="133"/>
                  <a:pt x="1" y="327"/>
                </a:cubicBezTo>
                <a:lnTo>
                  <a:pt x="815" y="503"/>
                </a:lnTo>
                <a:cubicBezTo>
                  <a:pt x="863" y="279"/>
                  <a:pt x="722" y="58"/>
                  <a:pt x="497" y="10"/>
                </a:cubicBezTo>
                <a:cubicBezTo>
                  <a:pt x="467" y="4"/>
                  <a:pt x="437" y="1"/>
                  <a:pt x="4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126;p37"/>
          <p:cNvSpPr/>
          <p:nvPr/>
        </p:nvSpPr>
        <p:spPr>
          <a:xfrm>
            <a:off x="2624867" y="3612244"/>
            <a:ext cx="176732" cy="152700"/>
          </a:xfrm>
          <a:custGeom>
            <a:avLst/>
            <a:gdLst/>
            <a:ahLst/>
            <a:cxnLst/>
            <a:rect l="l" t="t" r="r" b="b"/>
            <a:pathLst>
              <a:path w="5611" h="4848" extrusionOk="0">
                <a:moveTo>
                  <a:pt x="5083" y="0"/>
                </a:moveTo>
                <a:cubicBezTo>
                  <a:pt x="5076" y="0"/>
                  <a:pt x="5068" y="1"/>
                  <a:pt x="5059" y="3"/>
                </a:cubicBezTo>
                <a:lnTo>
                  <a:pt x="5090" y="248"/>
                </a:lnTo>
                <a:cubicBezTo>
                  <a:pt x="4951" y="470"/>
                  <a:pt x="4446" y="593"/>
                  <a:pt x="3966" y="593"/>
                </a:cubicBezTo>
                <a:cubicBezTo>
                  <a:pt x="3685" y="593"/>
                  <a:pt x="3412" y="551"/>
                  <a:pt x="3225" y="461"/>
                </a:cubicBezTo>
                <a:cubicBezTo>
                  <a:pt x="3225" y="461"/>
                  <a:pt x="2345" y="1920"/>
                  <a:pt x="2028" y="2269"/>
                </a:cubicBezTo>
                <a:cubicBezTo>
                  <a:pt x="1538" y="2807"/>
                  <a:pt x="997" y="3234"/>
                  <a:pt x="418" y="3668"/>
                </a:cubicBezTo>
                <a:cubicBezTo>
                  <a:pt x="332" y="3734"/>
                  <a:pt x="239" y="3803"/>
                  <a:pt x="193" y="3899"/>
                </a:cubicBezTo>
                <a:cubicBezTo>
                  <a:pt x="118" y="4058"/>
                  <a:pt x="1" y="4448"/>
                  <a:pt x="718" y="4699"/>
                </a:cubicBezTo>
                <a:cubicBezTo>
                  <a:pt x="996" y="4797"/>
                  <a:pt x="1302" y="4848"/>
                  <a:pt x="1610" y="4848"/>
                </a:cubicBezTo>
                <a:cubicBezTo>
                  <a:pt x="2080" y="4848"/>
                  <a:pt x="2554" y="4731"/>
                  <a:pt x="2942" y="4489"/>
                </a:cubicBezTo>
                <a:cubicBezTo>
                  <a:pt x="3532" y="4117"/>
                  <a:pt x="3559" y="3348"/>
                  <a:pt x="4114" y="2910"/>
                </a:cubicBezTo>
                <a:cubicBezTo>
                  <a:pt x="4528" y="2582"/>
                  <a:pt x="5045" y="2500"/>
                  <a:pt x="5380" y="2075"/>
                </a:cubicBezTo>
                <a:cubicBezTo>
                  <a:pt x="5610" y="1779"/>
                  <a:pt x="5552" y="1386"/>
                  <a:pt x="5432" y="896"/>
                </a:cubicBezTo>
                <a:cubicBezTo>
                  <a:pt x="5303" y="391"/>
                  <a:pt x="5241" y="0"/>
                  <a:pt x="50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127;p37"/>
          <p:cNvSpPr/>
          <p:nvPr/>
        </p:nvSpPr>
        <p:spPr>
          <a:xfrm>
            <a:off x="2654947" y="3564305"/>
            <a:ext cx="131565" cy="165519"/>
          </a:xfrm>
          <a:custGeom>
            <a:avLst/>
            <a:gdLst/>
            <a:ahLst/>
            <a:cxnLst/>
            <a:rect l="l" t="t" r="r" b="b"/>
            <a:pathLst>
              <a:path w="4177" h="5255" extrusionOk="0">
                <a:moveTo>
                  <a:pt x="3925" y="1"/>
                </a:moveTo>
                <a:lnTo>
                  <a:pt x="2122" y="129"/>
                </a:lnTo>
                <a:cubicBezTo>
                  <a:pt x="2122" y="129"/>
                  <a:pt x="2222" y="1073"/>
                  <a:pt x="2263" y="1439"/>
                </a:cubicBezTo>
                <a:cubicBezTo>
                  <a:pt x="2300" y="1808"/>
                  <a:pt x="2173" y="2142"/>
                  <a:pt x="2001" y="2421"/>
                </a:cubicBezTo>
                <a:cubicBezTo>
                  <a:pt x="1714" y="2881"/>
                  <a:pt x="1277" y="3567"/>
                  <a:pt x="1073" y="3791"/>
                </a:cubicBezTo>
                <a:cubicBezTo>
                  <a:pt x="911" y="3966"/>
                  <a:pt x="742" y="4128"/>
                  <a:pt x="573" y="4283"/>
                </a:cubicBezTo>
                <a:lnTo>
                  <a:pt x="573" y="4291"/>
                </a:lnTo>
                <a:cubicBezTo>
                  <a:pt x="1" y="4873"/>
                  <a:pt x="21" y="4994"/>
                  <a:pt x="256" y="5149"/>
                </a:cubicBezTo>
                <a:cubicBezTo>
                  <a:pt x="355" y="5215"/>
                  <a:pt x="482" y="5255"/>
                  <a:pt x="637" y="5255"/>
                </a:cubicBezTo>
                <a:cubicBezTo>
                  <a:pt x="840" y="5255"/>
                  <a:pt x="1093" y="5186"/>
                  <a:pt x="1394" y="5018"/>
                </a:cubicBezTo>
                <a:cubicBezTo>
                  <a:pt x="1925" y="4718"/>
                  <a:pt x="2673" y="3538"/>
                  <a:pt x="3259" y="3032"/>
                </a:cubicBezTo>
                <a:cubicBezTo>
                  <a:pt x="3845" y="2529"/>
                  <a:pt x="4176" y="2170"/>
                  <a:pt x="4135" y="1770"/>
                </a:cubicBezTo>
                <a:lnTo>
                  <a:pt x="3925"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128;p37"/>
          <p:cNvSpPr/>
          <p:nvPr/>
        </p:nvSpPr>
        <p:spPr>
          <a:xfrm>
            <a:off x="2805315" y="3680152"/>
            <a:ext cx="174276" cy="155346"/>
          </a:xfrm>
          <a:custGeom>
            <a:avLst/>
            <a:gdLst/>
            <a:ahLst/>
            <a:cxnLst/>
            <a:rect l="l" t="t" r="r" b="b"/>
            <a:pathLst>
              <a:path w="5533" h="4932" extrusionOk="0">
                <a:moveTo>
                  <a:pt x="5070" y="0"/>
                </a:moveTo>
                <a:cubicBezTo>
                  <a:pt x="5066" y="0"/>
                  <a:pt x="5061" y="1"/>
                  <a:pt x="5057" y="2"/>
                </a:cubicBezTo>
                <a:lnTo>
                  <a:pt x="5057" y="209"/>
                </a:lnTo>
                <a:cubicBezTo>
                  <a:pt x="4919" y="364"/>
                  <a:pt x="4540" y="512"/>
                  <a:pt x="4109" y="530"/>
                </a:cubicBezTo>
                <a:cubicBezTo>
                  <a:pt x="4089" y="531"/>
                  <a:pt x="4067" y="531"/>
                  <a:pt x="4043" y="531"/>
                </a:cubicBezTo>
                <a:cubicBezTo>
                  <a:pt x="3738" y="531"/>
                  <a:pt x="3158" y="470"/>
                  <a:pt x="3161" y="274"/>
                </a:cubicBezTo>
                <a:lnTo>
                  <a:pt x="3161" y="2"/>
                </a:lnTo>
                <a:cubicBezTo>
                  <a:pt x="3054" y="323"/>
                  <a:pt x="2558" y="1692"/>
                  <a:pt x="1805" y="2378"/>
                </a:cubicBezTo>
                <a:cubicBezTo>
                  <a:pt x="1205" y="2922"/>
                  <a:pt x="392" y="3554"/>
                  <a:pt x="182" y="4160"/>
                </a:cubicBezTo>
                <a:cubicBezTo>
                  <a:pt x="1" y="4696"/>
                  <a:pt x="937" y="4932"/>
                  <a:pt x="1569" y="4932"/>
                </a:cubicBezTo>
                <a:cubicBezTo>
                  <a:pt x="1685" y="4932"/>
                  <a:pt x="1791" y="4924"/>
                  <a:pt x="1878" y="4908"/>
                </a:cubicBezTo>
                <a:cubicBezTo>
                  <a:pt x="2526" y="4792"/>
                  <a:pt x="3368" y="4426"/>
                  <a:pt x="3826" y="3864"/>
                </a:cubicBezTo>
                <a:cubicBezTo>
                  <a:pt x="4146" y="3468"/>
                  <a:pt x="4350" y="2998"/>
                  <a:pt x="4581" y="2688"/>
                </a:cubicBezTo>
                <a:cubicBezTo>
                  <a:pt x="4808" y="2378"/>
                  <a:pt x="5340" y="2029"/>
                  <a:pt x="5464" y="1671"/>
                </a:cubicBezTo>
                <a:cubicBezTo>
                  <a:pt x="5533" y="1474"/>
                  <a:pt x="5450" y="1040"/>
                  <a:pt x="5354" y="675"/>
                </a:cubicBezTo>
                <a:cubicBezTo>
                  <a:pt x="5271" y="353"/>
                  <a:pt x="5178" y="0"/>
                  <a:pt x="507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129;p37"/>
          <p:cNvSpPr/>
          <p:nvPr/>
        </p:nvSpPr>
        <p:spPr>
          <a:xfrm>
            <a:off x="2832623" y="3631205"/>
            <a:ext cx="131975" cy="160763"/>
          </a:xfrm>
          <a:custGeom>
            <a:avLst/>
            <a:gdLst/>
            <a:ahLst/>
            <a:cxnLst/>
            <a:rect l="l" t="t" r="r" b="b"/>
            <a:pathLst>
              <a:path w="4190" h="5104" extrusionOk="0">
                <a:moveTo>
                  <a:pt x="2294" y="1"/>
                </a:moveTo>
                <a:lnTo>
                  <a:pt x="2294" y="1083"/>
                </a:lnTo>
                <a:cubicBezTo>
                  <a:pt x="2294" y="1425"/>
                  <a:pt x="2224" y="1766"/>
                  <a:pt x="2094" y="2081"/>
                </a:cubicBezTo>
                <a:cubicBezTo>
                  <a:pt x="1863" y="2635"/>
                  <a:pt x="1463" y="3449"/>
                  <a:pt x="938" y="3928"/>
                </a:cubicBezTo>
                <a:cubicBezTo>
                  <a:pt x="770" y="4083"/>
                  <a:pt x="583" y="4245"/>
                  <a:pt x="397" y="4411"/>
                </a:cubicBezTo>
                <a:cubicBezTo>
                  <a:pt x="0" y="4873"/>
                  <a:pt x="208" y="5104"/>
                  <a:pt x="722" y="5104"/>
                </a:cubicBezTo>
                <a:cubicBezTo>
                  <a:pt x="810" y="5104"/>
                  <a:pt x="907" y="5097"/>
                  <a:pt x="1011" y="5084"/>
                </a:cubicBezTo>
                <a:cubicBezTo>
                  <a:pt x="1763" y="4980"/>
                  <a:pt x="2394" y="4398"/>
                  <a:pt x="2725" y="3938"/>
                </a:cubicBezTo>
                <a:cubicBezTo>
                  <a:pt x="3217" y="3256"/>
                  <a:pt x="4090" y="2208"/>
                  <a:pt x="4180" y="1815"/>
                </a:cubicBezTo>
                <a:lnTo>
                  <a:pt x="4190" y="1807"/>
                </a:lnTo>
                <a:lnTo>
                  <a:pt x="4190" y="1763"/>
                </a:lnTo>
                <a:lnTo>
                  <a:pt x="4190"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130;p37"/>
          <p:cNvSpPr/>
          <p:nvPr/>
        </p:nvSpPr>
        <p:spPr>
          <a:xfrm>
            <a:off x="2647041" y="2745566"/>
            <a:ext cx="351985" cy="901773"/>
          </a:xfrm>
          <a:custGeom>
            <a:avLst/>
            <a:gdLst/>
            <a:ahLst/>
            <a:cxnLst/>
            <a:rect l="l" t="t" r="r" b="b"/>
            <a:pathLst>
              <a:path w="11175" h="28630" extrusionOk="0">
                <a:moveTo>
                  <a:pt x="1300" y="1"/>
                </a:moveTo>
                <a:cubicBezTo>
                  <a:pt x="1300" y="1"/>
                  <a:pt x="0" y="13972"/>
                  <a:pt x="100" y="15109"/>
                </a:cubicBezTo>
                <a:cubicBezTo>
                  <a:pt x="269" y="17016"/>
                  <a:pt x="2373" y="26585"/>
                  <a:pt x="2373" y="26585"/>
                </a:cubicBezTo>
                <a:cubicBezTo>
                  <a:pt x="2567" y="26613"/>
                  <a:pt x="2746" y="26625"/>
                  <a:pt x="2911" y="26625"/>
                </a:cubicBezTo>
                <a:cubicBezTo>
                  <a:pt x="3801" y="26625"/>
                  <a:pt x="4262" y="26274"/>
                  <a:pt x="4262" y="26274"/>
                </a:cubicBezTo>
                <a:cubicBezTo>
                  <a:pt x="4262" y="26274"/>
                  <a:pt x="4424" y="19413"/>
                  <a:pt x="4273" y="17827"/>
                </a:cubicBezTo>
                <a:cubicBezTo>
                  <a:pt x="4176" y="16823"/>
                  <a:pt x="3555" y="15469"/>
                  <a:pt x="3555" y="15469"/>
                </a:cubicBezTo>
                <a:lnTo>
                  <a:pt x="5172" y="7603"/>
                </a:lnTo>
                <a:cubicBezTo>
                  <a:pt x="5172" y="7603"/>
                  <a:pt x="5741" y="13131"/>
                  <a:pt x="6038" y="15482"/>
                </a:cubicBezTo>
                <a:cubicBezTo>
                  <a:pt x="6379" y="18179"/>
                  <a:pt x="8186" y="28426"/>
                  <a:pt x="8186" y="28426"/>
                </a:cubicBezTo>
                <a:cubicBezTo>
                  <a:pt x="8500" y="28577"/>
                  <a:pt x="8799" y="28630"/>
                  <a:pt x="9064" y="28630"/>
                </a:cubicBezTo>
                <a:cubicBezTo>
                  <a:pt x="9675" y="28630"/>
                  <a:pt x="10102" y="28350"/>
                  <a:pt x="10102" y="28350"/>
                </a:cubicBezTo>
                <a:cubicBezTo>
                  <a:pt x="10102" y="28350"/>
                  <a:pt x="10775" y="21543"/>
                  <a:pt x="10513" y="18833"/>
                </a:cubicBezTo>
                <a:cubicBezTo>
                  <a:pt x="10293" y="16540"/>
                  <a:pt x="9696" y="15517"/>
                  <a:pt x="9651" y="14996"/>
                </a:cubicBezTo>
                <a:cubicBezTo>
                  <a:pt x="9651" y="14996"/>
                  <a:pt x="11175" y="3680"/>
                  <a:pt x="9706" y="470"/>
                </a:cubicBezTo>
                <a:lnTo>
                  <a:pt x="1300"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131;p37"/>
          <p:cNvSpPr/>
          <p:nvPr/>
        </p:nvSpPr>
        <p:spPr>
          <a:xfrm>
            <a:off x="2702413" y="2862011"/>
            <a:ext cx="107564" cy="341338"/>
          </a:xfrm>
          <a:custGeom>
            <a:avLst/>
            <a:gdLst/>
            <a:ahLst/>
            <a:cxnLst/>
            <a:rect l="l" t="t" r="r" b="b"/>
            <a:pathLst>
              <a:path w="3415" h="10837" extrusionOk="0">
                <a:moveTo>
                  <a:pt x="1" y="0"/>
                </a:moveTo>
                <a:cubicBezTo>
                  <a:pt x="1" y="0"/>
                  <a:pt x="963" y="1196"/>
                  <a:pt x="2390" y="1586"/>
                </a:cubicBezTo>
                <a:lnTo>
                  <a:pt x="2924" y="3885"/>
                </a:lnTo>
                <a:lnTo>
                  <a:pt x="1987" y="10837"/>
                </a:lnTo>
                <a:lnTo>
                  <a:pt x="3414" y="3906"/>
                </a:lnTo>
                <a:lnTo>
                  <a:pt x="2935" y="1279"/>
                </a:lnTo>
                <a:cubicBezTo>
                  <a:pt x="2935" y="1279"/>
                  <a:pt x="917" y="862"/>
                  <a:pt x="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132;p37"/>
          <p:cNvSpPr/>
          <p:nvPr/>
        </p:nvSpPr>
        <p:spPr>
          <a:xfrm>
            <a:off x="2923430" y="2599262"/>
            <a:ext cx="106997" cy="154810"/>
          </a:xfrm>
          <a:custGeom>
            <a:avLst/>
            <a:gdLst/>
            <a:ahLst/>
            <a:cxnLst/>
            <a:rect l="l" t="t" r="r" b="b"/>
            <a:pathLst>
              <a:path w="3397" h="4915" extrusionOk="0">
                <a:moveTo>
                  <a:pt x="2645" y="1"/>
                </a:moveTo>
                <a:lnTo>
                  <a:pt x="0" y="812"/>
                </a:lnTo>
                <a:lnTo>
                  <a:pt x="473" y="3125"/>
                </a:lnTo>
                <a:lnTo>
                  <a:pt x="2700" y="4914"/>
                </a:lnTo>
                <a:cubicBezTo>
                  <a:pt x="3396" y="4773"/>
                  <a:pt x="3342" y="3928"/>
                  <a:pt x="3328" y="3718"/>
                </a:cubicBezTo>
                <a:cubicBezTo>
                  <a:pt x="3310" y="3508"/>
                  <a:pt x="2917" y="1259"/>
                  <a:pt x="2645"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133;p37"/>
          <p:cNvSpPr/>
          <p:nvPr/>
        </p:nvSpPr>
        <p:spPr>
          <a:xfrm>
            <a:off x="2586125" y="2567008"/>
            <a:ext cx="117297" cy="124730"/>
          </a:xfrm>
          <a:custGeom>
            <a:avLst/>
            <a:gdLst/>
            <a:ahLst/>
            <a:cxnLst/>
            <a:rect l="l" t="t" r="r" b="b"/>
            <a:pathLst>
              <a:path w="3724" h="3960" extrusionOk="0">
                <a:moveTo>
                  <a:pt x="1248" y="1"/>
                </a:moveTo>
                <a:lnTo>
                  <a:pt x="0" y="2294"/>
                </a:lnTo>
                <a:lnTo>
                  <a:pt x="1945" y="3959"/>
                </a:lnTo>
                <a:lnTo>
                  <a:pt x="3724" y="1136"/>
                </a:lnTo>
                <a:lnTo>
                  <a:pt x="1248"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134;p37"/>
          <p:cNvSpPr/>
          <p:nvPr/>
        </p:nvSpPr>
        <p:spPr>
          <a:xfrm>
            <a:off x="2615292" y="2406184"/>
            <a:ext cx="157865" cy="218278"/>
          </a:xfrm>
          <a:custGeom>
            <a:avLst/>
            <a:gdLst/>
            <a:ahLst/>
            <a:cxnLst/>
            <a:rect l="l" t="t" r="r" b="b"/>
            <a:pathLst>
              <a:path w="5012" h="6930" extrusionOk="0">
                <a:moveTo>
                  <a:pt x="5012" y="0"/>
                </a:moveTo>
                <a:lnTo>
                  <a:pt x="5012" y="0"/>
                </a:lnTo>
                <a:cubicBezTo>
                  <a:pt x="3774" y="14"/>
                  <a:pt x="2408" y="466"/>
                  <a:pt x="1939" y="1434"/>
                </a:cubicBezTo>
                <a:cubicBezTo>
                  <a:pt x="1470" y="2407"/>
                  <a:pt x="1" y="5435"/>
                  <a:pt x="1" y="5435"/>
                </a:cubicBezTo>
                <a:cubicBezTo>
                  <a:pt x="1" y="5435"/>
                  <a:pt x="1024" y="6930"/>
                  <a:pt x="2659" y="6930"/>
                </a:cubicBezTo>
                <a:cubicBezTo>
                  <a:pt x="2717" y="6930"/>
                  <a:pt x="2776" y="6928"/>
                  <a:pt x="2835" y="6924"/>
                </a:cubicBezTo>
                <a:lnTo>
                  <a:pt x="50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135;p37"/>
          <p:cNvSpPr/>
          <p:nvPr/>
        </p:nvSpPr>
        <p:spPr>
          <a:xfrm>
            <a:off x="2676460" y="2406184"/>
            <a:ext cx="284485" cy="386222"/>
          </a:xfrm>
          <a:custGeom>
            <a:avLst/>
            <a:gdLst/>
            <a:ahLst/>
            <a:cxnLst/>
            <a:rect l="l" t="t" r="r" b="b"/>
            <a:pathLst>
              <a:path w="9032" h="12262" extrusionOk="0">
                <a:moveTo>
                  <a:pt x="3248" y="0"/>
                </a:moveTo>
                <a:cubicBezTo>
                  <a:pt x="1552" y="0"/>
                  <a:pt x="700" y="1679"/>
                  <a:pt x="249" y="3466"/>
                </a:cubicBezTo>
                <a:cubicBezTo>
                  <a:pt x="0" y="4428"/>
                  <a:pt x="218" y="6186"/>
                  <a:pt x="301" y="7744"/>
                </a:cubicBezTo>
                <a:cubicBezTo>
                  <a:pt x="380" y="9207"/>
                  <a:pt x="325" y="10489"/>
                  <a:pt x="366" y="10776"/>
                </a:cubicBezTo>
                <a:cubicBezTo>
                  <a:pt x="966" y="11587"/>
                  <a:pt x="2708" y="12261"/>
                  <a:pt x="4720" y="12261"/>
                </a:cubicBezTo>
                <a:cubicBezTo>
                  <a:pt x="6036" y="12261"/>
                  <a:pt x="7467" y="11973"/>
                  <a:pt x="8772" y="11245"/>
                </a:cubicBezTo>
                <a:cubicBezTo>
                  <a:pt x="8055" y="9841"/>
                  <a:pt x="7441" y="8352"/>
                  <a:pt x="7441" y="8352"/>
                </a:cubicBezTo>
                <a:lnTo>
                  <a:pt x="8755" y="4552"/>
                </a:lnTo>
                <a:cubicBezTo>
                  <a:pt x="9031" y="3759"/>
                  <a:pt x="9024" y="2879"/>
                  <a:pt x="8665" y="2125"/>
                </a:cubicBezTo>
                <a:cubicBezTo>
                  <a:pt x="8193" y="1128"/>
                  <a:pt x="7300" y="359"/>
                  <a:pt x="6176" y="86"/>
                </a:cubicBezTo>
                <a:lnTo>
                  <a:pt x="32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136;p37"/>
          <p:cNvSpPr/>
          <p:nvPr/>
        </p:nvSpPr>
        <p:spPr>
          <a:xfrm>
            <a:off x="2886515" y="2408892"/>
            <a:ext cx="128825" cy="245051"/>
          </a:xfrm>
          <a:custGeom>
            <a:avLst/>
            <a:gdLst/>
            <a:ahLst/>
            <a:cxnLst/>
            <a:rect l="l" t="t" r="r" b="b"/>
            <a:pathLst>
              <a:path w="4090" h="7780" extrusionOk="0">
                <a:moveTo>
                  <a:pt x="0" y="0"/>
                </a:moveTo>
                <a:lnTo>
                  <a:pt x="717" y="5724"/>
                </a:lnTo>
                <a:lnTo>
                  <a:pt x="1300" y="7779"/>
                </a:lnTo>
                <a:cubicBezTo>
                  <a:pt x="1306" y="7779"/>
                  <a:pt x="1312" y="7779"/>
                  <a:pt x="1319" y="7779"/>
                </a:cubicBezTo>
                <a:cubicBezTo>
                  <a:pt x="3172" y="7779"/>
                  <a:pt x="4089" y="6714"/>
                  <a:pt x="4089" y="6714"/>
                </a:cubicBezTo>
                <a:cubicBezTo>
                  <a:pt x="4089" y="6714"/>
                  <a:pt x="3924" y="5772"/>
                  <a:pt x="3344" y="3062"/>
                </a:cubicBezTo>
                <a:cubicBezTo>
                  <a:pt x="2776" y="387"/>
                  <a:pt x="1124" y="159"/>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137;p37"/>
          <p:cNvSpPr/>
          <p:nvPr/>
        </p:nvSpPr>
        <p:spPr>
          <a:xfrm>
            <a:off x="2912689" y="2648775"/>
            <a:ext cx="5229" cy="15024"/>
          </a:xfrm>
          <a:custGeom>
            <a:avLst/>
            <a:gdLst/>
            <a:ahLst/>
            <a:cxnLst/>
            <a:rect l="l" t="t" r="r" b="b"/>
            <a:pathLst>
              <a:path w="166" h="477" extrusionOk="0">
                <a:moveTo>
                  <a:pt x="166" y="1"/>
                </a:moveTo>
                <a:lnTo>
                  <a:pt x="0" y="477"/>
                </a:lnTo>
                <a:lnTo>
                  <a:pt x="0" y="477"/>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138;p37"/>
          <p:cNvSpPr/>
          <p:nvPr/>
        </p:nvSpPr>
        <p:spPr>
          <a:xfrm>
            <a:off x="2902453" y="2567008"/>
            <a:ext cx="19938" cy="96792"/>
          </a:xfrm>
          <a:custGeom>
            <a:avLst/>
            <a:gdLst/>
            <a:ahLst/>
            <a:cxnLst/>
            <a:rect l="l" t="t" r="r" b="b"/>
            <a:pathLst>
              <a:path w="633" h="3073" extrusionOk="0">
                <a:moveTo>
                  <a:pt x="21" y="1"/>
                </a:moveTo>
                <a:cubicBezTo>
                  <a:pt x="21" y="1"/>
                  <a:pt x="1" y="1712"/>
                  <a:pt x="325" y="3073"/>
                </a:cubicBezTo>
                <a:lnTo>
                  <a:pt x="491" y="2597"/>
                </a:lnTo>
                <a:lnTo>
                  <a:pt x="632" y="2191"/>
                </a:lnTo>
                <a:cubicBezTo>
                  <a:pt x="632" y="2191"/>
                  <a:pt x="252" y="983"/>
                  <a:pt x="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139;p37"/>
          <p:cNvSpPr/>
          <p:nvPr/>
        </p:nvSpPr>
        <p:spPr>
          <a:xfrm>
            <a:off x="2704807" y="2170080"/>
            <a:ext cx="217585" cy="299730"/>
          </a:xfrm>
          <a:custGeom>
            <a:avLst/>
            <a:gdLst/>
            <a:ahLst/>
            <a:cxnLst/>
            <a:rect l="l" t="t" r="r" b="b"/>
            <a:pathLst>
              <a:path w="6908" h="9516" extrusionOk="0">
                <a:moveTo>
                  <a:pt x="997" y="1"/>
                </a:moveTo>
                <a:cubicBezTo>
                  <a:pt x="552" y="262"/>
                  <a:pt x="1" y="1383"/>
                  <a:pt x="55" y="3734"/>
                </a:cubicBezTo>
                <a:cubicBezTo>
                  <a:pt x="101" y="5724"/>
                  <a:pt x="749" y="6217"/>
                  <a:pt x="1073" y="6358"/>
                </a:cubicBezTo>
                <a:cubicBezTo>
                  <a:pt x="1195" y="6412"/>
                  <a:pt x="1361" y="6433"/>
                  <a:pt x="1552" y="6433"/>
                </a:cubicBezTo>
                <a:cubicBezTo>
                  <a:pt x="1866" y="6433"/>
                  <a:pt x="2250" y="6376"/>
                  <a:pt x="2628" y="6314"/>
                </a:cubicBezTo>
                <a:lnTo>
                  <a:pt x="2628" y="7507"/>
                </a:lnTo>
                <a:cubicBezTo>
                  <a:pt x="2628" y="7507"/>
                  <a:pt x="1786" y="8483"/>
                  <a:pt x="1842" y="9031"/>
                </a:cubicBezTo>
                <a:cubicBezTo>
                  <a:pt x="1871" y="9339"/>
                  <a:pt x="2251" y="9516"/>
                  <a:pt x="2718" y="9516"/>
                </a:cubicBezTo>
                <a:cubicBezTo>
                  <a:pt x="3081" y="9516"/>
                  <a:pt x="3496" y="9409"/>
                  <a:pt x="3838" y="9175"/>
                </a:cubicBezTo>
                <a:cubicBezTo>
                  <a:pt x="4624" y="8637"/>
                  <a:pt x="5131" y="7824"/>
                  <a:pt x="5131" y="7824"/>
                </a:cubicBezTo>
                <a:lnTo>
                  <a:pt x="5131" y="4934"/>
                </a:lnTo>
                <a:cubicBezTo>
                  <a:pt x="5131" y="4934"/>
                  <a:pt x="5339" y="5212"/>
                  <a:pt x="5700" y="5212"/>
                </a:cubicBezTo>
                <a:cubicBezTo>
                  <a:pt x="5846" y="5212"/>
                  <a:pt x="6017" y="5166"/>
                  <a:pt x="6210" y="5038"/>
                </a:cubicBezTo>
                <a:cubicBezTo>
                  <a:pt x="6882" y="4593"/>
                  <a:pt x="6907" y="3489"/>
                  <a:pt x="6517" y="3093"/>
                </a:cubicBezTo>
                <a:cubicBezTo>
                  <a:pt x="6363" y="2936"/>
                  <a:pt x="6139" y="2861"/>
                  <a:pt x="5914" y="2861"/>
                </a:cubicBezTo>
                <a:cubicBezTo>
                  <a:pt x="5570" y="2861"/>
                  <a:pt x="5225" y="3038"/>
                  <a:pt x="5131" y="3369"/>
                </a:cubicBezTo>
                <a:cubicBezTo>
                  <a:pt x="5131" y="3369"/>
                  <a:pt x="5124" y="3370"/>
                  <a:pt x="5109" y="3370"/>
                </a:cubicBezTo>
                <a:cubicBezTo>
                  <a:pt x="4958" y="3370"/>
                  <a:pt x="4046" y="3341"/>
                  <a:pt x="2869" y="2697"/>
                </a:cubicBezTo>
                <a:cubicBezTo>
                  <a:pt x="1580" y="1987"/>
                  <a:pt x="1083" y="773"/>
                  <a:pt x="997"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140;p37"/>
          <p:cNvSpPr/>
          <p:nvPr/>
        </p:nvSpPr>
        <p:spPr>
          <a:xfrm>
            <a:off x="2776401" y="2264131"/>
            <a:ext cx="16190" cy="16316"/>
          </a:xfrm>
          <a:custGeom>
            <a:avLst/>
            <a:gdLst/>
            <a:ahLst/>
            <a:cxnLst/>
            <a:rect l="l" t="t" r="r" b="b"/>
            <a:pathLst>
              <a:path w="514" h="518" extrusionOk="0">
                <a:moveTo>
                  <a:pt x="257" y="0"/>
                </a:moveTo>
                <a:cubicBezTo>
                  <a:pt x="124" y="0"/>
                  <a:pt x="13" y="108"/>
                  <a:pt x="7" y="249"/>
                </a:cubicBezTo>
                <a:cubicBezTo>
                  <a:pt x="0" y="390"/>
                  <a:pt x="103" y="514"/>
                  <a:pt x="244" y="518"/>
                </a:cubicBezTo>
                <a:cubicBezTo>
                  <a:pt x="248" y="518"/>
                  <a:pt x="252" y="518"/>
                  <a:pt x="256" y="518"/>
                </a:cubicBezTo>
                <a:cubicBezTo>
                  <a:pt x="389" y="518"/>
                  <a:pt x="500" y="410"/>
                  <a:pt x="506" y="273"/>
                </a:cubicBezTo>
                <a:cubicBezTo>
                  <a:pt x="513" y="128"/>
                  <a:pt x="406" y="7"/>
                  <a:pt x="269" y="0"/>
                </a:cubicBezTo>
                <a:cubicBezTo>
                  <a:pt x="265" y="0"/>
                  <a:pt x="261" y="0"/>
                  <a:pt x="25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141;p37"/>
          <p:cNvSpPr/>
          <p:nvPr/>
        </p:nvSpPr>
        <p:spPr>
          <a:xfrm>
            <a:off x="2756179" y="2325078"/>
            <a:ext cx="19780" cy="12914"/>
          </a:xfrm>
          <a:custGeom>
            <a:avLst/>
            <a:gdLst/>
            <a:ahLst/>
            <a:cxnLst/>
            <a:rect l="l" t="t" r="r" b="b"/>
            <a:pathLst>
              <a:path w="628" h="410" extrusionOk="0">
                <a:moveTo>
                  <a:pt x="580" y="0"/>
                </a:moveTo>
                <a:lnTo>
                  <a:pt x="1" y="186"/>
                </a:lnTo>
                <a:cubicBezTo>
                  <a:pt x="40" y="322"/>
                  <a:pt x="161" y="409"/>
                  <a:pt x="291" y="409"/>
                </a:cubicBezTo>
                <a:cubicBezTo>
                  <a:pt x="319" y="409"/>
                  <a:pt x="348" y="405"/>
                  <a:pt x="376" y="396"/>
                </a:cubicBezTo>
                <a:cubicBezTo>
                  <a:pt x="539" y="344"/>
                  <a:pt x="628" y="169"/>
                  <a:pt x="580"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142;p37"/>
          <p:cNvSpPr/>
          <p:nvPr/>
        </p:nvSpPr>
        <p:spPr>
          <a:xfrm>
            <a:off x="2709028" y="2232256"/>
            <a:ext cx="18836" cy="15497"/>
          </a:xfrm>
          <a:custGeom>
            <a:avLst/>
            <a:gdLst/>
            <a:ahLst/>
            <a:cxnLst/>
            <a:rect l="l" t="t" r="r" b="b"/>
            <a:pathLst>
              <a:path w="598" h="492" extrusionOk="0">
                <a:moveTo>
                  <a:pt x="347" y="1"/>
                </a:moveTo>
                <a:cubicBezTo>
                  <a:pt x="289" y="1"/>
                  <a:pt x="230" y="18"/>
                  <a:pt x="177" y="54"/>
                </a:cubicBezTo>
                <a:cubicBezTo>
                  <a:pt x="39" y="150"/>
                  <a:pt x="1" y="347"/>
                  <a:pt x="91" y="492"/>
                </a:cubicBezTo>
                <a:lnTo>
                  <a:pt x="597" y="140"/>
                </a:lnTo>
                <a:cubicBezTo>
                  <a:pt x="539" y="49"/>
                  <a:pt x="445" y="1"/>
                  <a:pt x="34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143;p37"/>
          <p:cNvSpPr/>
          <p:nvPr/>
        </p:nvSpPr>
        <p:spPr>
          <a:xfrm>
            <a:off x="2715327" y="2258367"/>
            <a:ext cx="16221" cy="16442"/>
          </a:xfrm>
          <a:custGeom>
            <a:avLst/>
            <a:gdLst/>
            <a:ahLst/>
            <a:cxnLst/>
            <a:rect l="l" t="t" r="r" b="b"/>
            <a:pathLst>
              <a:path w="515" h="522" extrusionOk="0">
                <a:moveTo>
                  <a:pt x="261" y="0"/>
                </a:moveTo>
                <a:cubicBezTo>
                  <a:pt x="125" y="0"/>
                  <a:pt x="15" y="111"/>
                  <a:pt x="8" y="249"/>
                </a:cubicBezTo>
                <a:cubicBezTo>
                  <a:pt x="1" y="394"/>
                  <a:pt x="108" y="514"/>
                  <a:pt x="246" y="521"/>
                </a:cubicBezTo>
                <a:cubicBezTo>
                  <a:pt x="250" y="521"/>
                  <a:pt x="255" y="521"/>
                  <a:pt x="259" y="521"/>
                </a:cubicBezTo>
                <a:cubicBezTo>
                  <a:pt x="391" y="521"/>
                  <a:pt x="501" y="413"/>
                  <a:pt x="507" y="273"/>
                </a:cubicBezTo>
                <a:cubicBezTo>
                  <a:pt x="515" y="128"/>
                  <a:pt x="411" y="8"/>
                  <a:pt x="273" y="0"/>
                </a:cubicBezTo>
                <a:cubicBezTo>
                  <a:pt x="269" y="0"/>
                  <a:pt x="265" y="0"/>
                  <a:pt x="2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144;p37"/>
          <p:cNvSpPr/>
          <p:nvPr/>
        </p:nvSpPr>
        <p:spPr>
          <a:xfrm>
            <a:off x="2726509" y="2261737"/>
            <a:ext cx="26332" cy="47498"/>
          </a:xfrm>
          <a:custGeom>
            <a:avLst/>
            <a:gdLst/>
            <a:ahLst/>
            <a:cxnLst/>
            <a:rect l="l" t="t" r="r" b="b"/>
            <a:pathLst>
              <a:path w="836" h="1508" extrusionOk="0">
                <a:moveTo>
                  <a:pt x="835" y="0"/>
                </a:moveTo>
                <a:lnTo>
                  <a:pt x="1" y="1262"/>
                </a:lnTo>
                <a:lnTo>
                  <a:pt x="794" y="1507"/>
                </a:lnTo>
                <a:lnTo>
                  <a:pt x="835"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145;p37"/>
          <p:cNvSpPr/>
          <p:nvPr/>
        </p:nvSpPr>
        <p:spPr>
          <a:xfrm>
            <a:off x="2787582" y="2337961"/>
            <a:ext cx="68098" cy="43498"/>
          </a:xfrm>
          <a:custGeom>
            <a:avLst/>
            <a:gdLst/>
            <a:ahLst/>
            <a:cxnLst/>
            <a:rect l="l" t="t" r="r" b="b"/>
            <a:pathLst>
              <a:path w="2162" h="1381" extrusionOk="0">
                <a:moveTo>
                  <a:pt x="2162" y="1"/>
                </a:moveTo>
                <a:lnTo>
                  <a:pt x="2162" y="1"/>
                </a:lnTo>
                <a:cubicBezTo>
                  <a:pt x="1958" y="522"/>
                  <a:pt x="641" y="898"/>
                  <a:pt x="0" y="984"/>
                </a:cubicBezTo>
                <a:lnTo>
                  <a:pt x="0" y="1380"/>
                </a:lnTo>
                <a:cubicBezTo>
                  <a:pt x="0" y="1380"/>
                  <a:pt x="1307" y="1001"/>
                  <a:pt x="1700" y="663"/>
                </a:cubicBezTo>
                <a:cubicBezTo>
                  <a:pt x="2096" y="328"/>
                  <a:pt x="2161" y="1"/>
                  <a:pt x="2162"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146;p37"/>
          <p:cNvSpPr/>
          <p:nvPr/>
        </p:nvSpPr>
        <p:spPr>
          <a:xfrm>
            <a:off x="2457396" y="2562567"/>
            <a:ext cx="296643" cy="344520"/>
          </a:xfrm>
          <a:custGeom>
            <a:avLst/>
            <a:gdLst/>
            <a:ahLst/>
            <a:cxnLst/>
            <a:rect l="l" t="t" r="r" b="b"/>
            <a:pathLst>
              <a:path w="9418" h="10938" extrusionOk="0">
                <a:moveTo>
                  <a:pt x="1" y="0"/>
                </a:moveTo>
                <a:lnTo>
                  <a:pt x="2507" y="8931"/>
                </a:lnTo>
                <a:lnTo>
                  <a:pt x="9417" y="10938"/>
                </a:lnTo>
                <a:lnTo>
                  <a:pt x="7273" y="1918"/>
                </a:lnTo>
                <a:lnTo>
                  <a:pt x="1"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147;p37"/>
          <p:cNvSpPr/>
          <p:nvPr/>
        </p:nvSpPr>
        <p:spPr>
          <a:xfrm>
            <a:off x="2512674" y="2750669"/>
            <a:ext cx="44663" cy="20725"/>
          </a:xfrm>
          <a:custGeom>
            <a:avLst/>
            <a:gdLst/>
            <a:ahLst/>
            <a:cxnLst/>
            <a:rect l="l" t="t" r="r" b="b"/>
            <a:pathLst>
              <a:path w="1418" h="658" extrusionOk="0">
                <a:moveTo>
                  <a:pt x="1418" y="1"/>
                </a:moveTo>
                <a:lnTo>
                  <a:pt x="1" y="283"/>
                </a:lnTo>
                <a:lnTo>
                  <a:pt x="104" y="655"/>
                </a:lnTo>
                <a:cubicBezTo>
                  <a:pt x="137" y="657"/>
                  <a:pt x="169" y="658"/>
                  <a:pt x="200" y="658"/>
                </a:cubicBezTo>
                <a:cubicBezTo>
                  <a:pt x="983" y="658"/>
                  <a:pt x="1352" y="177"/>
                  <a:pt x="141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148;p37"/>
          <p:cNvSpPr/>
          <p:nvPr/>
        </p:nvSpPr>
        <p:spPr>
          <a:xfrm>
            <a:off x="2608488" y="2759551"/>
            <a:ext cx="118809" cy="36474"/>
          </a:xfrm>
          <a:custGeom>
            <a:avLst/>
            <a:gdLst/>
            <a:ahLst/>
            <a:cxnLst/>
            <a:rect l="l" t="t" r="r" b="b"/>
            <a:pathLst>
              <a:path w="3772" h="1158" extrusionOk="0">
                <a:moveTo>
                  <a:pt x="0" y="1"/>
                </a:moveTo>
                <a:lnTo>
                  <a:pt x="0" y="1"/>
                </a:lnTo>
                <a:cubicBezTo>
                  <a:pt x="31" y="239"/>
                  <a:pt x="524" y="688"/>
                  <a:pt x="1362" y="963"/>
                </a:cubicBezTo>
                <a:cubicBezTo>
                  <a:pt x="1828" y="1118"/>
                  <a:pt x="2414" y="1158"/>
                  <a:pt x="2892" y="1158"/>
                </a:cubicBezTo>
                <a:cubicBezTo>
                  <a:pt x="3391" y="1158"/>
                  <a:pt x="3772" y="1115"/>
                  <a:pt x="3772" y="1115"/>
                </a:cubicBezTo>
                <a:lnTo>
                  <a:pt x="3641" y="667"/>
                </a:lnTo>
                <a:lnTo>
                  <a:pt x="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149;p37"/>
          <p:cNvSpPr/>
          <p:nvPr/>
        </p:nvSpPr>
        <p:spPr>
          <a:xfrm>
            <a:off x="2522060" y="2591230"/>
            <a:ext cx="100036" cy="37828"/>
          </a:xfrm>
          <a:custGeom>
            <a:avLst/>
            <a:gdLst/>
            <a:ahLst/>
            <a:cxnLst/>
            <a:rect l="l" t="t" r="r" b="b"/>
            <a:pathLst>
              <a:path w="3176" h="1201" extrusionOk="0">
                <a:moveTo>
                  <a:pt x="290" y="1"/>
                </a:moveTo>
                <a:cubicBezTo>
                  <a:pt x="106" y="1"/>
                  <a:pt x="1" y="41"/>
                  <a:pt x="17" y="122"/>
                </a:cubicBezTo>
                <a:cubicBezTo>
                  <a:pt x="51" y="273"/>
                  <a:pt x="79" y="397"/>
                  <a:pt x="79" y="397"/>
                </a:cubicBezTo>
                <a:lnTo>
                  <a:pt x="3175" y="1201"/>
                </a:lnTo>
                <a:lnTo>
                  <a:pt x="3113" y="925"/>
                </a:lnTo>
                <a:cubicBezTo>
                  <a:pt x="3082" y="770"/>
                  <a:pt x="2599" y="529"/>
                  <a:pt x="2041" y="384"/>
                </a:cubicBezTo>
                <a:lnTo>
                  <a:pt x="972" y="108"/>
                </a:lnTo>
                <a:cubicBezTo>
                  <a:pt x="700" y="36"/>
                  <a:pt x="461" y="1"/>
                  <a:pt x="29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150;p37"/>
          <p:cNvSpPr/>
          <p:nvPr/>
        </p:nvSpPr>
        <p:spPr>
          <a:xfrm>
            <a:off x="2508170" y="2559040"/>
            <a:ext cx="119690" cy="48412"/>
          </a:xfrm>
          <a:custGeom>
            <a:avLst/>
            <a:gdLst/>
            <a:ahLst/>
            <a:cxnLst/>
            <a:rect l="l" t="t" r="r" b="b"/>
            <a:pathLst>
              <a:path w="3800" h="1537" extrusionOk="0">
                <a:moveTo>
                  <a:pt x="1290" y="0"/>
                </a:moveTo>
                <a:cubicBezTo>
                  <a:pt x="733" y="0"/>
                  <a:pt x="823" y="437"/>
                  <a:pt x="823" y="437"/>
                </a:cubicBezTo>
                <a:lnTo>
                  <a:pt x="399" y="319"/>
                </a:lnTo>
                <a:cubicBezTo>
                  <a:pt x="310" y="295"/>
                  <a:pt x="230" y="283"/>
                  <a:pt x="166" y="283"/>
                </a:cubicBezTo>
                <a:cubicBezTo>
                  <a:pt x="62" y="283"/>
                  <a:pt x="0" y="315"/>
                  <a:pt x="13" y="375"/>
                </a:cubicBezTo>
                <a:cubicBezTo>
                  <a:pt x="37" y="471"/>
                  <a:pt x="55" y="550"/>
                  <a:pt x="55" y="550"/>
                </a:cubicBezTo>
                <a:lnTo>
                  <a:pt x="3799" y="1537"/>
                </a:lnTo>
                <a:lnTo>
                  <a:pt x="3747" y="1365"/>
                </a:lnTo>
                <a:cubicBezTo>
                  <a:pt x="3716" y="1271"/>
                  <a:pt x="3489" y="1137"/>
                  <a:pt x="3241" y="1064"/>
                </a:cubicBezTo>
                <a:cubicBezTo>
                  <a:pt x="2988" y="992"/>
                  <a:pt x="2785" y="937"/>
                  <a:pt x="2785" y="937"/>
                </a:cubicBezTo>
                <a:cubicBezTo>
                  <a:pt x="2785" y="937"/>
                  <a:pt x="2582" y="254"/>
                  <a:pt x="1640" y="44"/>
                </a:cubicBezTo>
                <a:cubicBezTo>
                  <a:pt x="1502" y="13"/>
                  <a:pt x="1386" y="0"/>
                  <a:pt x="1290"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151;p37"/>
          <p:cNvSpPr/>
          <p:nvPr/>
        </p:nvSpPr>
        <p:spPr>
          <a:xfrm>
            <a:off x="2521367" y="2576584"/>
            <a:ext cx="81925" cy="43687"/>
          </a:xfrm>
          <a:custGeom>
            <a:avLst/>
            <a:gdLst/>
            <a:ahLst/>
            <a:cxnLst/>
            <a:rect l="l" t="t" r="r" b="b"/>
            <a:pathLst>
              <a:path w="2601" h="1387" extrusionOk="0">
                <a:moveTo>
                  <a:pt x="1" y="1"/>
                </a:moveTo>
                <a:lnTo>
                  <a:pt x="111" y="117"/>
                </a:lnTo>
                <a:cubicBezTo>
                  <a:pt x="456" y="200"/>
                  <a:pt x="597" y="245"/>
                  <a:pt x="649" y="480"/>
                </a:cubicBezTo>
                <a:cubicBezTo>
                  <a:pt x="707" y="752"/>
                  <a:pt x="732" y="948"/>
                  <a:pt x="732" y="948"/>
                </a:cubicBezTo>
                <a:lnTo>
                  <a:pt x="2387" y="1387"/>
                </a:lnTo>
                <a:cubicBezTo>
                  <a:pt x="2387" y="1387"/>
                  <a:pt x="2308" y="1045"/>
                  <a:pt x="2284" y="911"/>
                </a:cubicBezTo>
                <a:cubicBezTo>
                  <a:pt x="2263" y="813"/>
                  <a:pt x="2290" y="744"/>
                  <a:pt x="2414" y="744"/>
                </a:cubicBezTo>
                <a:cubicBezTo>
                  <a:pt x="2456" y="744"/>
                  <a:pt x="2510" y="752"/>
                  <a:pt x="2577" y="769"/>
                </a:cubicBezTo>
                <a:lnTo>
                  <a:pt x="2601" y="663"/>
                </a:lnTo>
                <a:lnTo>
                  <a:pt x="1" y="1"/>
                </a:ln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152;p37"/>
          <p:cNvSpPr/>
          <p:nvPr/>
        </p:nvSpPr>
        <p:spPr>
          <a:xfrm>
            <a:off x="2520579" y="2592080"/>
            <a:ext cx="100099" cy="37828"/>
          </a:xfrm>
          <a:custGeom>
            <a:avLst/>
            <a:gdLst/>
            <a:ahLst/>
            <a:cxnLst/>
            <a:rect l="l" t="t" r="r" b="b"/>
            <a:pathLst>
              <a:path w="3178" h="1201" extrusionOk="0">
                <a:moveTo>
                  <a:pt x="291" y="0"/>
                </a:moveTo>
                <a:cubicBezTo>
                  <a:pt x="107" y="0"/>
                  <a:pt x="1" y="40"/>
                  <a:pt x="19" y="119"/>
                </a:cubicBezTo>
                <a:cubicBezTo>
                  <a:pt x="54" y="274"/>
                  <a:pt x="78" y="398"/>
                  <a:pt x="78" y="398"/>
                </a:cubicBezTo>
                <a:lnTo>
                  <a:pt x="3178" y="1201"/>
                </a:lnTo>
                <a:lnTo>
                  <a:pt x="3116" y="922"/>
                </a:lnTo>
                <a:cubicBezTo>
                  <a:pt x="3084" y="771"/>
                  <a:pt x="2602" y="529"/>
                  <a:pt x="2043" y="384"/>
                </a:cubicBezTo>
                <a:lnTo>
                  <a:pt x="971" y="104"/>
                </a:lnTo>
                <a:cubicBezTo>
                  <a:pt x="701" y="35"/>
                  <a:pt x="463" y="0"/>
                  <a:pt x="291" y="0"/>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153;p37"/>
          <p:cNvSpPr/>
          <p:nvPr/>
        </p:nvSpPr>
        <p:spPr>
          <a:xfrm>
            <a:off x="2586503" y="2681721"/>
            <a:ext cx="422004" cy="108383"/>
          </a:xfrm>
          <a:custGeom>
            <a:avLst/>
            <a:gdLst/>
            <a:ahLst/>
            <a:cxnLst/>
            <a:rect l="l" t="t" r="r" b="b"/>
            <a:pathLst>
              <a:path w="13398" h="3441" extrusionOk="0">
                <a:moveTo>
                  <a:pt x="3661" y="0"/>
                </a:moveTo>
                <a:cubicBezTo>
                  <a:pt x="3634" y="0"/>
                  <a:pt x="3618" y="3"/>
                  <a:pt x="3618" y="3"/>
                </a:cubicBezTo>
                <a:cubicBezTo>
                  <a:pt x="3618" y="3"/>
                  <a:pt x="3787" y="721"/>
                  <a:pt x="3843" y="952"/>
                </a:cubicBezTo>
                <a:cubicBezTo>
                  <a:pt x="3879" y="1103"/>
                  <a:pt x="3294" y="1236"/>
                  <a:pt x="2671" y="1236"/>
                </a:cubicBezTo>
                <a:cubicBezTo>
                  <a:pt x="2344" y="1236"/>
                  <a:pt x="2007" y="1199"/>
                  <a:pt x="1742" y="1111"/>
                </a:cubicBezTo>
                <a:cubicBezTo>
                  <a:pt x="1586" y="1057"/>
                  <a:pt x="1415" y="1030"/>
                  <a:pt x="1248" y="1030"/>
                </a:cubicBezTo>
                <a:cubicBezTo>
                  <a:pt x="595" y="1030"/>
                  <a:pt x="0" y="1440"/>
                  <a:pt x="550" y="2272"/>
                </a:cubicBezTo>
                <a:cubicBezTo>
                  <a:pt x="1239" y="3320"/>
                  <a:pt x="2581" y="3441"/>
                  <a:pt x="3512" y="3441"/>
                </a:cubicBezTo>
                <a:cubicBezTo>
                  <a:pt x="3770" y="3441"/>
                  <a:pt x="4229" y="3424"/>
                  <a:pt x="4677" y="3366"/>
                </a:cubicBezTo>
                <a:cubicBezTo>
                  <a:pt x="4977" y="3324"/>
                  <a:pt x="5277" y="3296"/>
                  <a:pt x="5581" y="3272"/>
                </a:cubicBezTo>
                <a:cubicBezTo>
                  <a:pt x="7487" y="3138"/>
                  <a:pt x="12528" y="2565"/>
                  <a:pt x="13397" y="2296"/>
                </a:cubicBezTo>
                <a:lnTo>
                  <a:pt x="11170" y="507"/>
                </a:lnTo>
                <a:cubicBezTo>
                  <a:pt x="11170" y="507"/>
                  <a:pt x="6246" y="1383"/>
                  <a:pt x="5667" y="1431"/>
                </a:cubicBezTo>
                <a:cubicBezTo>
                  <a:pt x="5638" y="1433"/>
                  <a:pt x="5609" y="1434"/>
                  <a:pt x="5580" y="1434"/>
                </a:cubicBezTo>
                <a:cubicBezTo>
                  <a:pt x="5027" y="1434"/>
                  <a:pt x="4435" y="1037"/>
                  <a:pt x="4225" y="500"/>
                </a:cubicBezTo>
                <a:cubicBezTo>
                  <a:pt x="4049" y="46"/>
                  <a:pt x="3768" y="0"/>
                  <a:pt x="366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154;p37"/>
          <p:cNvSpPr/>
          <p:nvPr/>
        </p:nvSpPr>
        <p:spPr>
          <a:xfrm>
            <a:off x="2462593" y="2640586"/>
            <a:ext cx="108981" cy="125360"/>
          </a:xfrm>
          <a:custGeom>
            <a:avLst/>
            <a:gdLst/>
            <a:ahLst/>
            <a:cxnLst/>
            <a:rect l="l" t="t" r="r" b="b"/>
            <a:pathLst>
              <a:path w="3460" h="3980" extrusionOk="0">
                <a:moveTo>
                  <a:pt x="286" y="1"/>
                </a:moveTo>
                <a:cubicBezTo>
                  <a:pt x="119" y="1"/>
                  <a:pt x="0" y="177"/>
                  <a:pt x="81" y="509"/>
                </a:cubicBezTo>
                <a:cubicBezTo>
                  <a:pt x="202" y="1023"/>
                  <a:pt x="36" y="1961"/>
                  <a:pt x="346" y="2840"/>
                </a:cubicBezTo>
                <a:cubicBezTo>
                  <a:pt x="587" y="3530"/>
                  <a:pt x="1198" y="3961"/>
                  <a:pt x="1646" y="3978"/>
                </a:cubicBezTo>
                <a:cubicBezTo>
                  <a:pt x="1671" y="3979"/>
                  <a:pt x="1697" y="3980"/>
                  <a:pt x="1724" y="3980"/>
                </a:cubicBezTo>
                <a:cubicBezTo>
                  <a:pt x="2188" y="3980"/>
                  <a:pt x="2987" y="3802"/>
                  <a:pt x="3208" y="3151"/>
                </a:cubicBezTo>
                <a:cubicBezTo>
                  <a:pt x="3460" y="2406"/>
                  <a:pt x="2877" y="2230"/>
                  <a:pt x="2342" y="2086"/>
                </a:cubicBezTo>
                <a:cubicBezTo>
                  <a:pt x="1808" y="1937"/>
                  <a:pt x="960" y="1534"/>
                  <a:pt x="898" y="1313"/>
                </a:cubicBezTo>
                <a:cubicBezTo>
                  <a:pt x="835" y="1093"/>
                  <a:pt x="577" y="162"/>
                  <a:pt x="577" y="162"/>
                </a:cubicBezTo>
                <a:cubicBezTo>
                  <a:pt x="482" y="53"/>
                  <a:pt x="377" y="1"/>
                  <a:pt x="286"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948600" y="366800"/>
            <a:ext cx="5564100" cy="50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1. Rutinler </a:t>
            </a:r>
            <a:r>
              <a:rPr lang="tr-TR" sz="3200" b="1" dirty="0"/>
              <a:t>oluşturun.</a:t>
            </a:r>
          </a:p>
          <a:p>
            <a:pPr algn="l"/>
            <a:endParaRPr lang="tr-TR" dirty="0">
              <a:solidFill>
                <a:schemeClr val="accent5"/>
              </a:solidFill>
            </a:endParaRPr>
          </a:p>
        </p:txBody>
      </p:sp>
      <p:sp>
        <p:nvSpPr>
          <p:cNvPr id="110" name="Google Shape;5156;p37"/>
          <p:cNvSpPr txBox="1">
            <a:spLocks/>
          </p:cNvSpPr>
          <p:nvPr/>
        </p:nvSpPr>
        <p:spPr>
          <a:xfrm>
            <a:off x="3406201" y="1045966"/>
            <a:ext cx="5617196" cy="3802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200" dirty="0"/>
              <a:t>Okula dair en güzel şeylerden biri tüm iş ve işlemlerin bir rutine bağlı olmasıdır. Öğrenciler bu rutinin bir parçası olarak hayatlarını sürdüren bireylerdir. Bu onlara yetişkinlik dönemlerinde de hayatlarını planlı ve programlı yaşayacakları bir alışkanlık kazandırır. </a:t>
            </a:r>
            <a:endParaRPr lang="tr-TR" sz="1200" dirty="0" smtClean="0"/>
          </a:p>
          <a:p>
            <a:pPr marL="0" indent="0">
              <a:buNone/>
            </a:pPr>
            <a:endParaRPr lang="tr-TR" sz="1200" dirty="0" smtClean="0"/>
          </a:p>
          <a:p>
            <a:pPr marL="0" indent="0">
              <a:buNone/>
            </a:pPr>
            <a:r>
              <a:rPr lang="tr-TR" sz="1200" b="1" dirty="0" smtClean="0"/>
              <a:t>Evde </a:t>
            </a:r>
            <a:r>
              <a:rPr lang="tr-TR" sz="1200" b="1" dirty="0"/>
              <a:t>başlangıçta esnek olan bir rutin oluşturup zamanla çalışmayan noktalarını düzenleyerek daha sıkı bir rutine geçilmelidir. </a:t>
            </a:r>
            <a:endParaRPr lang="tr-TR" sz="1200" b="1" dirty="0" smtClean="0"/>
          </a:p>
          <a:p>
            <a:pPr marL="0" indent="0">
              <a:buNone/>
            </a:pPr>
            <a:endParaRPr lang="tr-TR" sz="1200" b="1" dirty="0" smtClean="0"/>
          </a:p>
          <a:p>
            <a:pPr marL="0" indent="0">
              <a:buNone/>
            </a:pPr>
            <a:r>
              <a:rPr lang="tr-TR" sz="1200" dirty="0" smtClean="0"/>
              <a:t>Uyanma</a:t>
            </a:r>
            <a:r>
              <a:rPr lang="tr-TR" sz="1200" dirty="0"/>
              <a:t>, el yüz yıkama, diş fırçalama, kahvaltı, gün içerisindeki etkinliklerin dahil edilmesi, gün sonu ve uyku gibi okulla bütünleşmiş alışkanlıklarımızı son </a:t>
            </a:r>
            <a:r>
              <a:rPr lang="tr-TR" sz="1200" dirty="0" smtClean="0"/>
              <a:t>dönemde kaybettik</a:t>
            </a:r>
            <a:r>
              <a:rPr lang="tr-TR" sz="1200" dirty="0"/>
              <a:t>. </a:t>
            </a:r>
            <a:endParaRPr lang="tr-TR" sz="1200" dirty="0" smtClean="0"/>
          </a:p>
          <a:p>
            <a:pPr marL="0" indent="0">
              <a:buNone/>
            </a:pPr>
            <a:endParaRPr lang="tr-TR" sz="1200" dirty="0"/>
          </a:p>
          <a:p>
            <a:pPr marL="0" indent="0">
              <a:buNone/>
            </a:pPr>
            <a:r>
              <a:rPr lang="tr-TR" sz="1200" dirty="0" smtClean="0"/>
              <a:t>Bu </a:t>
            </a:r>
            <a:r>
              <a:rPr lang="tr-TR" sz="1200" dirty="0"/>
              <a:t>alışkanlıkların tekrar gündeme gelmeleri gerekmektedir. </a:t>
            </a:r>
            <a:endParaRPr lang="tr-TR" sz="1200" dirty="0" smtClean="0"/>
          </a:p>
          <a:p>
            <a:pPr marL="0" indent="0">
              <a:buNone/>
            </a:pPr>
            <a:endParaRPr lang="tr-TR" sz="1200" dirty="0"/>
          </a:p>
          <a:p>
            <a:pPr marL="0" indent="0">
              <a:buNone/>
            </a:pPr>
            <a:r>
              <a:rPr lang="tr-TR" sz="1600" b="1" dirty="0" smtClean="0"/>
              <a:t>Unutmayın</a:t>
            </a:r>
            <a:r>
              <a:rPr lang="tr-TR" sz="1600" b="1" dirty="0"/>
              <a:t>! Planlı ve programlı </a:t>
            </a:r>
            <a:r>
              <a:rPr lang="tr-TR" sz="1600" b="1" dirty="0" smtClean="0"/>
              <a:t>çalışma, </a:t>
            </a:r>
            <a:r>
              <a:rPr lang="tr-TR" sz="1600" b="1" dirty="0"/>
              <a:t>başarının anahtarıdır.</a:t>
            </a:r>
            <a:endParaRPr lang="en-US" sz="1600" b="1" dirty="0"/>
          </a:p>
        </p:txBody>
      </p:sp>
      <p:pic>
        <p:nvPicPr>
          <p:cNvPr id="111" name="Resim 1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78" y="3791369"/>
            <a:ext cx="2099913" cy="1483906"/>
          </a:xfrm>
          <a:prstGeom prst="rect">
            <a:avLst/>
          </a:prstGeom>
        </p:spPr>
      </p:pic>
    </p:spTree>
    <p:extLst>
      <p:ext uri="{BB962C8B-B14F-4D97-AF65-F5344CB8AC3E}">
        <p14:creationId xmlns:p14="http://schemas.microsoft.com/office/powerpoint/2010/main" val="1595750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841725" y="366800"/>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2</a:t>
            </a:r>
            <a:r>
              <a:rPr lang="tr-TR" sz="3200" b="1" dirty="0"/>
              <a:t>. Kontrol mekanizması oluşturun ve sorular sormayı ihmal etmeyin.</a:t>
            </a:r>
            <a:endParaRPr lang="tr-TR" sz="3200" dirty="0">
              <a:solidFill>
                <a:schemeClr val="accent5"/>
              </a:solidFill>
            </a:endParaRPr>
          </a:p>
        </p:txBody>
      </p:sp>
      <p:sp>
        <p:nvSpPr>
          <p:cNvPr id="110" name="Google Shape;5156;p37"/>
          <p:cNvSpPr txBox="1">
            <a:spLocks/>
          </p:cNvSpPr>
          <p:nvPr/>
        </p:nvSpPr>
        <p:spPr>
          <a:xfrm>
            <a:off x="878116" y="1419622"/>
            <a:ext cx="5617196" cy="8508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smtClean="0"/>
              <a:t>Çocuğunuza </a:t>
            </a:r>
            <a:r>
              <a:rPr lang="tr-TR" sz="1600" b="1" dirty="0"/>
              <a:t>sorular sorarak </a:t>
            </a:r>
            <a:r>
              <a:rPr lang="tr-TR" sz="1600" dirty="0" smtClean="0"/>
              <a:t>başlamak, </a:t>
            </a:r>
            <a:r>
              <a:rPr lang="tr-TR" sz="1600" dirty="0"/>
              <a:t>onların derse olan motivasyonlarını artıracaktır.</a:t>
            </a:r>
            <a:endParaRPr lang="en-US" sz="2000" b="1" dirty="0"/>
          </a:p>
        </p:txBody>
      </p:sp>
      <p:graphicFrame>
        <p:nvGraphicFramePr>
          <p:cNvPr id="111" name="Google Shape;915;p30"/>
          <p:cNvGraphicFramePr/>
          <p:nvPr>
            <p:extLst>
              <p:ext uri="{D42A27DB-BD31-4B8C-83A1-F6EECF244321}">
                <p14:modId xmlns:p14="http://schemas.microsoft.com/office/powerpoint/2010/main" val="1386562413"/>
              </p:ext>
            </p:extLst>
          </p:nvPr>
        </p:nvGraphicFramePr>
        <p:xfrm>
          <a:off x="976179" y="2115719"/>
          <a:ext cx="5544616" cy="1706820"/>
        </p:xfrm>
        <a:graphic>
          <a:graphicData uri="http://schemas.openxmlformats.org/drawingml/2006/table">
            <a:tbl>
              <a:tblPr>
                <a:noFill/>
                <a:tableStyleId>{51C79126-42EA-4C61-A789-5B12A4F0AA87}</a:tableStyleId>
              </a:tblPr>
              <a:tblGrid>
                <a:gridCol w="2736304">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tblGrid>
              <a:tr h="422506">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Basitçe:</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tc>
                  <a:txBody>
                    <a:bodyPr/>
                    <a:lstStyle/>
                    <a:p>
                      <a:pPr marL="0" lvl="0" indent="0" algn="ctr" rtl="0">
                        <a:spcBef>
                          <a:spcPts val="0"/>
                        </a:spcBef>
                        <a:spcAft>
                          <a:spcPts val="0"/>
                        </a:spcAft>
                        <a:buNone/>
                      </a:pPr>
                      <a:r>
                        <a:rPr lang="tr-TR" sz="1800" dirty="0" smtClean="0">
                          <a:solidFill>
                            <a:srgbClr val="1D1D1B"/>
                          </a:solidFill>
                          <a:latin typeface="Shadows Into Light"/>
                          <a:ea typeface="Shadows Into Light"/>
                          <a:cs typeface="Shadows Into Light"/>
                          <a:sym typeface="Shadows Into Light"/>
                        </a:rPr>
                        <a:t>Akşamında:</a:t>
                      </a:r>
                      <a:endParaRPr sz="1800" dirty="0">
                        <a:solidFill>
                          <a:srgbClr val="1D1D1B"/>
                        </a:solidFill>
                        <a:latin typeface="Shadows Into Light"/>
                        <a:ea typeface="Shadows Into Light"/>
                        <a:cs typeface="Shadows Into Light"/>
                        <a:sym typeface="Shadows Into Ligh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alpha val="0"/>
                        </a:srgbClr>
                      </a:solidFill>
                      <a:prstDash val="solid"/>
                      <a:round/>
                      <a:headEnd type="none" w="sm" len="sm"/>
                      <a:tailEnd type="none" w="sm" len="sm"/>
                    </a:lnT>
                    <a:lnB w="28575" cap="flat" cmpd="sng">
                      <a:solidFill>
                        <a:srgbClr val="263238"/>
                      </a:solidFill>
                      <a:prstDash val="solid"/>
                      <a:round/>
                      <a:headEnd type="none" w="sm" len="sm"/>
                      <a:tailEnd type="none" w="sm" len="sm"/>
                    </a:lnB>
                    <a:solidFill>
                      <a:srgbClr val="C6FF00"/>
                    </a:solidFill>
                  </a:tcPr>
                </a:tc>
                <a:extLst>
                  <a:ext uri="{0D108BD9-81ED-4DB2-BD59-A6C34878D82A}">
                    <a16:rowId xmlns="" xmlns:a16="http://schemas.microsoft.com/office/drawing/2014/main" val="10000"/>
                  </a:ext>
                </a:extLst>
              </a:tr>
              <a:tr h="1154901">
                <a:tc>
                  <a:txBody>
                    <a:bodyPr/>
                    <a:lstStyle/>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Bugün hangi dersler var?</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Sınavın var mı?</a:t>
                      </a:r>
                    </a:p>
                    <a:p>
                      <a:pPr marL="0" lvl="0" indent="0" algn="ctr" rtl="0">
                        <a:spcBef>
                          <a:spcPts val="0"/>
                        </a:spcBef>
                        <a:spcAft>
                          <a:spcPts val="0"/>
                        </a:spcAft>
                        <a:buNone/>
                      </a:pPr>
                      <a:endParaRPr lang="tr-TR" sz="1000" dirty="0" smtClean="0">
                        <a:solidFill>
                          <a:srgbClr val="1D1D1B"/>
                        </a:solidFill>
                        <a:latin typeface="Montserrat"/>
                        <a:ea typeface="Montserrat"/>
                        <a:cs typeface="Montserrat"/>
                        <a:sym typeface="Montserrat"/>
                      </a:endParaRPr>
                    </a:p>
                    <a:p>
                      <a:pPr marL="0" lvl="0" indent="0" algn="ctr" rtl="0">
                        <a:spcBef>
                          <a:spcPts val="0"/>
                        </a:spcBef>
                        <a:spcAft>
                          <a:spcPts val="0"/>
                        </a:spcAft>
                        <a:buNone/>
                      </a:pPr>
                      <a:r>
                        <a:rPr lang="tr-TR" sz="1000" dirty="0" smtClean="0">
                          <a:solidFill>
                            <a:srgbClr val="1D1D1B"/>
                          </a:solidFill>
                          <a:latin typeface="Montserrat"/>
                          <a:ea typeface="Montserrat"/>
                          <a:cs typeface="Montserrat"/>
                          <a:sym typeface="Montserrat"/>
                        </a:rPr>
                        <a:t>- Neler öğreneceksiniz?</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alpha val="0"/>
                        </a:srgbClr>
                      </a:solidFill>
                      <a:prstDash val="solid"/>
                      <a:round/>
                      <a:headEnd type="none" w="sm" len="sm"/>
                      <a:tailEnd type="none" w="sm" len="sm"/>
                    </a:lnL>
                    <a:lnR w="28575" cap="flat" cmpd="sng">
                      <a:solidFill>
                        <a:srgbClr val="263238"/>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tc>
                  <a:txBody>
                    <a:bodyPr/>
                    <a:lstStyle/>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Ödevlerin neler?</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Neler öğrendin?</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Derslerin zevkli miydi?</a:t>
                      </a:r>
                    </a:p>
                    <a:p>
                      <a:pPr marL="457200" lvl="0" indent="-292100" algn="ctr" rtl="0">
                        <a:spcBef>
                          <a:spcPts val="0"/>
                        </a:spcBef>
                        <a:spcAft>
                          <a:spcPts val="0"/>
                        </a:spcAft>
                        <a:buClr>
                          <a:srgbClr val="1D1D1B"/>
                        </a:buClr>
                        <a:buSzPts val="1000"/>
                        <a:buFont typeface="Montserrat"/>
                        <a:buChar char="●"/>
                      </a:pPr>
                      <a:endParaRPr lang="tr-TR" sz="1000" dirty="0" smtClean="0">
                        <a:solidFill>
                          <a:srgbClr val="1D1D1B"/>
                        </a:solidFill>
                        <a:latin typeface="Montserrat"/>
                        <a:ea typeface="Montserrat"/>
                        <a:cs typeface="Montserrat"/>
                        <a:sym typeface="Montserrat"/>
                      </a:endParaRPr>
                    </a:p>
                    <a:p>
                      <a:pPr marL="165100" lvl="0" indent="0" algn="ctr" rtl="0">
                        <a:spcBef>
                          <a:spcPts val="0"/>
                        </a:spcBef>
                        <a:spcAft>
                          <a:spcPts val="0"/>
                        </a:spcAft>
                        <a:buClr>
                          <a:srgbClr val="1D1D1B"/>
                        </a:buClr>
                        <a:buSzPts val="1000"/>
                        <a:buFont typeface="Montserrat"/>
                        <a:buNone/>
                      </a:pPr>
                      <a:r>
                        <a:rPr lang="tr-TR" sz="1000" dirty="0" smtClean="0">
                          <a:solidFill>
                            <a:srgbClr val="1D1D1B"/>
                          </a:solidFill>
                          <a:latin typeface="Montserrat"/>
                          <a:ea typeface="Montserrat"/>
                          <a:cs typeface="Montserrat"/>
                          <a:sym typeface="Montserrat"/>
                        </a:rPr>
                        <a:t>- Yarın senin için neler yapabilirim?</a:t>
                      </a:r>
                      <a:endParaRPr sz="1000" dirty="0">
                        <a:solidFill>
                          <a:srgbClr val="1D1D1B"/>
                        </a:solidFill>
                        <a:latin typeface="Montserrat"/>
                        <a:ea typeface="Montserrat"/>
                        <a:cs typeface="Montserrat"/>
                        <a:sym typeface="Montserrat"/>
                      </a:endParaRPr>
                    </a:p>
                  </a:txBody>
                  <a:tcPr marL="91425" marR="91425" marT="91425" marB="91425" anchor="ctr">
                    <a:lnL w="28575" cap="flat" cmpd="sng">
                      <a:solidFill>
                        <a:srgbClr val="263238"/>
                      </a:solidFill>
                      <a:prstDash val="solid"/>
                      <a:round/>
                      <a:headEnd type="none" w="sm" len="sm"/>
                      <a:tailEnd type="none" w="sm" len="sm"/>
                    </a:lnL>
                    <a:lnR w="28575" cap="flat" cmpd="sng">
                      <a:solidFill>
                        <a:srgbClr val="263238">
                          <a:alpha val="0"/>
                        </a:srgbClr>
                      </a:solidFill>
                      <a:prstDash val="solid"/>
                      <a:round/>
                      <a:headEnd type="none" w="sm" len="sm"/>
                      <a:tailEnd type="none" w="sm" len="sm"/>
                    </a:lnR>
                    <a:lnT w="28575" cap="flat" cmpd="sng">
                      <a:solidFill>
                        <a:srgbClr val="263238"/>
                      </a:solidFill>
                      <a:prstDash val="solid"/>
                      <a:round/>
                      <a:headEnd type="none" w="sm" len="sm"/>
                      <a:tailEnd type="none" w="sm" len="sm"/>
                    </a:lnT>
                    <a:lnB w="28575" cap="flat" cmpd="sng">
                      <a:solidFill>
                        <a:srgbClr val="263238">
                          <a:alpha val="0"/>
                        </a:srgbClr>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
        <p:nvSpPr>
          <p:cNvPr id="2" name="Dikdörtgen 1"/>
          <p:cNvSpPr/>
          <p:nvPr/>
        </p:nvSpPr>
        <p:spPr>
          <a:xfrm>
            <a:off x="814326" y="3856777"/>
            <a:ext cx="6493978" cy="1323439"/>
          </a:xfrm>
          <a:prstGeom prst="rect">
            <a:avLst/>
          </a:prstGeom>
        </p:spPr>
        <p:txBody>
          <a:bodyPr wrap="square">
            <a:spAutoFit/>
          </a:bodyPr>
          <a:lstStyle/>
          <a:p>
            <a:r>
              <a:rPr lang="tr-TR" sz="1600" dirty="0">
                <a:latin typeface="Montserrat" panose="020B0604020202020204" charset="-94"/>
              </a:rPr>
              <a:t>gibi sorular sorarak öğrencilerin takip edildikleri hislerine sahip </a:t>
            </a:r>
            <a:r>
              <a:rPr lang="tr-TR" sz="1600" dirty="0" smtClean="0">
                <a:latin typeface="Montserrat" panose="020B0604020202020204" charset="-94"/>
              </a:rPr>
              <a:t>olmaları, </a:t>
            </a:r>
            <a:r>
              <a:rPr lang="tr-TR" sz="1600" dirty="0">
                <a:latin typeface="Montserrat" panose="020B0604020202020204" charset="-94"/>
              </a:rPr>
              <a:t>onların konsantrasyonlarını yüksek tutmaları sağlanabilir. Yaş ilerledikçe öz denetim becerilerine sahip olmaları kolaylaşsa da erken dönemlerde veliler sorumluluğun çoğunu üstlenmek zorundadırlar.</a:t>
            </a:r>
          </a:p>
        </p:txBody>
      </p:sp>
      <p:sp>
        <p:nvSpPr>
          <p:cNvPr id="12" name="Rounded Rectangle 5">
            <a:extLst>
              <a:ext uri="{FF2B5EF4-FFF2-40B4-BE49-F238E27FC236}">
                <a16:creationId xmlns="" xmlns:a16="http://schemas.microsoft.com/office/drawing/2014/main" id="{36A6EC76-11C1-4666-9247-B42EE783D3C9}"/>
              </a:ext>
            </a:extLst>
          </p:cNvPr>
          <p:cNvSpPr/>
          <p:nvPr/>
        </p:nvSpPr>
        <p:spPr>
          <a:xfrm flipH="1">
            <a:off x="6690187" y="70990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3" name="Rounded Rectangle 5">
            <a:extLst>
              <a:ext uri="{FF2B5EF4-FFF2-40B4-BE49-F238E27FC236}">
                <a16:creationId xmlns="" xmlns:a16="http://schemas.microsoft.com/office/drawing/2014/main" id="{36A6EC76-11C1-4666-9247-B42EE783D3C9}"/>
              </a:ext>
            </a:extLst>
          </p:cNvPr>
          <p:cNvSpPr/>
          <p:nvPr/>
        </p:nvSpPr>
        <p:spPr>
          <a:xfrm flipH="1">
            <a:off x="7534087" y="31988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4" name="Rounded Rectangle 5">
            <a:extLst>
              <a:ext uri="{FF2B5EF4-FFF2-40B4-BE49-F238E27FC236}">
                <a16:creationId xmlns="" xmlns:a16="http://schemas.microsoft.com/office/drawing/2014/main" id="{36A6EC76-11C1-4666-9247-B42EE783D3C9}"/>
              </a:ext>
            </a:extLst>
          </p:cNvPr>
          <p:cNvSpPr/>
          <p:nvPr/>
        </p:nvSpPr>
        <p:spPr>
          <a:xfrm flipH="1">
            <a:off x="7686487" y="125232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5" name="Rounded Rectangle 5">
            <a:extLst>
              <a:ext uri="{FF2B5EF4-FFF2-40B4-BE49-F238E27FC236}">
                <a16:creationId xmlns="" xmlns:a16="http://schemas.microsoft.com/office/drawing/2014/main" id="{36A6EC76-11C1-4666-9247-B42EE783D3C9}"/>
              </a:ext>
            </a:extLst>
          </p:cNvPr>
          <p:cNvSpPr/>
          <p:nvPr/>
        </p:nvSpPr>
        <p:spPr>
          <a:xfrm flipH="1">
            <a:off x="6690187" y="1623070"/>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6" name="Rounded Rectangle 5">
            <a:extLst>
              <a:ext uri="{FF2B5EF4-FFF2-40B4-BE49-F238E27FC236}">
                <a16:creationId xmlns="" xmlns:a16="http://schemas.microsoft.com/office/drawing/2014/main" id="{36A6EC76-11C1-4666-9247-B42EE783D3C9}"/>
              </a:ext>
            </a:extLst>
          </p:cNvPr>
          <p:cNvSpPr/>
          <p:nvPr/>
        </p:nvSpPr>
        <p:spPr>
          <a:xfrm flipH="1">
            <a:off x="7956037" y="2224244"/>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7" name="Rounded Rectangle 5">
            <a:extLst>
              <a:ext uri="{FF2B5EF4-FFF2-40B4-BE49-F238E27FC236}">
                <a16:creationId xmlns="" xmlns:a16="http://schemas.microsoft.com/office/drawing/2014/main" id="{36A6EC76-11C1-4666-9247-B42EE783D3C9}"/>
              </a:ext>
            </a:extLst>
          </p:cNvPr>
          <p:cNvSpPr/>
          <p:nvPr/>
        </p:nvSpPr>
        <p:spPr>
          <a:xfrm flipH="1">
            <a:off x="7030031" y="2543943"/>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8" name="Rounded Rectangle 5">
            <a:extLst>
              <a:ext uri="{FF2B5EF4-FFF2-40B4-BE49-F238E27FC236}">
                <a16:creationId xmlns="" xmlns:a16="http://schemas.microsoft.com/office/drawing/2014/main" id="{36A6EC76-11C1-4666-9247-B42EE783D3C9}"/>
              </a:ext>
            </a:extLst>
          </p:cNvPr>
          <p:cNvSpPr/>
          <p:nvPr/>
        </p:nvSpPr>
        <p:spPr>
          <a:xfrm flipH="1">
            <a:off x="8108437" y="3115376"/>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sp>
        <p:nvSpPr>
          <p:cNvPr id="19" name="Rounded Rectangle 5">
            <a:extLst>
              <a:ext uri="{FF2B5EF4-FFF2-40B4-BE49-F238E27FC236}">
                <a16:creationId xmlns="" xmlns:a16="http://schemas.microsoft.com/office/drawing/2014/main" id="{36A6EC76-11C1-4666-9247-B42EE783D3C9}"/>
              </a:ext>
            </a:extLst>
          </p:cNvPr>
          <p:cNvSpPr/>
          <p:nvPr/>
        </p:nvSpPr>
        <p:spPr>
          <a:xfrm flipH="1">
            <a:off x="7005878" y="3408705"/>
            <a:ext cx="843900" cy="78003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113" y="3743430"/>
            <a:ext cx="2099913" cy="1483906"/>
          </a:xfrm>
          <a:prstGeom prst="rect">
            <a:avLst/>
          </a:prstGeom>
        </p:spPr>
      </p:pic>
    </p:spTree>
    <p:extLst>
      <p:ext uri="{BB962C8B-B14F-4D97-AF65-F5344CB8AC3E}">
        <p14:creationId xmlns:p14="http://schemas.microsoft.com/office/powerpoint/2010/main" val="176729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052;p37"/>
          <p:cNvSpPr/>
          <p:nvPr/>
        </p:nvSpPr>
        <p:spPr>
          <a:xfrm>
            <a:off x="2944502" y="3303004"/>
            <a:ext cx="244704" cy="248956"/>
          </a:xfrm>
          <a:custGeom>
            <a:avLst/>
            <a:gdLst/>
            <a:ahLst/>
            <a:cxnLst/>
            <a:rect l="l" t="t" r="r" b="b"/>
            <a:pathLst>
              <a:path w="7769" h="7904" extrusionOk="0">
                <a:moveTo>
                  <a:pt x="5463" y="0"/>
                </a:moveTo>
                <a:cubicBezTo>
                  <a:pt x="5353" y="0"/>
                  <a:pt x="5240" y="9"/>
                  <a:pt x="5127" y="26"/>
                </a:cubicBezTo>
                <a:cubicBezTo>
                  <a:pt x="3655" y="246"/>
                  <a:pt x="2152" y="1480"/>
                  <a:pt x="1124" y="3360"/>
                </a:cubicBezTo>
                <a:cubicBezTo>
                  <a:pt x="100" y="5242"/>
                  <a:pt x="1" y="7577"/>
                  <a:pt x="1" y="7577"/>
                </a:cubicBezTo>
                <a:lnTo>
                  <a:pt x="1066" y="7904"/>
                </a:lnTo>
                <a:cubicBezTo>
                  <a:pt x="2114" y="4321"/>
                  <a:pt x="4855" y="3170"/>
                  <a:pt x="6368" y="2125"/>
                </a:cubicBezTo>
                <a:cubicBezTo>
                  <a:pt x="7769" y="1161"/>
                  <a:pt x="6778" y="0"/>
                  <a:pt x="54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053;p37"/>
          <p:cNvSpPr/>
          <p:nvPr/>
        </p:nvSpPr>
        <p:spPr>
          <a:xfrm>
            <a:off x="2954266" y="3323981"/>
            <a:ext cx="176386" cy="197804"/>
          </a:xfrm>
          <a:custGeom>
            <a:avLst/>
            <a:gdLst/>
            <a:ahLst/>
            <a:cxnLst/>
            <a:rect l="l" t="t" r="r" b="b"/>
            <a:pathLst>
              <a:path w="5600" h="6280" extrusionOk="0">
                <a:moveTo>
                  <a:pt x="5514" y="0"/>
                </a:moveTo>
                <a:cubicBezTo>
                  <a:pt x="5506" y="0"/>
                  <a:pt x="5498" y="2"/>
                  <a:pt x="5490" y="4"/>
                </a:cubicBezTo>
                <a:cubicBezTo>
                  <a:pt x="4159" y="411"/>
                  <a:pt x="1304" y="2225"/>
                  <a:pt x="14" y="6176"/>
                </a:cubicBezTo>
                <a:cubicBezTo>
                  <a:pt x="1" y="6217"/>
                  <a:pt x="25" y="6262"/>
                  <a:pt x="66" y="6276"/>
                </a:cubicBezTo>
                <a:cubicBezTo>
                  <a:pt x="70" y="6276"/>
                  <a:pt x="76" y="6279"/>
                  <a:pt x="79" y="6279"/>
                </a:cubicBezTo>
                <a:cubicBezTo>
                  <a:pt x="82" y="6280"/>
                  <a:pt x="85" y="6280"/>
                  <a:pt x="87" y="6280"/>
                </a:cubicBezTo>
                <a:cubicBezTo>
                  <a:pt x="122" y="6280"/>
                  <a:pt x="153" y="6259"/>
                  <a:pt x="162" y="6224"/>
                </a:cubicBezTo>
                <a:cubicBezTo>
                  <a:pt x="1432" y="2335"/>
                  <a:pt x="4231" y="555"/>
                  <a:pt x="5534" y="156"/>
                </a:cubicBezTo>
                <a:cubicBezTo>
                  <a:pt x="5576" y="142"/>
                  <a:pt x="5600" y="97"/>
                  <a:pt x="5587" y="56"/>
                </a:cubicBezTo>
                <a:cubicBezTo>
                  <a:pt x="5578" y="22"/>
                  <a:pt x="5547"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056;p37"/>
          <p:cNvSpPr/>
          <p:nvPr/>
        </p:nvSpPr>
        <p:spPr>
          <a:xfrm>
            <a:off x="2952533" y="3478097"/>
            <a:ext cx="227538" cy="189993"/>
          </a:xfrm>
          <a:custGeom>
            <a:avLst/>
            <a:gdLst/>
            <a:ahLst/>
            <a:cxnLst/>
            <a:rect l="l" t="t" r="r" b="b"/>
            <a:pathLst>
              <a:path w="7224" h="6032" extrusionOk="0">
                <a:moveTo>
                  <a:pt x="7139" y="0"/>
                </a:moveTo>
                <a:cubicBezTo>
                  <a:pt x="5943" y="0"/>
                  <a:pt x="951" y="1056"/>
                  <a:pt x="10" y="5934"/>
                </a:cubicBezTo>
                <a:cubicBezTo>
                  <a:pt x="0" y="5979"/>
                  <a:pt x="31" y="6021"/>
                  <a:pt x="72" y="6027"/>
                </a:cubicBezTo>
                <a:cubicBezTo>
                  <a:pt x="77" y="6027"/>
                  <a:pt x="77" y="6027"/>
                  <a:pt x="80" y="6031"/>
                </a:cubicBezTo>
                <a:cubicBezTo>
                  <a:pt x="82" y="6031"/>
                  <a:pt x="84" y="6032"/>
                  <a:pt x="86" y="6032"/>
                </a:cubicBezTo>
                <a:cubicBezTo>
                  <a:pt x="125" y="6032"/>
                  <a:pt x="160" y="6004"/>
                  <a:pt x="166" y="5965"/>
                </a:cubicBezTo>
                <a:cubicBezTo>
                  <a:pt x="1085" y="1190"/>
                  <a:pt x="5967" y="159"/>
                  <a:pt x="7139" y="159"/>
                </a:cubicBezTo>
                <a:cubicBezTo>
                  <a:pt x="7141" y="159"/>
                  <a:pt x="7143" y="159"/>
                  <a:pt x="7144" y="159"/>
                </a:cubicBezTo>
                <a:cubicBezTo>
                  <a:pt x="7189" y="159"/>
                  <a:pt x="7224" y="124"/>
                  <a:pt x="7224" y="80"/>
                </a:cubicBezTo>
                <a:cubicBezTo>
                  <a:pt x="7224" y="35"/>
                  <a:pt x="7189" y="0"/>
                  <a:pt x="7144" y="0"/>
                </a:cubicBezTo>
                <a:cubicBezTo>
                  <a:pt x="7143" y="0"/>
                  <a:pt x="7141" y="0"/>
                  <a:pt x="71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57;p37"/>
          <p:cNvSpPr/>
          <p:nvPr/>
        </p:nvSpPr>
        <p:spPr>
          <a:xfrm>
            <a:off x="3011370" y="3547013"/>
            <a:ext cx="118210" cy="32001"/>
          </a:xfrm>
          <a:custGeom>
            <a:avLst/>
            <a:gdLst/>
            <a:ahLst/>
            <a:cxnLst/>
            <a:rect l="l" t="t" r="r" b="b"/>
            <a:pathLst>
              <a:path w="3753" h="1016" extrusionOk="0">
                <a:moveTo>
                  <a:pt x="1084" y="0"/>
                </a:moveTo>
                <a:cubicBezTo>
                  <a:pt x="768" y="0"/>
                  <a:pt x="430" y="33"/>
                  <a:pt x="70" y="112"/>
                </a:cubicBezTo>
                <a:cubicBezTo>
                  <a:pt x="29" y="123"/>
                  <a:pt x="1" y="164"/>
                  <a:pt x="12" y="209"/>
                </a:cubicBezTo>
                <a:cubicBezTo>
                  <a:pt x="17" y="244"/>
                  <a:pt x="51" y="270"/>
                  <a:pt x="87" y="270"/>
                </a:cubicBezTo>
                <a:cubicBezTo>
                  <a:pt x="93" y="270"/>
                  <a:pt x="99" y="269"/>
                  <a:pt x="104" y="268"/>
                </a:cubicBezTo>
                <a:cubicBezTo>
                  <a:pt x="453" y="191"/>
                  <a:pt x="781" y="159"/>
                  <a:pt x="1086" y="159"/>
                </a:cubicBezTo>
                <a:cubicBezTo>
                  <a:pt x="2639" y="159"/>
                  <a:pt x="3603" y="986"/>
                  <a:pt x="3615" y="995"/>
                </a:cubicBezTo>
                <a:cubicBezTo>
                  <a:pt x="3625" y="1005"/>
                  <a:pt x="3642" y="1012"/>
                  <a:pt x="3656" y="1016"/>
                </a:cubicBezTo>
                <a:cubicBezTo>
                  <a:pt x="3680" y="1016"/>
                  <a:pt x="3707" y="1009"/>
                  <a:pt x="3725" y="988"/>
                </a:cubicBezTo>
                <a:cubicBezTo>
                  <a:pt x="3753" y="954"/>
                  <a:pt x="3749" y="906"/>
                  <a:pt x="3718" y="877"/>
                </a:cubicBezTo>
                <a:cubicBezTo>
                  <a:pt x="3706" y="866"/>
                  <a:pt x="2701"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155;p37"/>
          <p:cNvSpPr txBox="1">
            <a:spLocks/>
          </p:cNvSpPr>
          <p:nvPr/>
        </p:nvSpPr>
        <p:spPr>
          <a:xfrm>
            <a:off x="738467" y="204931"/>
            <a:ext cx="5564100" cy="17008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1pPr>
            <a:lvl2pPr marR="0" lvl="1"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2pPr>
            <a:lvl3pPr marR="0" lvl="2"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3pPr>
            <a:lvl4pPr marR="0" lvl="3"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4pPr>
            <a:lvl5pPr marR="0" lvl="4"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5pPr>
            <a:lvl6pPr marR="0" lvl="5"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6pPr>
            <a:lvl7pPr marR="0" lvl="6"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7pPr>
            <a:lvl8pPr marR="0" lvl="7"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8pPr>
            <a:lvl9pPr marR="0" lvl="8" algn="ctr" rtl="0">
              <a:lnSpc>
                <a:spcPct val="100000"/>
              </a:lnSpc>
              <a:spcBef>
                <a:spcPts val="0"/>
              </a:spcBef>
              <a:spcAft>
                <a:spcPts val="0"/>
              </a:spcAft>
              <a:buClr>
                <a:srgbClr val="1D1D1B"/>
              </a:buClr>
              <a:buSzPts val="3600"/>
              <a:buFont typeface="Shadows Into Light"/>
              <a:buNone/>
              <a:defRPr sz="3600" b="0" i="0" u="none" strike="noStrike" cap="none">
                <a:solidFill>
                  <a:srgbClr val="1D1D1B"/>
                </a:solidFill>
                <a:latin typeface="Shadows Into Light"/>
                <a:ea typeface="Shadows Into Light"/>
                <a:cs typeface="Shadows Into Light"/>
                <a:sym typeface="Shadows Into Light"/>
              </a:defRPr>
            </a:lvl9pPr>
          </a:lstStyle>
          <a:p>
            <a:pPr algn="l"/>
            <a:r>
              <a:rPr lang="tr-TR" sz="3200" b="1" dirty="0" smtClean="0"/>
              <a:t>3. </a:t>
            </a:r>
            <a:r>
              <a:rPr lang="tr-TR" sz="3200" b="1" dirty="0"/>
              <a:t>Destekleyin, öğretmenin yerini almaya çalışmayın.</a:t>
            </a:r>
            <a:endParaRPr lang="tr-TR" sz="3200" dirty="0">
              <a:solidFill>
                <a:schemeClr val="accent5"/>
              </a:solidFill>
            </a:endParaRPr>
          </a:p>
        </p:txBody>
      </p:sp>
      <p:sp>
        <p:nvSpPr>
          <p:cNvPr id="110" name="Google Shape;5156;p37"/>
          <p:cNvSpPr txBox="1">
            <a:spLocks/>
          </p:cNvSpPr>
          <p:nvPr/>
        </p:nvSpPr>
        <p:spPr>
          <a:xfrm>
            <a:off x="754878" y="1443888"/>
            <a:ext cx="6049369" cy="35283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15000"/>
              </a:lnSpc>
              <a:spcBef>
                <a:spcPts val="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1pPr>
            <a:lvl2pPr marL="914400" marR="0" lvl="1"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2pPr>
            <a:lvl3pPr marL="1371600" marR="0" lvl="2"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3pPr>
            <a:lvl4pPr marL="1828800" marR="0" lvl="3"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4pPr>
            <a:lvl5pPr marL="2286000" marR="0" lvl="4"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5pPr>
            <a:lvl6pPr marL="2743200" marR="0" lvl="5"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6pPr>
            <a:lvl7pPr marL="3200400" marR="0" lvl="6"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7pPr>
            <a:lvl8pPr marL="3657600" marR="0" lvl="7" indent="-292100" algn="l" rtl="0">
              <a:lnSpc>
                <a:spcPct val="115000"/>
              </a:lnSpc>
              <a:spcBef>
                <a:spcPts val="1600"/>
              </a:spcBef>
              <a:spcAft>
                <a:spcPts val="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8pPr>
            <a:lvl9pPr marL="4114800" marR="0" lvl="8" indent="-292100" algn="l" rtl="0">
              <a:lnSpc>
                <a:spcPct val="115000"/>
              </a:lnSpc>
              <a:spcBef>
                <a:spcPts val="1600"/>
              </a:spcBef>
              <a:spcAft>
                <a:spcPts val="1600"/>
              </a:spcAft>
              <a:buClr>
                <a:srgbClr val="1D1D1B"/>
              </a:buClr>
              <a:buSzPts val="1000"/>
              <a:buFont typeface="Montserrat"/>
              <a:buChar char="■"/>
              <a:defRPr sz="1000" b="0" i="0" u="none" strike="noStrike" cap="none">
                <a:solidFill>
                  <a:srgbClr val="1D1D1B"/>
                </a:solidFill>
                <a:latin typeface="Montserrat"/>
                <a:ea typeface="Montserrat"/>
                <a:cs typeface="Montserrat"/>
                <a:sym typeface="Montserrat"/>
              </a:defRPr>
            </a:lvl9pPr>
          </a:lstStyle>
          <a:p>
            <a:pPr marL="0" indent="0">
              <a:buNone/>
            </a:pPr>
            <a:r>
              <a:rPr lang="tr-TR" sz="1600" dirty="0"/>
              <a:t>Hiç kimse sizden öğrencinizin yeni öğretmeni olmanızı beklemiyor. </a:t>
            </a:r>
            <a:r>
              <a:rPr lang="tr-TR" sz="1600" dirty="0" smtClean="0"/>
              <a:t>Eğer </a:t>
            </a:r>
            <a:r>
              <a:rPr lang="tr-TR" sz="1600" dirty="0"/>
              <a:t>profesyonel olarak öğretmen değilseniz </a:t>
            </a:r>
            <a:r>
              <a:rPr lang="tr-TR" sz="1600" b="1" dirty="0"/>
              <a:t>çocuğunuza öğretmen gibi </a:t>
            </a:r>
            <a:r>
              <a:rPr lang="tr-TR" sz="1600" b="1" dirty="0" smtClean="0"/>
              <a:t>davranmayın.</a:t>
            </a:r>
          </a:p>
          <a:p>
            <a:pPr marL="0" indent="0">
              <a:buNone/>
            </a:pPr>
            <a:endParaRPr lang="tr-TR" sz="1600" dirty="0"/>
          </a:p>
          <a:p>
            <a:pPr marL="0" indent="0">
              <a:buNone/>
            </a:pPr>
            <a:r>
              <a:rPr lang="tr-TR" sz="1600" dirty="0" smtClean="0"/>
              <a:t>Siz </a:t>
            </a:r>
            <a:r>
              <a:rPr lang="tr-TR" sz="1600" dirty="0"/>
              <a:t>çocuğunuzun velisisiniz. Anne ya da babasısınız. Sizin yanınızda şımarmak, kaytarmak, işleri askıya almak isteyeceklerdir. </a:t>
            </a:r>
            <a:r>
              <a:rPr lang="tr-TR" sz="1600" b="1" dirty="0"/>
              <a:t>Sizinle kurdukları duygusal bağın zarar görmesine izin vermeyin. </a:t>
            </a:r>
            <a:endParaRPr lang="tr-TR" sz="1600" b="1" dirty="0" smtClean="0"/>
          </a:p>
          <a:p>
            <a:pPr marL="0" indent="0">
              <a:buNone/>
            </a:pPr>
            <a:endParaRPr lang="tr-TR" sz="1600" dirty="0"/>
          </a:p>
          <a:p>
            <a:pPr marL="0" indent="0" algn="ctr">
              <a:buNone/>
            </a:pPr>
            <a:r>
              <a:rPr lang="tr-TR" sz="1800" b="1" dirty="0" smtClean="0"/>
              <a:t>Destekleyin</a:t>
            </a:r>
            <a:r>
              <a:rPr lang="tr-TR" sz="1800" b="1" dirty="0"/>
              <a:t>, cesaretlendirin ve işin profesyonel kısmını </a:t>
            </a:r>
            <a:r>
              <a:rPr lang="tr-TR" sz="1800" b="1" dirty="0" smtClean="0"/>
              <a:t>okula </a:t>
            </a:r>
            <a:r>
              <a:rPr lang="tr-TR" sz="1800" b="1" dirty="0"/>
              <a:t>bırakın.</a:t>
            </a:r>
            <a:endParaRPr lang="en-US" sz="2400" b="1" dirty="0"/>
          </a:p>
        </p:txBody>
      </p:sp>
      <p:grpSp>
        <p:nvGrpSpPr>
          <p:cNvPr id="12" name="Google Shape;916;p30"/>
          <p:cNvGrpSpPr/>
          <p:nvPr/>
        </p:nvGrpSpPr>
        <p:grpSpPr>
          <a:xfrm>
            <a:off x="7223420" y="555526"/>
            <a:ext cx="1795650" cy="3795475"/>
            <a:chOff x="4673500" y="1346350"/>
            <a:chExt cx="1795650" cy="3795475"/>
          </a:xfrm>
        </p:grpSpPr>
        <p:sp>
          <p:nvSpPr>
            <p:cNvPr id="13" name="Google Shape;917;p30"/>
            <p:cNvSpPr/>
            <p:nvPr/>
          </p:nvSpPr>
          <p:spPr>
            <a:xfrm>
              <a:off x="4673500" y="3941225"/>
              <a:ext cx="1241800" cy="1200600"/>
            </a:xfrm>
            <a:custGeom>
              <a:avLst/>
              <a:gdLst/>
              <a:ahLst/>
              <a:cxnLst/>
              <a:rect l="l" t="t" r="r" b="b"/>
              <a:pathLst>
                <a:path w="49672" h="48024" extrusionOk="0">
                  <a:moveTo>
                    <a:pt x="23703" y="23482"/>
                  </a:moveTo>
                  <a:cubicBezTo>
                    <a:pt x="23775" y="23603"/>
                    <a:pt x="23950" y="23939"/>
                    <a:pt x="24041" y="24512"/>
                  </a:cubicBezTo>
                  <a:cubicBezTo>
                    <a:pt x="24087" y="24804"/>
                    <a:pt x="24410" y="25500"/>
                    <a:pt x="24786" y="26305"/>
                  </a:cubicBezTo>
                  <a:cubicBezTo>
                    <a:pt x="24503" y="26996"/>
                    <a:pt x="23822" y="27645"/>
                    <a:pt x="23194" y="28235"/>
                  </a:cubicBezTo>
                  <a:cubicBezTo>
                    <a:pt x="21658" y="28667"/>
                    <a:pt x="18113" y="29784"/>
                    <a:pt x="16216" y="30413"/>
                  </a:cubicBezTo>
                  <a:lnTo>
                    <a:pt x="12735" y="27219"/>
                  </a:lnTo>
                  <a:cubicBezTo>
                    <a:pt x="13580" y="26784"/>
                    <a:pt x="15461" y="25967"/>
                    <a:pt x="17592" y="25052"/>
                  </a:cubicBezTo>
                  <a:cubicBezTo>
                    <a:pt x="19416" y="24269"/>
                    <a:pt x="22043" y="23754"/>
                    <a:pt x="23703" y="23482"/>
                  </a:cubicBezTo>
                  <a:close/>
                  <a:moveTo>
                    <a:pt x="47080" y="1"/>
                  </a:moveTo>
                  <a:cubicBezTo>
                    <a:pt x="45616" y="1"/>
                    <a:pt x="44064" y="86"/>
                    <a:pt x="44005" y="245"/>
                  </a:cubicBezTo>
                  <a:cubicBezTo>
                    <a:pt x="43992" y="282"/>
                    <a:pt x="44029" y="326"/>
                    <a:pt x="44105" y="377"/>
                  </a:cubicBezTo>
                  <a:cubicBezTo>
                    <a:pt x="44182" y="428"/>
                    <a:pt x="44295" y="486"/>
                    <a:pt x="44435" y="545"/>
                  </a:cubicBezTo>
                  <a:cubicBezTo>
                    <a:pt x="44575" y="606"/>
                    <a:pt x="44741" y="670"/>
                    <a:pt x="44919" y="734"/>
                  </a:cubicBezTo>
                  <a:cubicBezTo>
                    <a:pt x="45099" y="800"/>
                    <a:pt x="45292" y="864"/>
                    <a:pt x="45484" y="927"/>
                  </a:cubicBezTo>
                  <a:cubicBezTo>
                    <a:pt x="45774" y="1021"/>
                    <a:pt x="46066" y="1110"/>
                    <a:pt x="46317" y="1184"/>
                  </a:cubicBezTo>
                  <a:cubicBezTo>
                    <a:pt x="46485" y="1234"/>
                    <a:pt x="46634" y="1277"/>
                    <a:pt x="46755" y="1312"/>
                  </a:cubicBezTo>
                  <a:cubicBezTo>
                    <a:pt x="46933" y="1363"/>
                    <a:pt x="47043" y="1393"/>
                    <a:pt x="47043" y="1393"/>
                  </a:cubicBezTo>
                  <a:cubicBezTo>
                    <a:pt x="47043" y="1393"/>
                    <a:pt x="43615" y="4705"/>
                    <a:pt x="41971" y="6296"/>
                  </a:cubicBezTo>
                  <a:cubicBezTo>
                    <a:pt x="41074" y="7165"/>
                    <a:pt x="39708" y="8221"/>
                    <a:pt x="38651" y="9004"/>
                  </a:cubicBezTo>
                  <a:cubicBezTo>
                    <a:pt x="38574" y="8928"/>
                    <a:pt x="38499" y="8850"/>
                    <a:pt x="38422" y="8778"/>
                  </a:cubicBezTo>
                  <a:cubicBezTo>
                    <a:pt x="38060" y="8430"/>
                    <a:pt x="37701" y="8123"/>
                    <a:pt x="37373" y="7882"/>
                  </a:cubicBezTo>
                  <a:cubicBezTo>
                    <a:pt x="37374" y="7838"/>
                    <a:pt x="37376" y="7794"/>
                    <a:pt x="37377" y="7749"/>
                  </a:cubicBezTo>
                  <a:lnTo>
                    <a:pt x="37377" y="7749"/>
                  </a:lnTo>
                  <a:cubicBezTo>
                    <a:pt x="37043" y="7983"/>
                    <a:pt x="36692" y="8149"/>
                    <a:pt x="36038" y="8478"/>
                  </a:cubicBezTo>
                  <a:cubicBezTo>
                    <a:pt x="34304" y="9352"/>
                    <a:pt x="29447" y="11533"/>
                    <a:pt x="27712" y="15025"/>
                  </a:cubicBezTo>
                  <a:cubicBezTo>
                    <a:pt x="26310" y="17846"/>
                    <a:pt x="25199" y="19618"/>
                    <a:pt x="24823" y="20196"/>
                  </a:cubicBezTo>
                  <a:cubicBezTo>
                    <a:pt x="24823" y="20263"/>
                    <a:pt x="24823" y="20333"/>
                    <a:pt x="24825" y="20402"/>
                  </a:cubicBezTo>
                  <a:lnTo>
                    <a:pt x="24825" y="20425"/>
                  </a:lnTo>
                  <a:cubicBezTo>
                    <a:pt x="24778" y="20418"/>
                    <a:pt x="24733" y="20408"/>
                    <a:pt x="24685" y="20404"/>
                  </a:cubicBezTo>
                  <a:cubicBezTo>
                    <a:pt x="24586" y="20396"/>
                    <a:pt x="24483" y="20392"/>
                    <a:pt x="24374" y="20392"/>
                  </a:cubicBezTo>
                  <a:cubicBezTo>
                    <a:pt x="22635" y="20392"/>
                    <a:pt x="19671" y="21442"/>
                    <a:pt x="17459" y="22536"/>
                  </a:cubicBezTo>
                  <a:cubicBezTo>
                    <a:pt x="15735" y="23388"/>
                    <a:pt x="13007" y="25291"/>
                    <a:pt x="11674" y="26245"/>
                  </a:cubicBezTo>
                  <a:lnTo>
                    <a:pt x="11672" y="26244"/>
                  </a:lnTo>
                  <a:lnTo>
                    <a:pt x="9854" y="26887"/>
                  </a:lnTo>
                  <a:cubicBezTo>
                    <a:pt x="9188" y="26984"/>
                    <a:pt x="7973" y="27135"/>
                    <a:pt x="7806" y="27342"/>
                  </a:cubicBezTo>
                  <a:cubicBezTo>
                    <a:pt x="7736" y="27430"/>
                    <a:pt x="7511" y="27451"/>
                    <a:pt x="7231" y="27451"/>
                  </a:cubicBezTo>
                  <a:cubicBezTo>
                    <a:pt x="6977" y="27451"/>
                    <a:pt x="6677" y="27433"/>
                    <a:pt x="6410" y="27433"/>
                  </a:cubicBezTo>
                  <a:cubicBezTo>
                    <a:pt x="6228" y="27433"/>
                    <a:pt x="6061" y="27442"/>
                    <a:pt x="5934" y="27469"/>
                  </a:cubicBezTo>
                  <a:cubicBezTo>
                    <a:pt x="5412" y="27580"/>
                    <a:pt x="5559" y="27963"/>
                    <a:pt x="5559" y="27963"/>
                  </a:cubicBezTo>
                  <a:lnTo>
                    <a:pt x="6538" y="28059"/>
                  </a:lnTo>
                  <a:lnTo>
                    <a:pt x="1" y="30369"/>
                  </a:lnTo>
                  <a:lnTo>
                    <a:pt x="5286" y="34559"/>
                  </a:lnTo>
                  <a:lnTo>
                    <a:pt x="12414" y="31903"/>
                  </a:lnTo>
                  <a:cubicBezTo>
                    <a:pt x="12541" y="31934"/>
                    <a:pt x="12662" y="31960"/>
                    <a:pt x="12801" y="31998"/>
                  </a:cubicBezTo>
                  <a:cubicBezTo>
                    <a:pt x="13149" y="32094"/>
                    <a:pt x="13437" y="32136"/>
                    <a:pt x="13701" y="32136"/>
                  </a:cubicBezTo>
                  <a:cubicBezTo>
                    <a:pt x="14172" y="32136"/>
                    <a:pt x="14569" y="32001"/>
                    <a:pt x="15101" y="31793"/>
                  </a:cubicBezTo>
                  <a:cubicBezTo>
                    <a:pt x="15398" y="31678"/>
                    <a:pt x="15645" y="31566"/>
                    <a:pt x="15845" y="31470"/>
                  </a:cubicBezTo>
                  <a:cubicBezTo>
                    <a:pt x="17165" y="31296"/>
                    <a:pt x="21197" y="30411"/>
                    <a:pt x="22596" y="30099"/>
                  </a:cubicBezTo>
                  <a:cubicBezTo>
                    <a:pt x="23643" y="31525"/>
                    <a:pt x="26641" y="33918"/>
                    <a:pt x="27153" y="34956"/>
                  </a:cubicBezTo>
                  <a:cubicBezTo>
                    <a:pt x="27180" y="35010"/>
                    <a:pt x="27199" y="35066"/>
                    <a:pt x="27213" y="35124"/>
                  </a:cubicBezTo>
                  <a:cubicBezTo>
                    <a:pt x="27216" y="35137"/>
                    <a:pt x="27219" y="35150"/>
                    <a:pt x="27220" y="35161"/>
                  </a:cubicBezTo>
                  <a:cubicBezTo>
                    <a:pt x="27228" y="35211"/>
                    <a:pt x="27228" y="35257"/>
                    <a:pt x="27214" y="35295"/>
                  </a:cubicBezTo>
                  <a:cubicBezTo>
                    <a:pt x="26985" y="35918"/>
                    <a:pt x="26550" y="36568"/>
                    <a:pt x="26295" y="36918"/>
                  </a:cubicBezTo>
                  <a:cubicBezTo>
                    <a:pt x="25612" y="36640"/>
                    <a:pt x="24907" y="36417"/>
                    <a:pt x="24188" y="36250"/>
                  </a:cubicBezTo>
                  <a:cubicBezTo>
                    <a:pt x="23915" y="36188"/>
                    <a:pt x="23655" y="36159"/>
                    <a:pt x="23407" y="36159"/>
                  </a:cubicBezTo>
                  <a:cubicBezTo>
                    <a:pt x="21175" y="36159"/>
                    <a:pt x="19929" y="38463"/>
                    <a:pt x="19502" y="38589"/>
                  </a:cubicBezTo>
                  <a:cubicBezTo>
                    <a:pt x="19028" y="38728"/>
                    <a:pt x="18452" y="39148"/>
                    <a:pt x="19010" y="39545"/>
                  </a:cubicBezTo>
                  <a:cubicBezTo>
                    <a:pt x="19568" y="39941"/>
                    <a:pt x="18727" y="40314"/>
                    <a:pt x="18389" y="40851"/>
                  </a:cubicBezTo>
                  <a:cubicBezTo>
                    <a:pt x="18183" y="41177"/>
                    <a:pt x="18042" y="41778"/>
                    <a:pt x="17963" y="42198"/>
                  </a:cubicBezTo>
                  <a:cubicBezTo>
                    <a:pt x="16164" y="42352"/>
                    <a:pt x="14629" y="43096"/>
                    <a:pt x="14232" y="44176"/>
                  </a:cubicBezTo>
                  <a:cubicBezTo>
                    <a:pt x="13716" y="45575"/>
                    <a:pt x="18267" y="46603"/>
                    <a:pt x="18267" y="46603"/>
                  </a:cubicBezTo>
                  <a:cubicBezTo>
                    <a:pt x="18267" y="46603"/>
                    <a:pt x="21906" y="48023"/>
                    <a:pt x="25756" y="48023"/>
                  </a:cubicBezTo>
                  <a:cubicBezTo>
                    <a:pt x="26964" y="48023"/>
                    <a:pt x="28193" y="47883"/>
                    <a:pt x="29337" y="47516"/>
                  </a:cubicBezTo>
                  <a:cubicBezTo>
                    <a:pt x="34126" y="45978"/>
                    <a:pt x="33944" y="43412"/>
                    <a:pt x="34300" y="42061"/>
                  </a:cubicBezTo>
                  <a:cubicBezTo>
                    <a:pt x="34658" y="40708"/>
                    <a:pt x="38585" y="37304"/>
                    <a:pt x="42971" y="34950"/>
                  </a:cubicBezTo>
                  <a:cubicBezTo>
                    <a:pt x="47357" y="32595"/>
                    <a:pt x="49264" y="30474"/>
                    <a:pt x="45089" y="27277"/>
                  </a:cubicBezTo>
                  <a:cubicBezTo>
                    <a:pt x="42350" y="25181"/>
                    <a:pt x="39943" y="24174"/>
                    <a:pt x="37957" y="24094"/>
                  </a:cubicBezTo>
                  <a:cubicBezTo>
                    <a:pt x="37957" y="24094"/>
                    <a:pt x="37957" y="24093"/>
                    <a:pt x="37957" y="24092"/>
                  </a:cubicBezTo>
                  <a:cubicBezTo>
                    <a:pt x="38007" y="23974"/>
                    <a:pt x="38060" y="23857"/>
                    <a:pt x="38114" y="23740"/>
                  </a:cubicBezTo>
                  <a:cubicBezTo>
                    <a:pt x="38147" y="23668"/>
                    <a:pt x="38179" y="23595"/>
                    <a:pt x="38214" y="23522"/>
                  </a:cubicBezTo>
                  <a:cubicBezTo>
                    <a:pt x="38275" y="23398"/>
                    <a:pt x="38342" y="23276"/>
                    <a:pt x="38409" y="23155"/>
                  </a:cubicBezTo>
                  <a:cubicBezTo>
                    <a:pt x="38441" y="23094"/>
                    <a:pt x="38472" y="23033"/>
                    <a:pt x="38507" y="22974"/>
                  </a:cubicBezTo>
                  <a:cubicBezTo>
                    <a:pt x="38611" y="22795"/>
                    <a:pt x="38722" y="22619"/>
                    <a:pt x="38839" y="22448"/>
                  </a:cubicBezTo>
                  <a:cubicBezTo>
                    <a:pt x="39047" y="22151"/>
                    <a:pt x="39230" y="21837"/>
                    <a:pt x="39384" y="21511"/>
                  </a:cubicBezTo>
                  <a:cubicBezTo>
                    <a:pt x="40020" y="20155"/>
                    <a:pt x="39895" y="19036"/>
                    <a:pt x="39749" y="18258"/>
                  </a:cubicBezTo>
                  <a:cubicBezTo>
                    <a:pt x="39666" y="17826"/>
                    <a:pt x="39578" y="17499"/>
                    <a:pt x="39609" y="17294"/>
                  </a:cubicBezTo>
                  <a:cubicBezTo>
                    <a:pt x="39708" y="16641"/>
                    <a:pt x="40792" y="14076"/>
                    <a:pt x="41073" y="12934"/>
                  </a:cubicBezTo>
                  <a:cubicBezTo>
                    <a:pt x="41090" y="12856"/>
                    <a:pt x="41097" y="12777"/>
                    <a:pt x="41091" y="12698"/>
                  </a:cubicBezTo>
                  <a:cubicBezTo>
                    <a:pt x="41076" y="12443"/>
                    <a:pt x="40970" y="12129"/>
                    <a:pt x="40794" y="11782"/>
                  </a:cubicBezTo>
                  <a:cubicBezTo>
                    <a:pt x="41914" y="11112"/>
                    <a:pt x="44171" y="9897"/>
                    <a:pt x="45204" y="8750"/>
                  </a:cubicBezTo>
                  <a:cubicBezTo>
                    <a:pt x="46182" y="7660"/>
                    <a:pt x="48508" y="3501"/>
                    <a:pt x="49356" y="1396"/>
                  </a:cubicBezTo>
                  <a:cubicBezTo>
                    <a:pt x="49356" y="1395"/>
                    <a:pt x="49356" y="1395"/>
                    <a:pt x="49356" y="1394"/>
                  </a:cubicBezTo>
                  <a:cubicBezTo>
                    <a:pt x="49392" y="1308"/>
                    <a:pt x="49424" y="1226"/>
                    <a:pt x="49452" y="1147"/>
                  </a:cubicBezTo>
                  <a:cubicBezTo>
                    <a:pt x="49482" y="1068"/>
                    <a:pt x="49510" y="992"/>
                    <a:pt x="49534" y="921"/>
                  </a:cubicBezTo>
                  <a:lnTo>
                    <a:pt x="49535" y="915"/>
                  </a:lnTo>
                  <a:cubicBezTo>
                    <a:pt x="49558" y="846"/>
                    <a:pt x="49580" y="781"/>
                    <a:pt x="49597" y="720"/>
                  </a:cubicBezTo>
                  <a:cubicBezTo>
                    <a:pt x="49599" y="712"/>
                    <a:pt x="49600" y="706"/>
                    <a:pt x="49602" y="699"/>
                  </a:cubicBezTo>
                  <a:cubicBezTo>
                    <a:pt x="49617" y="645"/>
                    <a:pt x="49631" y="593"/>
                    <a:pt x="49641" y="546"/>
                  </a:cubicBezTo>
                  <a:cubicBezTo>
                    <a:pt x="49644" y="537"/>
                    <a:pt x="49644" y="530"/>
                    <a:pt x="49646" y="521"/>
                  </a:cubicBezTo>
                  <a:cubicBezTo>
                    <a:pt x="49654" y="479"/>
                    <a:pt x="49662" y="438"/>
                    <a:pt x="49667" y="402"/>
                  </a:cubicBezTo>
                  <a:cubicBezTo>
                    <a:pt x="49668" y="389"/>
                    <a:pt x="49667" y="379"/>
                    <a:pt x="49668" y="368"/>
                  </a:cubicBezTo>
                  <a:cubicBezTo>
                    <a:pt x="49670" y="341"/>
                    <a:pt x="49671" y="316"/>
                    <a:pt x="49670" y="290"/>
                  </a:cubicBezTo>
                  <a:cubicBezTo>
                    <a:pt x="49669" y="276"/>
                    <a:pt x="49665" y="263"/>
                    <a:pt x="49661" y="251"/>
                  </a:cubicBezTo>
                  <a:cubicBezTo>
                    <a:pt x="49660" y="237"/>
                    <a:pt x="49656" y="223"/>
                    <a:pt x="49653" y="211"/>
                  </a:cubicBezTo>
                  <a:cubicBezTo>
                    <a:pt x="49644" y="191"/>
                    <a:pt x="49629" y="176"/>
                    <a:pt x="49610" y="167"/>
                  </a:cubicBezTo>
                  <a:cubicBezTo>
                    <a:pt x="49354" y="54"/>
                    <a:pt x="48245" y="1"/>
                    <a:pt x="470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18;p30"/>
            <p:cNvSpPr/>
            <p:nvPr/>
          </p:nvSpPr>
          <p:spPr>
            <a:xfrm>
              <a:off x="5765650" y="3207100"/>
              <a:ext cx="194975" cy="767900"/>
            </a:xfrm>
            <a:custGeom>
              <a:avLst/>
              <a:gdLst/>
              <a:ahLst/>
              <a:cxnLst/>
              <a:rect l="l" t="t" r="r" b="b"/>
              <a:pathLst>
                <a:path w="7799" h="30716" extrusionOk="0">
                  <a:moveTo>
                    <a:pt x="3775" y="0"/>
                  </a:moveTo>
                  <a:lnTo>
                    <a:pt x="1" y="5604"/>
                  </a:lnTo>
                  <a:cubicBezTo>
                    <a:pt x="1" y="5604"/>
                    <a:pt x="1914" y="11421"/>
                    <a:pt x="2615" y="15271"/>
                  </a:cubicBezTo>
                  <a:cubicBezTo>
                    <a:pt x="3316" y="19120"/>
                    <a:pt x="4786" y="27133"/>
                    <a:pt x="4786" y="27133"/>
                  </a:cubicBezTo>
                  <a:cubicBezTo>
                    <a:pt x="4786" y="27133"/>
                    <a:pt x="1091" y="27341"/>
                    <a:pt x="1026" y="27946"/>
                  </a:cubicBezTo>
                  <a:cubicBezTo>
                    <a:pt x="963" y="28523"/>
                    <a:pt x="5465" y="30716"/>
                    <a:pt x="6515" y="30716"/>
                  </a:cubicBezTo>
                  <a:cubicBezTo>
                    <a:pt x="6564" y="30716"/>
                    <a:pt x="6606" y="30711"/>
                    <a:pt x="6639" y="30701"/>
                  </a:cubicBezTo>
                  <a:cubicBezTo>
                    <a:pt x="7377" y="30476"/>
                    <a:pt x="7799" y="15429"/>
                    <a:pt x="7355" y="12016"/>
                  </a:cubicBezTo>
                  <a:cubicBezTo>
                    <a:pt x="6913" y="8602"/>
                    <a:pt x="4554" y="4062"/>
                    <a:pt x="4362" y="3021"/>
                  </a:cubicBezTo>
                  <a:cubicBezTo>
                    <a:pt x="4169" y="1981"/>
                    <a:pt x="3775"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9;p30"/>
            <p:cNvSpPr/>
            <p:nvPr/>
          </p:nvSpPr>
          <p:spPr>
            <a:xfrm>
              <a:off x="5759125" y="3200850"/>
              <a:ext cx="204375" cy="780250"/>
            </a:xfrm>
            <a:custGeom>
              <a:avLst/>
              <a:gdLst/>
              <a:ahLst/>
              <a:cxnLst/>
              <a:rect l="l" t="t" r="r" b="b"/>
              <a:pathLst>
                <a:path w="8175" h="31210" extrusionOk="0">
                  <a:moveTo>
                    <a:pt x="3908" y="885"/>
                  </a:moveTo>
                  <a:cubicBezTo>
                    <a:pt x="4040" y="1552"/>
                    <a:pt x="4253" y="2635"/>
                    <a:pt x="4378" y="3316"/>
                  </a:cubicBezTo>
                  <a:cubicBezTo>
                    <a:pt x="4447" y="3687"/>
                    <a:pt x="4742" y="4399"/>
                    <a:pt x="5150" y="5386"/>
                  </a:cubicBezTo>
                  <a:cubicBezTo>
                    <a:pt x="5917" y="7243"/>
                    <a:pt x="7079" y="10048"/>
                    <a:pt x="7370" y="12298"/>
                  </a:cubicBezTo>
                  <a:cubicBezTo>
                    <a:pt x="7820" y="15769"/>
                    <a:pt x="7366" y="29618"/>
                    <a:pt x="6778" y="30722"/>
                  </a:cubicBezTo>
                  <a:cubicBezTo>
                    <a:pt x="6762" y="30723"/>
                    <a:pt x="6744" y="30724"/>
                    <a:pt x="6724" y="30724"/>
                  </a:cubicBezTo>
                  <a:cubicBezTo>
                    <a:pt x="5862" y="30724"/>
                    <a:pt x="1959" y="28832"/>
                    <a:pt x="1555" y="28223"/>
                  </a:cubicBezTo>
                  <a:cubicBezTo>
                    <a:pt x="1836" y="27992"/>
                    <a:pt x="3389" y="27726"/>
                    <a:pt x="5061" y="27631"/>
                  </a:cubicBezTo>
                  <a:cubicBezTo>
                    <a:pt x="5132" y="27627"/>
                    <a:pt x="5198" y="27593"/>
                    <a:pt x="5242" y="27537"/>
                  </a:cubicBezTo>
                  <a:cubicBezTo>
                    <a:pt x="5286" y="27481"/>
                    <a:pt x="5303" y="27409"/>
                    <a:pt x="5292" y="27339"/>
                  </a:cubicBezTo>
                  <a:cubicBezTo>
                    <a:pt x="5292" y="27339"/>
                    <a:pt x="3821" y="19326"/>
                    <a:pt x="3121" y="15477"/>
                  </a:cubicBezTo>
                  <a:cubicBezTo>
                    <a:pt x="2480" y="11954"/>
                    <a:pt x="808" y="6734"/>
                    <a:pt x="536" y="5892"/>
                  </a:cubicBezTo>
                  <a:lnTo>
                    <a:pt x="3908" y="885"/>
                  </a:lnTo>
                  <a:close/>
                  <a:moveTo>
                    <a:pt x="4033" y="1"/>
                  </a:moveTo>
                  <a:cubicBezTo>
                    <a:pt x="3952" y="1"/>
                    <a:pt x="3874" y="41"/>
                    <a:pt x="3829" y="110"/>
                  </a:cubicBezTo>
                  <a:lnTo>
                    <a:pt x="55" y="5716"/>
                  </a:lnTo>
                  <a:cubicBezTo>
                    <a:pt x="12" y="5779"/>
                    <a:pt x="1" y="5859"/>
                    <a:pt x="25" y="5932"/>
                  </a:cubicBezTo>
                  <a:cubicBezTo>
                    <a:pt x="44" y="5990"/>
                    <a:pt x="1941" y="11778"/>
                    <a:pt x="2631" y="15566"/>
                  </a:cubicBezTo>
                  <a:cubicBezTo>
                    <a:pt x="3254" y="18991"/>
                    <a:pt x="4487" y="25710"/>
                    <a:pt x="4751" y="27152"/>
                  </a:cubicBezTo>
                  <a:cubicBezTo>
                    <a:pt x="2344" y="27307"/>
                    <a:pt x="1096" y="27648"/>
                    <a:pt x="1039" y="28169"/>
                  </a:cubicBezTo>
                  <a:cubicBezTo>
                    <a:pt x="1019" y="28355"/>
                    <a:pt x="1137" y="28544"/>
                    <a:pt x="1423" y="28781"/>
                  </a:cubicBezTo>
                  <a:cubicBezTo>
                    <a:pt x="2409" y="29597"/>
                    <a:pt x="5759" y="31210"/>
                    <a:pt x="6801" y="31210"/>
                  </a:cubicBezTo>
                  <a:cubicBezTo>
                    <a:pt x="6807" y="31210"/>
                    <a:pt x="6814" y="31210"/>
                    <a:pt x="6820" y="31210"/>
                  </a:cubicBezTo>
                  <a:cubicBezTo>
                    <a:pt x="6872" y="31210"/>
                    <a:pt x="6923" y="31202"/>
                    <a:pt x="6972" y="31189"/>
                  </a:cubicBezTo>
                  <a:cubicBezTo>
                    <a:pt x="8098" y="30845"/>
                    <a:pt x="8174" y="14627"/>
                    <a:pt x="7864" y="12234"/>
                  </a:cubicBezTo>
                  <a:cubicBezTo>
                    <a:pt x="7565" y="9920"/>
                    <a:pt x="6388" y="7076"/>
                    <a:pt x="5610" y="5195"/>
                  </a:cubicBezTo>
                  <a:cubicBezTo>
                    <a:pt x="5228" y="4273"/>
                    <a:pt x="4928" y="3545"/>
                    <a:pt x="4868" y="3226"/>
                  </a:cubicBezTo>
                  <a:cubicBezTo>
                    <a:pt x="4676" y="2184"/>
                    <a:pt x="4280" y="201"/>
                    <a:pt x="4280" y="201"/>
                  </a:cubicBezTo>
                  <a:cubicBezTo>
                    <a:pt x="4260" y="102"/>
                    <a:pt x="4183" y="26"/>
                    <a:pt x="4085" y="6"/>
                  </a:cubicBezTo>
                  <a:cubicBezTo>
                    <a:pt x="4067" y="2"/>
                    <a:pt x="4050" y="1"/>
                    <a:pt x="40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0;p30"/>
            <p:cNvSpPr/>
            <p:nvPr/>
          </p:nvSpPr>
          <p:spPr>
            <a:xfrm>
              <a:off x="5789700" y="3885425"/>
              <a:ext cx="154000" cy="89575"/>
            </a:xfrm>
            <a:custGeom>
              <a:avLst/>
              <a:gdLst/>
              <a:ahLst/>
              <a:cxnLst/>
              <a:rect l="l" t="t" r="r" b="b"/>
              <a:pathLst>
                <a:path w="6160" h="3583" extrusionOk="0">
                  <a:moveTo>
                    <a:pt x="3824" y="0"/>
                  </a:moveTo>
                  <a:lnTo>
                    <a:pt x="3824" y="0"/>
                  </a:lnTo>
                  <a:cubicBezTo>
                    <a:pt x="3823" y="0"/>
                    <a:pt x="129" y="208"/>
                    <a:pt x="64" y="813"/>
                  </a:cubicBezTo>
                  <a:cubicBezTo>
                    <a:pt x="1" y="1390"/>
                    <a:pt x="4503" y="3583"/>
                    <a:pt x="5553" y="3583"/>
                  </a:cubicBezTo>
                  <a:cubicBezTo>
                    <a:pt x="5602" y="3583"/>
                    <a:pt x="5644" y="3578"/>
                    <a:pt x="5677" y="3568"/>
                  </a:cubicBezTo>
                  <a:cubicBezTo>
                    <a:pt x="5861" y="3513"/>
                    <a:pt x="6023" y="2544"/>
                    <a:pt x="6160" y="1068"/>
                  </a:cubicBezTo>
                  <a:lnTo>
                    <a:pt x="6160" y="1068"/>
                  </a:lnTo>
                  <a:cubicBezTo>
                    <a:pt x="5678" y="1422"/>
                    <a:pt x="5244" y="1540"/>
                    <a:pt x="4879" y="1540"/>
                  </a:cubicBezTo>
                  <a:cubicBezTo>
                    <a:pt x="4147" y="1540"/>
                    <a:pt x="3692" y="1065"/>
                    <a:pt x="3692" y="1065"/>
                  </a:cubicBezTo>
                  <a:lnTo>
                    <a:pt x="3824" y="0"/>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1;p30"/>
            <p:cNvSpPr/>
            <p:nvPr/>
          </p:nvSpPr>
          <p:spPr>
            <a:xfrm>
              <a:off x="5784600" y="3879200"/>
              <a:ext cx="165675" cy="101900"/>
            </a:xfrm>
            <a:custGeom>
              <a:avLst/>
              <a:gdLst/>
              <a:ahLst/>
              <a:cxnLst/>
              <a:rect l="l" t="t" r="r" b="b"/>
              <a:pathLst>
                <a:path w="6627" h="4076" extrusionOk="0">
                  <a:moveTo>
                    <a:pt x="3745" y="516"/>
                  </a:moveTo>
                  <a:lnTo>
                    <a:pt x="3650" y="1284"/>
                  </a:lnTo>
                  <a:cubicBezTo>
                    <a:pt x="3639" y="1357"/>
                    <a:pt x="3665" y="1432"/>
                    <a:pt x="3716" y="1487"/>
                  </a:cubicBezTo>
                  <a:cubicBezTo>
                    <a:pt x="3724" y="1494"/>
                    <a:pt x="4258" y="2036"/>
                    <a:pt x="5093" y="2036"/>
                  </a:cubicBezTo>
                  <a:cubicBezTo>
                    <a:pt x="5384" y="2036"/>
                    <a:pt x="5712" y="1970"/>
                    <a:pt x="6067" y="1792"/>
                  </a:cubicBezTo>
                  <a:lnTo>
                    <a:pt x="6067" y="1792"/>
                  </a:lnTo>
                  <a:cubicBezTo>
                    <a:pt x="5929" y="3101"/>
                    <a:pt x="5808" y="3481"/>
                    <a:pt x="5758" y="3588"/>
                  </a:cubicBezTo>
                  <a:cubicBezTo>
                    <a:pt x="5747" y="3588"/>
                    <a:pt x="5735" y="3589"/>
                    <a:pt x="5722" y="3589"/>
                  </a:cubicBezTo>
                  <a:cubicBezTo>
                    <a:pt x="4883" y="3589"/>
                    <a:pt x="943" y="1701"/>
                    <a:pt x="536" y="1089"/>
                  </a:cubicBezTo>
                  <a:cubicBezTo>
                    <a:pt x="800" y="870"/>
                    <a:pt x="2189" y="624"/>
                    <a:pt x="3745" y="516"/>
                  </a:cubicBezTo>
                  <a:close/>
                  <a:moveTo>
                    <a:pt x="4033" y="0"/>
                  </a:moveTo>
                  <a:cubicBezTo>
                    <a:pt x="4026" y="0"/>
                    <a:pt x="4020" y="0"/>
                    <a:pt x="4014" y="1"/>
                  </a:cubicBezTo>
                  <a:cubicBezTo>
                    <a:pt x="1423" y="147"/>
                    <a:pt x="79" y="495"/>
                    <a:pt x="20" y="1035"/>
                  </a:cubicBezTo>
                  <a:cubicBezTo>
                    <a:pt x="0" y="1221"/>
                    <a:pt x="118" y="1410"/>
                    <a:pt x="404" y="1647"/>
                  </a:cubicBezTo>
                  <a:cubicBezTo>
                    <a:pt x="1390" y="2463"/>
                    <a:pt x="4740" y="4076"/>
                    <a:pt x="5782" y="4076"/>
                  </a:cubicBezTo>
                  <a:cubicBezTo>
                    <a:pt x="5786" y="4076"/>
                    <a:pt x="5790" y="4076"/>
                    <a:pt x="5794" y="4076"/>
                  </a:cubicBezTo>
                  <a:cubicBezTo>
                    <a:pt x="5847" y="4076"/>
                    <a:pt x="5901" y="4069"/>
                    <a:pt x="5953" y="4055"/>
                  </a:cubicBezTo>
                  <a:cubicBezTo>
                    <a:pt x="6150" y="3994"/>
                    <a:pt x="6374" y="3927"/>
                    <a:pt x="6611" y="1339"/>
                  </a:cubicBezTo>
                  <a:cubicBezTo>
                    <a:pt x="6626" y="1182"/>
                    <a:pt x="6499" y="1067"/>
                    <a:pt x="6362" y="1067"/>
                  </a:cubicBezTo>
                  <a:cubicBezTo>
                    <a:pt x="6313" y="1067"/>
                    <a:pt x="6262" y="1082"/>
                    <a:pt x="6216" y="1115"/>
                  </a:cubicBezTo>
                  <a:cubicBezTo>
                    <a:pt x="5785" y="1433"/>
                    <a:pt x="5400" y="1538"/>
                    <a:pt x="5080" y="1538"/>
                  </a:cubicBezTo>
                  <a:cubicBezTo>
                    <a:pt x="4628" y="1538"/>
                    <a:pt x="4304" y="1330"/>
                    <a:pt x="4158" y="1215"/>
                  </a:cubicBezTo>
                  <a:lnTo>
                    <a:pt x="4275" y="279"/>
                  </a:lnTo>
                  <a:cubicBezTo>
                    <a:pt x="4284" y="206"/>
                    <a:pt x="4260" y="133"/>
                    <a:pt x="4210" y="79"/>
                  </a:cubicBezTo>
                  <a:cubicBezTo>
                    <a:pt x="4164" y="28"/>
                    <a:pt x="4099" y="0"/>
                    <a:pt x="40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2;p30"/>
            <p:cNvSpPr/>
            <p:nvPr/>
          </p:nvSpPr>
          <p:spPr>
            <a:xfrm>
              <a:off x="5514075" y="2057475"/>
              <a:ext cx="208475" cy="267925"/>
            </a:xfrm>
            <a:custGeom>
              <a:avLst/>
              <a:gdLst/>
              <a:ahLst/>
              <a:cxnLst/>
              <a:rect l="l" t="t" r="r" b="b"/>
              <a:pathLst>
                <a:path w="8339" h="10717" extrusionOk="0">
                  <a:moveTo>
                    <a:pt x="723" y="0"/>
                  </a:moveTo>
                  <a:cubicBezTo>
                    <a:pt x="168" y="0"/>
                    <a:pt x="0" y="679"/>
                    <a:pt x="203" y="1121"/>
                  </a:cubicBezTo>
                  <a:cubicBezTo>
                    <a:pt x="451" y="1659"/>
                    <a:pt x="6420" y="9551"/>
                    <a:pt x="7429" y="10579"/>
                  </a:cubicBezTo>
                  <a:cubicBezTo>
                    <a:pt x="7522" y="10674"/>
                    <a:pt x="7602" y="10717"/>
                    <a:pt x="7670" y="10717"/>
                  </a:cubicBezTo>
                  <a:cubicBezTo>
                    <a:pt x="8338" y="10717"/>
                    <a:pt x="7869" y="6549"/>
                    <a:pt x="7869" y="6549"/>
                  </a:cubicBezTo>
                  <a:cubicBezTo>
                    <a:pt x="7869" y="6549"/>
                    <a:pt x="2004" y="503"/>
                    <a:pt x="1131" y="102"/>
                  </a:cubicBezTo>
                  <a:cubicBezTo>
                    <a:pt x="977" y="31"/>
                    <a:pt x="841" y="0"/>
                    <a:pt x="7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3;p30"/>
            <p:cNvSpPr/>
            <p:nvPr/>
          </p:nvSpPr>
          <p:spPr>
            <a:xfrm>
              <a:off x="5508700" y="2051275"/>
              <a:ext cx="216550" cy="280400"/>
            </a:xfrm>
            <a:custGeom>
              <a:avLst/>
              <a:gdLst/>
              <a:ahLst/>
              <a:cxnLst/>
              <a:rect l="l" t="t" r="r" b="b"/>
              <a:pathLst>
                <a:path w="8662" h="11216" extrusionOk="0">
                  <a:moveTo>
                    <a:pt x="939" y="496"/>
                  </a:moveTo>
                  <a:cubicBezTo>
                    <a:pt x="1025" y="496"/>
                    <a:pt x="1126" y="523"/>
                    <a:pt x="1241" y="575"/>
                  </a:cubicBezTo>
                  <a:cubicBezTo>
                    <a:pt x="1847" y="853"/>
                    <a:pt x="5499" y="4491"/>
                    <a:pt x="7846" y="6908"/>
                  </a:cubicBezTo>
                  <a:cubicBezTo>
                    <a:pt x="8020" y="8504"/>
                    <a:pt x="8061" y="10316"/>
                    <a:pt x="7861" y="10689"/>
                  </a:cubicBezTo>
                  <a:cubicBezTo>
                    <a:pt x="7849" y="10680"/>
                    <a:pt x="7837" y="10668"/>
                    <a:pt x="7821" y="10653"/>
                  </a:cubicBezTo>
                  <a:cubicBezTo>
                    <a:pt x="6831" y="9645"/>
                    <a:pt x="881" y="1779"/>
                    <a:pt x="644" y="1265"/>
                  </a:cubicBezTo>
                  <a:cubicBezTo>
                    <a:pt x="540" y="1039"/>
                    <a:pt x="574" y="727"/>
                    <a:pt x="718" y="582"/>
                  </a:cubicBezTo>
                  <a:cubicBezTo>
                    <a:pt x="776" y="525"/>
                    <a:pt x="849" y="496"/>
                    <a:pt x="939" y="496"/>
                  </a:cubicBezTo>
                  <a:close/>
                  <a:moveTo>
                    <a:pt x="937" y="1"/>
                  </a:moveTo>
                  <a:cubicBezTo>
                    <a:pt x="716" y="1"/>
                    <a:pt x="519" y="78"/>
                    <a:pt x="367" y="231"/>
                  </a:cubicBezTo>
                  <a:cubicBezTo>
                    <a:pt x="76" y="522"/>
                    <a:pt x="0" y="1057"/>
                    <a:pt x="192" y="1474"/>
                  </a:cubicBezTo>
                  <a:cubicBezTo>
                    <a:pt x="447" y="2027"/>
                    <a:pt x="6404" y="9920"/>
                    <a:pt x="7467" y="11001"/>
                  </a:cubicBezTo>
                  <a:cubicBezTo>
                    <a:pt x="7626" y="11164"/>
                    <a:pt x="7767" y="11215"/>
                    <a:pt x="7884" y="11215"/>
                  </a:cubicBezTo>
                  <a:cubicBezTo>
                    <a:pt x="7943" y="11215"/>
                    <a:pt x="8003" y="11201"/>
                    <a:pt x="8058" y="11175"/>
                  </a:cubicBezTo>
                  <a:cubicBezTo>
                    <a:pt x="8661" y="10888"/>
                    <a:pt x="8540" y="8621"/>
                    <a:pt x="8331" y="6768"/>
                  </a:cubicBezTo>
                  <a:cubicBezTo>
                    <a:pt x="8326" y="6713"/>
                    <a:pt x="8302" y="6663"/>
                    <a:pt x="8263" y="6623"/>
                  </a:cubicBezTo>
                  <a:cubicBezTo>
                    <a:pt x="7659" y="6001"/>
                    <a:pt x="2340" y="532"/>
                    <a:pt x="1449" y="123"/>
                  </a:cubicBezTo>
                  <a:cubicBezTo>
                    <a:pt x="1270" y="41"/>
                    <a:pt x="1097" y="1"/>
                    <a:pt x="9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4;p30"/>
            <p:cNvSpPr/>
            <p:nvPr/>
          </p:nvSpPr>
          <p:spPr>
            <a:xfrm>
              <a:off x="5133800" y="1793100"/>
              <a:ext cx="412275" cy="477150"/>
            </a:xfrm>
            <a:custGeom>
              <a:avLst/>
              <a:gdLst/>
              <a:ahLst/>
              <a:cxnLst/>
              <a:rect l="l" t="t" r="r" b="b"/>
              <a:pathLst>
                <a:path w="16491" h="19086" extrusionOk="0">
                  <a:moveTo>
                    <a:pt x="7860" y="0"/>
                  </a:moveTo>
                  <a:lnTo>
                    <a:pt x="1" y="5667"/>
                  </a:lnTo>
                  <a:lnTo>
                    <a:pt x="9304" y="19085"/>
                  </a:lnTo>
                  <a:lnTo>
                    <a:pt x="16491" y="13038"/>
                  </a:lnTo>
                  <a:lnTo>
                    <a:pt x="786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5;p30"/>
            <p:cNvSpPr/>
            <p:nvPr/>
          </p:nvSpPr>
          <p:spPr>
            <a:xfrm>
              <a:off x="5126775" y="1786875"/>
              <a:ext cx="426250" cy="489575"/>
            </a:xfrm>
            <a:custGeom>
              <a:avLst/>
              <a:gdLst/>
              <a:ahLst/>
              <a:cxnLst/>
              <a:rect l="l" t="t" r="r" b="b"/>
              <a:pathLst>
                <a:path w="17050" h="19583" extrusionOk="0">
                  <a:moveTo>
                    <a:pt x="8077" y="603"/>
                  </a:moveTo>
                  <a:lnTo>
                    <a:pt x="16441" y="13240"/>
                  </a:lnTo>
                  <a:lnTo>
                    <a:pt x="9634" y="18967"/>
                  </a:lnTo>
                  <a:lnTo>
                    <a:pt x="627" y="5976"/>
                  </a:lnTo>
                  <a:lnTo>
                    <a:pt x="8077" y="603"/>
                  </a:lnTo>
                  <a:close/>
                  <a:moveTo>
                    <a:pt x="8142" y="1"/>
                  </a:moveTo>
                  <a:cubicBezTo>
                    <a:pt x="8091" y="1"/>
                    <a:pt x="8040" y="16"/>
                    <a:pt x="7996" y="48"/>
                  </a:cubicBezTo>
                  <a:lnTo>
                    <a:pt x="136" y="5715"/>
                  </a:lnTo>
                  <a:cubicBezTo>
                    <a:pt x="27" y="5794"/>
                    <a:pt x="0" y="5946"/>
                    <a:pt x="77" y="6058"/>
                  </a:cubicBezTo>
                  <a:lnTo>
                    <a:pt x="9380" y="19475"/>
                  </a:lnTo>
                  <a:cubicBezTo>
                    <a:pt x="9420" y="19533"/>
                    <a:pt x="9482" y="19571"/>
                    <a:pt x="9552" y="19580"/>
                  </a:cubicBezTo>
                  <a:cubicBezTo>
                    <a:pt x="9562" y="19581"/>
                    <a:pt x="9573" y="19583"/>
                    <a:pt x="9585" y="19583"/>
                  </a:cubicBezTo>
                  <a:cubicBezTo>
                    <a:pt x="9643" y="19583"/>
                    <a:pt x="9699" y="19562"/>
                    <a:pt x="9745" y="19524"/>
                  </a:cubicBezTo>
                  <a:lnTo>
                    <a:pt x="16932" y="13478"/>
                  </a:lnTo>
                  <a:cubicBezTo>
                    <a:pt x="17029" y="13397"/>
                    <a:pt x="17049" y="13255"/>
                    <a:pt x="16979" y="13149"/>
                  </a:cubicBezTo>
                  <a:lnTo>
                    <a:pt x="8349" y="112"/>
                  </a:lnTo>
                  <a:cubicBezTo>
                    <a:pt x="8301" y="39"/>
                    <a:pt x="8222" y="1"/>
                    <a:pt x="81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6;p30"/>
            <p:cNvSpPr/>
            <p:nvPr/>
          </p:nvSpPr>
          <p:spPr>
            <a:xfrm>
              <a:off x="5165400" y="1829550"/>
              <a:ext cx="348975" cy="403925"/>
            </a:xfrm>
            <a:custGeom>
              <a:avLst/>
              <a:gdLst/>
              <a:ahLst/>
              <a:cxnLst/>
              <a:rect l="l" t="t" r="r" b="b"/>
              <a:pathLst>
                <a:path w="13959" h="16157" extrusionOk="0">
                  <a:moveTo>
                    <a:pt x="6654" y="1"/>
                  </a:moveTo>
                  <a:lnTo>
                    <a:pt x="0" y="4798"/>
                  </a:lnTo>
                  <a:lnTo>
                    <a:pt x="7875" y="16156"/>
                  </a:lnTo>
                  <a:lnTo>
                    <a:pt x="13959" y="11038"/>
                  </a:lnTo>
                  <a:lnTo>
                    <a:pt x="6654"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7;p30"/>
            <p:cNvSpPr/>
            <p:nvPr/>
          </p:nvSpPr>
          <p:spPr>
            <a:xfrm>
              <a:off x="5158325" y="1823350"/>
              <a:ext cx="363000" cy="416350"/>
            </a:xfrm>
            <a:custGeom>
              <a:avLst/>
              <a:gdLst/>
              <a:ahLst/>
              <a:cxnLst/>
              <a:rect l="l" t="t" r="r" b="b"/>
              <a:pathLst>
                <a:path w="14520" h="16654" extrusionOk="0">
                  <a:moveTo>
                    <a:pt x="6871" y="603"/>
                  </a:moveTo>
                  <a:lnTo>
                    <a:pt x="13912" y="11238"/>
                  </a:lnTo>
                  <a:lnTo>
                    <a:pt x="8207" y="16038"/>
                  </a:lnTo>
                  <a:lnTo>
                    <a:pt x="627" y="5106"/>
                  </a:lnTo>
                  <a:lnTo>
                    <a:pt x="6871" y="603"/>
                  </a:lnTo>
                  <a:close/>
                  <a:moveTo>
                    <a:pt x="6936" y="0"/>
                  </a:moveTo>
                  <a:cubicBezTo>
                    <a:pt x="6886" y="0"/>
                    <a:pt x="6835" y="15"/>
                    <a:pt x="6791" y="47"/>
                  </a:cubicBezTo>
                  <a:lnTo>
                    <a:pt x="138" y="4845"/>
                  </a:lnTo>
                  <a:cubicBezTo>
                    <a:pt x="28" y="4924"/>
                    <a:pt x="1" y="5076"/>
                    <a:pt x="78" y="5188"/>
                  </a:cubicBezTo>
                  <a:lnTo>
                    <a:pt x="7953" y="16546"/>
                  </a:lnTo>
                  <a:cubicBezTo>
                    <a:pt x="7993" y="16603"/>
                    <a:pt x="8055" y="16642"/>
                    <a:pt x="8125" y="16652"/>
                  </a:cubicBezTo>
                  <a:cubicBezTo>
                    <a:pt x="8136" y="16653"/>
                    <a:pt x="8146" y="16653"/>
                    <a:pt x="8158" y="16654"/>
                  </a:cubicBezTo>
                  <a:cubicBezTo>
                    <a:pt x="8216" y="16654"/>
                    <a:pt x="8274" y="16633"/>
                    <a:pt x="8318" y="16595"/>
                  </a:cubicBezTo>
                  <a:lnTo>
                    <a:pt x="14402" y="11477"/>
                  </a:lnTo>
                  <a:cubicBezTo>
                    <a:pt x="14498" y="11396"/>
                    <a:pt x="14519" y="11255"/>
                    <a:pt x="14449" y="11150"/>
                  </a:cubicBezTo>
                  <a:lnTo>
                    <a:pt x="7144" y="112"/>
                  </a:lnTo>
                  <a:cubicBezTo>
                    <a:pt x="7096" y="39"/>
                    <a:pt x="7017" y="0"/>
                    <a:pt x="693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8;p30"/>
            <p:cNvSpPr/>
            <p:nvPr/>
          </p:nvSpPr>
          <p:spPr>
            <a:xfrm>
              <a:off x="5401900" y="1999775"/>
              <a:ext cx="157950" cy="98575"/>
            </a:xfrm>
            <a:custGeom>
              <a:avLst/>
              <a:gdLst/>
              <a:ahLst/>
              <a:cxnLst/>
              <a:rect l="l" t="t" r="r" b="b"/>
              <a:pathLst>
                <a:path w="6318" h="3943" extrusionOk="0">
                  <a:moveTo>
                    <a:pt x="585" y="0"/>
                  </a:moveTo>
                  <a:cubicBezTo>
                    <a:pt x="0" y="0"/>
                    <a:pt x="5" y="887"/>
                    <a:pt x="335" y="1197"/>
                  </a:cubicBezTo>
                  <a:cubicBezTo>
                    <a:pt x="568" y="1415"/>
                    <a:pt x="1518" y="1450"/>
                    <a:pt x="2103" y="1450"/>
                  </a:cubicBezTo>
                  <a:cubicBezTo>
                    <a:pt x="2297" y="1450"/>
                    <a:pt x="2451" y="1446"/>
                    <a:pt x="2525" y="1443"/>
                  </a:cubicBezTo>
                  <a:lnTo>
                    <a:pt x="2525" y="1443"/>
                  </a:lnTo>
                  <a:cubicBezTo>
                    <a:pt x="2611" y="1628"/>
                    <a:pt x="2958" y="2197"/>
                    <a:pt x="3783" y="3331"/>
                  </a:cubicBezTo>
                  <a:cubicBezTo>
                    <a:pt x="4136" y="3816"/>
                    <a:pt x="5373" y="3913"/>
                    <a:pt x="5654" y="3942"/>
                  </a:cubicBezTo>
                  <a:lnTo>
                    <a:pt x="6318" y="3456"/>
                  </a:lnTo>
                  <a:cubicBezTo>
                    <a:pt x="6318" y="3456"/>
                    <a:pt x="6027" y="2669"/>
                    <a:pt x="5382" y="1654"/>
                  </a:cubicBezTo>
                  <a:cubicBezTo>
                    <a:pt x="4774" y="696"/>
                    <a:pt x="4369" y="181"/>
                    <a:pt x="3365" y="181"/>
                  </a:cubicBezTo>
                  <a:cubicBezTo>
                    <a:pt x="3307" y="181"/>
                    <a:pt x="3246" y="183"/>
                    <a:pt x="3183" y="186"/>
                  </a:cubicBezTo>
                  <a:cubicBezTo>
                    <a:pt x="3011" y="196"/>
                    <a:pt x="2848" y="200"/>
                    <a:pt x="2693" y="200"/>
                  </a:cubicBezTo>
                  <a:cubicBezTo>
                    <a:pt x="1823" y="200"/>
                    <a:pt x="1209" y="65"/>
                    <a:pt x="653" y="4"/>
                  </a:cubicBezTo>
                  <a:cubicBezTo>
                    <a:pt x="630" y="2"/>
                    <a:pt x="607"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9;p30"/>
            <p:cNvSpPr/>
            <p:nvPr/>
          </p:nvSpPr>
          <p:spPr>
            <a:xfrm>
              <a:off x="5396200" y="1993525"/>
              <a:ext cx="170700" cy="111075"/>
            </a:xfrm>
            <a:custGeom>
              <a:avLst/>
              <a:gdLst/>
              <a:ahLst/>
              <a:cxnLst/>
              <a:rect l="l" t="t" r="r" b="b"/>
              <a:pathLst>
                <a:path w="6828" h="4443" extrusionOk="0">
                  <a:moveTo>
                    <a:pt x="807" y="1"/>
                  </a:moveTo>
                  <a:cubicBezTo>
                    <a:pt x="518" y="1"/>
                    <a:pt x="298" y="149"/>
                    <a:pt x="178" y="411"/>
                  </a:cubicBezTo>
                  <a:cubicBezTo>
                    <a:pt x="0" y="797"/>
                    <a:pt x="99" y="1354"/>
                    <a:pt x="392" y="1629"/>
                  </a:cubicBezTo>
                  <a:cubicBezTo>
                    <a:pt x="685" y="1902"/>
                    <a:pt x="1639" y="1951"/>
                    <a:pt x="2295" y="1951"/>
                  </a:cubicBezTo>
                  <a:cubicBezTo>
                    <a:pt x="2409" y="1951"/>
                    <a:pt x="2514" y="1949"/>
                    <a:pt x="2605" y="1947"/>
                  </a:cubicBezTo>
                  <a:cubicBezTo>
                    <a:pt x="2773" y="2260"/>
                    <a:pt x="3129" y="2790"/>
                    <a:pt x="3809" y="3726"/>
                  </a:cubicBezTo>
                  <a:cubicBezTo>
                    <a:pt x="4164" y="4215"/>
                    <a:pt x="5111" y="4364"/>
                    <a:pt x="5792" y="4434"/>
                  </a:cubicBezTo>
                  <a:lnTo>
                    <a:pt x="5854" y="4440"/>
                  </a:lnTo>
                  <a:cubicBezTo>
                    <a:pt x="5863" y="4441"/>
                    <a:pt x="5872" y="4442"/>
                    <a:pt x="5882" y="4442"/>
                  </a:cubicBezTo>
                  <a:lnTo>
                    <a:pt x="5882" y="4441"/>
                  </a:lnTo>
                  <a:cubicBezTo>
                    <a:pt x="6014" y="4441"/>
                    <a:pt x="6123" y="4338"/>
                    <a:pt x="6130" y="4205"/>
                  </a:cubicBezTo>
                  <a:cubicBezTo>
                    <a:pt x="6138" y="4073"/>
                    <a:pt x="6040" y="3959"/>
                    <a:pt x="5909" y="3945"/>
                  </a:cubicBezTo>
                  <a:lnTo>
                    <a:pt x="5843" y="3938"/>
                  </a:lnTo>
                  <a:cubicBezTo>
                    <a:pt x="4714" y="3822"/>
                    <a:pt x="4333" y="3600"/>
                    <a:pt x="4211" y="3433"/>
                  </a:cubicBezTo>
                  <a:cubicBezTo>
                    <a:pt x="3523" y="2486"/>
                    <a:pt x="3186" y="1959"/>
                    <a:pt x="3049" y="1718"/>
                  </a:cubicBezTo>
                  <a:cubicBezTo>
                    <a:pt x="3055" y="1655"/>
                    <a:pt x="3038" y="1591"/>
                    <a:pt x="2999" y="1539"/>
                  </a:cubicBezTo>
                  <a:cubicBezTo>
                    <a:pt x="2900" y="1410"/>
                    <a:pt x="2807" y="1373"/>
                    <a:pt x="2732" y="1373"/>
                  </a:cubicBezTo>
                  <a:cubicBezTo>
                    <a:pt x="2665" y="1373"/>
                    <a:pt x="2613" y="1402"/>
                    <a:pt x="2584" y="1424"/>
                  </a:cubicBezTo>
                  <a:cubicBezTo>
                    <a:pt x="2572" y="1433"/>
                    <a:pt x="2561" y="1441"/>
                    <a:pt x="2550" y="1449"/>
                  </a:cubicBezTo>
                  <a:cubicBezTo>
                    <a:pt x="2476" y="1450"/>
                    <a:pt x="2401" y="1451"/>
                    <a:pt x="2328" y="1451"/>
                  </a:cubicBezTo>
                  <a:cubicBezTo>
                    <a:pt x="1550" y="1451"/>
                    <a:pt x="853" y="1375"/>
                    <a:pt x="732" y="1264"/>
                  </a:cubicBezTo>
                  <a:cubicBezTo>
                    <a:pt x="597" y="1137"/>
                    <a:pt x="543" y="805"/>
                    <a:pt x="629" y="620"/>
                  </a:cubicBezTo>
                  <a:cubicBezTo>
                    <a:pt x="668" y="536"/>
                    <a:pt x="721" y="499"/>
                    <a:pt x="811" y="499"/>
                  </a:cubicBezTo>
                  <a:cubicBezTo>
                    <a:pt x="825" y="499"/>
                    <a:pt x="839" y="500"/>
                    <a:pt x="855" y="502"/>
                  </a:cubicBezTo>
                  <a:cubicBezTo>
                    <a:pt x="1007" y="518"/>
                    <a:pt x="1163" y="541"/>
                    <a:pt x="1327" y="563"/>
                  </a:cubicBezTo>
                  <a:cubicBezTo>
                    <a:pt x="1759" y="625"/>
                    <a:pt x="2275" y="699"/>
                    <a:pt x="2928" y="699"/>
                  </a:cubicBezTo>
                  <a:cubicBezTo>
                    <a:pt x="3086" y="699"/>
                    <a:pt x="3251" y="695"/>
                    <a:pt x="3426" y="685"/>
                  </a:cubicBezTo>
                  <a:cubicBezTo>
                    <a:pt x="3487" y="681"/>
                    <a:pt x="3545" y="680"/>
                    <a:pt x="3602" y="680"/>
                  </a:cubicBezTo>
                  <a:cubicBezTo>
                    <a:pt x="4455" y="680"/>
                    <a:pt x="4790" y="1075"/>
                    <a:pt x="5402" y="2037"/>
                  </a:cubicBezTo>
                  <a:cubicBezTo>
                    <a:pt x="6021" y="3015"/>
                    <a:pt x="6310" y="3784"/>
                    <a:pt x="6313" y="3792"/>
                  </a:cubicBezTo>
                  <a:cubicBezTo>
                    <a:pt x="6351" y="3892"/>
                    <a:pt x="6446" y="3954"/>
                    <a:pt x="6546" y="3954"/>
                  </a:cubicBezTo>
                  <a:cubicBezTo>
                    <a:pt x="6575" y="3954"/>
                    <a:pt x="6604" y="3949"/>
                    <a:pt x="6633" y="3938"/>
                  </a:cubicBezTo>
                  <a:cubicBezTo>
                    <a:pt x="6762" y="3891"/>
                    <a:pt x="6828" y="3748"/>
                    <a:pt x="6780" y="3619"/>
                  </a:cubicBezTo>
                  <a:cubicBezTo>
                    <a:pt x="6767" y="3585"/>
                    <a:pt x="6471" y="2795"/>
                    <a:pt x="5821" y="1770"/>
                  </a:cubicBezTo>
                  <a:cubicBezTo>
                    <a:pt x="5201" y="795"/>
                    <a:pt x="4729" y="181"/>
                    <a:pt x="3601" y="181"/>
                  </a:cubicBezTo>
                  <a:cubicBezTo>
                    <a:pt x="3535" y="181"/>
                    <a:pt x="3467" y="183"/>
                    <a:pt x="3397" y="188"/>
                  </a:cubicBezTo>
                  <a:cubicBezTo>
                    <a:pt x="3231" y="197"/>
                    <a:pt x="3074" y="201"/>
                    <a:pt x="2925" y="201"/>
                  </a:cubicBezTo>
                  <a:cubicBezTo>
                    <a:pt x="2313" y="201"/>
                    <a:pt x="1832" y="133"/>
                    <a:pt x="1398" y="71"/>
                  </a:cubicBezTo>
                  <a:cubicBezTo>
                    <a:pt x="1227" y="47"/>
                    <a:pt x="1066" y="24"/>
                    <a:pt x="910" y="7"/>
                  </a:cubicBezTo>
                  <a:cubicBezTo>
                    <a:pt x="875" y="3"/>
                    <a:pt x="840" y="1"/>
                    <a:pt x="80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0;p30"/>
            <p:cNvSpPr/>
            <p:nvPr/>
          </p:nvSpPr>
          <p:spPr>
            <a:xfrm>
              <a:off x="5731725" y="1518200"/>
              <a:ext cx="326175" cy="412475"/>
            </a:xfrm>
            <a:custGeom>
              <a:avLst/>
              <a:gdLst/>
              <a:ahLst/>
              <a:cxnLst/>
              <a:rect l="l" t="t" r="r" b="b"/>
              <a:pathLst>
                <a:path w="13047" h="16499" extrusionOk="0">
                  <a:moveTo>
                    <a:pt x="3654" y="1"/>
                  </a:moveTo>
                  <a:cubicBezTo>
                    <a:pt x="2775" y="1"/>
                    <a:pt x="2026" y="328"/>
                    <a:pt x="1545" y="1140"/>
                  </a:cubicBezTo>
                  <a:cubicBezTo>
                    <a:pt x="1545" y="1140"/>
                    <a:pt x="943" y="3688"/>
                    <a:pt x="962" y="4885"/>
                  </a:cubicBezTo>
                  <a:cubicBezTo>
                    <a:pt x="980" y="6082"/>
                    <a:pt x="1605" y="7195"/>
                    <a:pt x="802" y="7705"/>
                  </a:cubicBezTo>
                  <a:cubicBezTo>
                    <a:pt x="0" y="8215"/>
                    <a:pt x="330" y="9296"/>
                    <a:pt x="724" y="9787"/>
                  </a:cubicBezTo>
                  <a:cubicBezTo>
                    <a:pt x="1118" y="10278"/>
                    <a:pt x="917" y="16454"/>
                    <a:pt x="4048" y="16497"/>
                  </a:cubicBezTo>
                  <a:cubicBezTo>
                    <a:pt x="4089" y="16498"/>
                    <a:pt x="4130" y="16498"/>
                    <a:pt x="4172" y="16498"/>
                  </a:cubicBezTo>
                  <a:cubicBezTo>
                    <a:pt x="7259" y="16498"/>
                    <a:pt x="10201" y="14906"/>
                    <a:pt x="10829" y="13206"/>
                  </a:cubicBezTo>
                  <a:cubicBezTo>
                    <a:pt x="11465" y="11483"/>
                    <a:pt x="13047" y="6579"/>
                    <a:pt x="11058" y="4271"/>
                  </a:cubicBezTo>
                  <a:cubicBezTo>
                    <a:pt x="9593" y="2570"/>
                    <a:pt x="6115" y="1"/>
                    <a:pt x="36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1;p30"/>
            <p:cNvSpPr/>
            <p:nvPr/>
          </p:nvSpPr>
          <p:spPr>
            <a:xfrm>
              <a:off x="5731375" y="1512000"/>
              <a:ext cx="332200" cy="424875"/>
            </a:xfrm>
            <a:custGeom>
              <a:avLst/>
              <a:gdLst/>
              <a:ahLst/>
              <a:cxnLst/>
              <a:rect l="l" t="t" r="r" b="b"/>
              <a:pathLst>
                <a:path w="13288" h="16995" extrusionOk="0">
                  <a:moveTo>
                    <a:pt x="3660" y="499"/>
                  </a:moveTo>
                  <a:cubicBezTo>
                    <a:pt x="5915" y="499"/>
                    <a:pt x="9329" y="2876"/>
                    <a:pt x="10883" y="4682"/>
                  </a:cubicBezTo>
                  <a:cubicBezTo>
                    <a:pt x="12737" y="6834"/>
                    <a:pt x="11309" y="11473"/>
                    <a:pt x="10608" y="13368"/>
                  </a:cubicBezTo>
                  <a:cubicBezTo>
                    <a:pt x="10053" y="14874"/>
                    <a:pt x="7258" y="16496"/>
                    <a:pt x="4121" y="16496"/>
                  </a:cubicBezTo>
                  <a:cubicBezTo>
                    <a:pt x="4102" y="16496"/>
                    <a:pt x="4084" y="16496"/>
                    <a:pt x="4065" y="16495"/>
                  </a:cubicBezTo>
                  <a:cubicBezTo>
                    <a:pt x="1917" y="16466"/>
                    <a:pt x="1467" y="13050"/>
                    <a:pt x="1225" y="11215"/>
                  </a:cubicBezTo>
                  <a:cubicBezTo>
                    <a:pt x="1120" y="10409"/>
                    <a:pt x="1067" y="10047"/>
                    <a:pt x="932" y="9879"/>
                  </a:cubicBezTo>
                  <a:cubicBezTo>
                    <a:pt x="710" y="9603"/>
                    <a:pt x="520" y="9111"/>
                    <a:pt x="587" y="8709"/>
                  </a:cubicBezTo>
                  <a:cubicBezTo>
                    <a:pt x="626" y="8472"/>
                    <a:pt x="745" y="8293"/>
                    <a:pt x="950" y="8163"/>
                  </a:cubicBezTo>
                  <a:cubicBezTo>
                    <a:pt x="1637" y="7728"/>
                    <a:pt x="1496" y="6949"/>
                    <a:pt x="1358" y="6196"/>
                  </a:cubicBezTo>
                  <a:cubicBezTo>
                    <a:pt x="1295" y="5850"/>
                    <a:pt x="1230" y="5493"/>
                    <a:pt x="1225" y="5129"/>
                  </a:cubicBezTo>
                  <a:cubicBezTo>
                    <a:pt x="1208" y="4055"/>
                    <a:pt x="1719" y="1802"/>
                    <a:pt x="1792" y="1483"/>
                  </a:cubicBezTo>
                  <a:cubicBezTo>
                    <a:pt x="2155" y="891"/>
                    <a:pt x="2682" y="572"/>
                    <a:pt x="3403" y="509"/>
                  </a:cubicBezTo>
                  <a:cubicBezTo>
                    <a:pt x="3487" y="502"/>
                    <a:pt x="3572" y="499"/>
                    <a:pt x="3660" y="499"/>
                  </a:cubicBezTo>
                  <a:close/>
                  <a:moveTo>
                    <a:pt x="3655" y="1"/>
                  </a:moveTo>
                  <a:cubicBezTo>
                    <a:pt x="3555" y="1"/>
                    <a:pt x="3456" y="5"/>
                    <a:pt x="3359" y="13"/>
                  </a:cubicBezTo>
                  <a:cubicBezTo>
                    <a:pt x="2467" y="93"/>
                    <a:pt x="1790" y="512"/>
                    <a:pt x="1346" y="1262"/>
                  </a:cubicBezTo>
                  <a:cubicBezTo>
                    <a:pt x="1332" y="1284"/>
                    <a:pt x="1323" y="1307"/>
                    <a:pt x="1317" y="1332"/>
                  </a:cubicBezTo>
                  <a:cubicBezTo>
                    <a:pt x="1292" y="1437"/>
                    <a:pt x="707" y="3924"/>
                    <a:pt x="727" y="5137"/>
                  </a:cubicBezTo>
                  <a:cubicBezTo>
                    <a:pt x="733" y="5542"/>
                    <a:pt x="805" y="5937"/>
                    <a:pt x="868" y="6286"/>
                  </a:cubicBezTo>
                  <a:cubicBezTo>
                    <a:pt x="1008" y="7053"/>
                    <a:pt x="1067" y="7498"/>
                    <a:pt x="682" y="7744"/>
                  </a:cubicBezTo>
                  <a:cubicBezTo>
                    <a:pt x="360" y="7949"/>
                    <a:pt x="158" y="8254"/>
                    <a:pt x="96" y="8628"/>
                  </a:cubicBezTo>
                  <a:cubicBezTo>
                    <a:pt x="1" y="9203"/>
                    <a:pt x="252" y="9828"/>
                    <a:pt x="539" y="10185"/>
                  </a:cubicBezTo>
                  <a:cubicBezTo>
                    <a:pt x="601" y="10289"/>
                    <a:pt x="671" y="10816"/>
                    <a:pt x="733" y="11280"/>
                  </a:cubicBezTo>
                  <a:cubicBezTo>
                    <a:pt x="994" y="13265"/>
                    <a:pt x="1478" y="16958"/>
                    <a:pt x="4058" y="16995"/>
                  </a:cubicBezTo>
                  <a:lnTo>
                    <a:pt x="4183" y="16995"/>
                  </a:lnTo>
                  <a:cubicBezTo>
                    <a:pt x="7240" y="16995"/>
                    <a:pt x="10379" y="15429"/>
                    <a:pt x="11076" y="13541"/>
                  </a:cubicBezTo>
                  <a:cubicBezTo>
                    <a:pt x="11807" y="11564"/>
                    <a:pt x="13288" y="6710"/>
                    <a:pt x="11261" y="4357"/>
                  </a:cubicBezTo>
                  <a:cubicBezTo>
                    <a:pt x="9677" y="2518"/>
                    <a:pt x="6133" y="1"/>
                    <a:pt x="36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2;p30"/>
            <p:cNvSpPr/>
            <p:nvPr/>
          </p:nvSpPr>
          <p:spPr>
            <a:xfrm>
              <a:off x="5764325" y="1683550"/>
              <a:ext cx="29025" cy="35575"/>
            </a:xfrm>
            <a:custGeom>
              <a:avLst/>
              <a:gdLst/>
              <a:ahLst/>
              <a:cxnLst/>
              <a:rect l="l" t="t" r="r" b="b"/>
              <a:pathLst>
                <a:path w="1161" h="1423" extrusionOk="0">
                  <a:moveTo>
                    <a:pt x="355" y="0"/>
                  </a:moveTo>
                  <a:cubicBezTo>
                    <a:pt x="315" y="0"/>
                    <a:pt x="274" y="10"/>
                    <a:pt x="236" y="30"/>
                  </a:cubicBezTo>
                  <a:cubicBezTo>
                    <a:pt x="116" y="97"/>
                    <a:pt x="71" y="248"/>
                    <a:pt x="138" y="370"/>
                  </a:cubicBezTo>
                  <a:lnTo>
                    <a:pt x="439" y="918"/>
                  </a:lnTo>
                  <a:lnTo>
                    <a:pt x="246" y="925"/>
                  </a:lnTo>
                  <a:cubicBezTo>
                    <a:pt x="109" y="927"/>
                    <a:pt x="0" y="1040"/>
                    <a:pt x="2" y="1177"/>
                  </a:cubicBezTo>
                  <a:cubicBezTo>
                    <a:pt x="5" y="1313"/>
                    <a:pt x="115" y="1422"/>
                    <a:pt x="250" y="1422"/>
                  </a:cubicBezTo>
                  <a:cubicBezTo>
                    <a:pt x="252" y="1422"/>
                    <a:pt x="253" y="1422"/>
                    <a:pt x="254" y="1422"/>
                  </a:cubicBezTo>
                  <a:lnTo>
                    <a:pt x="264" y="1422"/>
                  </a:lnTo>
                  <a:lnTo>
                    <a:pt x="860" y="1403"/>
                  </a:lnTo>
                  <a:cubicBezTo>
                    <a:pt x="1046" y="1397"/>
                    <a:pt x="1160" y="1197"/>
                    <a:pt x="1071" y="1034"/>
                  </a:cubicBezTo>
                  <a:lnTo>
                    <a:pt x="574" y="129"/>
                  </a:lnTo>
                  <a:cubicBezTo>
                    <a:pt x="528" y="47"/>
                    <a:pt x="443" y="0"/>
                    <a:pt x="3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3;p30"/>
            <p:cNvSpPr/>
            <p:nvPr/>
          </p:nvSpPr>
          <p:spPr>
            <a:xfrm>
              <a:off x="5764550" y="1647125"/>
              <a:ext cx="38200" cy="51425"/>
            </a:xfrm>
            <a:custGeom>
              <a:avLst/>
              <a:gdLst/>
              <a:ahLst/>
              <a:cxnLst/>
              <a:rect l="l" t="t" r="r" b="b"/>
              <a:pathLst>
                <a:path w="1528" h="2057" extrusionOk="0">
                  <a:moveTo>
                    <a:pt x="256" y="1"/>
                  </a:moveTo>
                  <a:cubicBezTo>
                    <a:pt x="111" y="5"/>
                    <a:pt x="9" y="106"/>
                    <a:pt x="5" y="241"/>
                  </a:cubicBezTo>
                  <a:cubicBezTo>
                    <a:pt x="0" y="377"/>
                    <a:pt x="107" y="492"/>
                    <a:pt x="243" y="499"/>
                  </a:cubicBezTo>
                  <a:cubicBezTo>
                    <a:pt x="272" y="500"/>
                    <a:pt x="951" y="552"/>
                    <a:pt x="1023" y="1821"/>
                  </a:cubicBezTo>
                  <a:cubicBezTo>
                    <a:pt x="1030" y="1953"/>
                    <a:pt x="1139" y="2057"/>
                    <a:pt x="1272" y="2057"/>
                  </a:cubicBezTo>
                  <a:cubicBezTo>
                    <a:pt x="1276" y="2057"/>
                    <a:pt x="1281" y="2056"/>
                    <a:pt x="1286" y="2056"/>
                  </a:cubicBezTo>
                  <a:cubicBezTo>
                    <a:pt x="1423" y="2048"/>
                    <a:pt x="1527" y="1930"/>
                    <a:pt x="1520" y="1793"/>
                  </a:cubicBezTo>
                  <a:cubicBezTo>
                    <a:pt x="1422" y="42"/>
                    <a:pt x="304" y="2"/>
                    <a:pt x="25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4;p30"/>
            <p:cNvSpPr/>
            <p:nvPr/>
          </p:nvSpPr>
          <p:spPr>
            <a:xfrm>
              <a:off x="5888300" y="1797500"/>
              <a:ext cx="136675" cy="230275"/>
            </a:xfrm>
            <a:custGeom>
              <a:avLst/>
              <a:gdLst/>
              <a:ahLst/>
              <a:cxnLst/>
              <a:rect l="l" t="t" r="r" b="b"/>
              <a:pathLst>
                <a:path w="5467" h="9211" extrusionOk="0">
                  <a:moveTo>
                    <a:pt x="5086" y="1"/>
                  </a:moveTo>
                  <a:lnTo>
                    <a:pt x="275" y="4402"/>
                  </a:lnTo>
                  <a:cubicBezTo>
                    <a:pt x="275" y="4402"/>
                    <a:pt x="475" y="6664"/>
                    <a:pt x="266" y="8583"/>
                  </a:cubicBezTo>
                  <a:cubicBezTo>
                    <a:pt x="246" y="8762"/>
                    <a:pt x="152" y="8973"/>
                    <a:pt x="0" y="9211"/>
                  </a:cubicBezTo>
                  <a:cubicBezTo>
                    <a:pt x="1276" y="8370"/>
                    <a:pt x="3305" y="7129"/>
                    <a:pt x="4967" y="6558"/>
                  </a:cubicBezTo>
                  <a:cubicBezTo>
                    <a:pt x="5125" y="6504"/>
                    <a:pt x="5292" y="6439"/>
                    <a:pt x="5467" y="6367"/>
                  </a:cubicBezTo>
                  <a:cubicBezTo>
                    <a:pt x="5073" y="3646"/>
                    <a:pt x="5086" y="1"/>
                    <a:pt x="50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5;p30"/>
            <p:cNvSpPr/>
            <p:nvPr/>
          </p:nvSpPr>
          <p:spPr>
            <a:xfrm>
              <a:off x="5880375" y="1791250"/>
              <a:ext cx="151150" cy="242750"/>
            </a:xfrm>
            <a:custGeom>
              <a:avLst/>
              <a:gdLst/>
              <a:ahLst/>
              <a:cxnLst/>
              <a:rect l="l" t="t" r="r" b="b"/>
              <a:pathLst>
                <a:path w="6046" h="9710" extrusionOk="0">
                  <a:moveTo>
                    <a:pt x="5158" y="811"/>
                  </a:moveTo>
                  <a:cubicBezTo>
                    <a:pt x="5172" y="1912"/>
                    <a:pt x="5233" y="4417"/>
                    <a:pt x="5510" y="6458"/>
                  </a:cubicBezTo>
                  <a:cubicBezTo>
                    <a:pt x="5404" y="6501"/>
                    <a:pt x="5302" y="6539"/>
                    <a:pt x="5204" y="6573"/>
                  </a:cubicBezTo>
                  <a:cubicBezTo>
                    <a:pt x="3796" y="7056"/>
                    <a:pt x="2144" y="7999"/>
                    <a:pt x="834" y="8830"/>
                  </a:cubicBezTo>
                  <a:cubicBezTo>
                    <a:pt x="1014" y="7150"/>
                    <a:pt x="889" y="5254"/>
                    <a:pt x="850" y="4754"/>
                  </a:cubicBezTo>
                  <a:lnTo>
                    <a:pt x="5158" y="811"/>
                  </a:lnTo>
                  <a:close/>
                  <a:moveTo>
                    <a:pt x="5402" y="1"/>
                  </a:moveTo>
                  <a:cubicBezTo>
                    <a:pt x="5344" y="1"/>
                    <a:pt x="5285" y="21"/>
                    <a:pt x="5236" y="66"/>
                  </a:cubicBezTo>
                  <a:lnTo>
                    <a:pt x="424" y="4469"/>
                  </a:lnTo>
                  <a:cubicBezTo>
                    <a:pt x="366" y="4521"/>
                    <a:pt x="337" y="4597"/>
                    <a:pt x="343" y="4675"/>
                  </a:cubicBezTo>
                  <a:cubicBezTo>
                    <a:pt x="346" y="4697"/>
                    <a:pt x="540" y="6934"/>
                    <a:pt x="335" y="8806"/>
                  </a:cubicBezTo>
                  <a:cubicBezTo>
                    <a:pt x="325" y="8897"/>
                    <a:pt x="278" y="9061"/>
                    <a:pt x="107" y="9327"/>
                  </a:cubicBezTo>
                  <a:cubicBezTo>
                    <a:pt x="1" y="9492"/>
                    <a:pt x="120" y="9709"/>
                    <a:pt x="317" y="9709"/>
                  </a:cubicBezTo>
                  <a:cubicBezTo>
                    <a:pt x="365" y="9709"/>
                    <a:pt x="413" y="9696"/>
                    <a:pt x="455" y="9668"/>
                  </a:cubicBezTo>
                  <a:cubicBezTo>
                    <a:pt x="1809" y="8775"/>
                    <a:pt x="3762" y="7595"/>
                    <a:pt x="5365" y="7044"/>
                  </a:cubicBezTo>
                  <a:cubicBezTo>
                    <a:pt x="5528" y="6988"/>
                    <a:pt x="5700" y="6920"/>
                    <a:pt x="5879" y="6846"/>
                  </a:cubicBezTo>
                  <a:cubicBezTo>
                    <a:pt x="5984" y="6802"/>
                    <a:pt x="6046" y="6692"/>
                    <a:pt x="6030" y="6580"/>
                  </a:cubicBezTo>
                  <a:cubicBezTo>
                    <a:pt x="5644" y="3910"/>
                    <a:pt x="5653" y="287"/>
                    <a:pt x="5653" y="251"/>
                  </a:cubicBezTo>
                  <a:cubicBezTo>
                    <a:pt x="5653" y="101"/>
                    <a:pt x="5530" y="1"/>
                    <a:pt x="540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6;p30"/>
            <p:cNvSpPr/>
            <p:nvPr/>
          </p:nvSpPr>
          <p:spPr>
            <a:xfrm>
              <a:off x="5468625" y="3293375"/>
              <a:ext cx="318650" cy="1069775"/>
            </a:xfrm>
            <a:custGeom>
              <a:avLst/>
              <a:gdLst/>
              <a:ahLst/>
              <a:cxnLst/>
              <a:rect l="l" t="t" r="r" b="b"/>
              <a:pathLst>
                <a:path w="12746" h="42791" extrusionOk="0">
                  <a:moveTo>
                    <a:pt x="12746" y="1"/>
                  </a:moveTo>
                  <a:lnTo>
                    <a:pt x="3699" y="4168"/>
                  </a:lnTo>
                  <a:cubicBezTo>
                    <a:pt x="3699" y="4168"/>
                    <a:pt x="3435" y="10917"/>
                    <a:pt x="3998" y="13222"/>
                  </a:cubicBezTo>
                  <a:cubicBezTo>
                    <a:pt x="4562" y="15527"/>
                    <a:pt x="6663" y="34595"/>
                    <a:pt x="6576" y="36319"/>
                  </a:cubicBezTo>
                  <a:cubicBezTo>
                    <a:pt x="6489" y="38043"/>
                    <a:pt x="6412" y="38749"/>
                    <a:pt x="6412" y="38749"/>
                  </a:cubicBezTo>
                  <a:cubicBezTo>
                    <a:pt x="6412" y="38749"/>
                    <a:pt x="1231" y="39507"/>
                    <a:pt x="705" y="39654"/>
                  </a:cubicBezTo>
                  <a:cubicBezTo>
                    <a:pt x="179" y="39801"/>
                    <a:pt x="0" y="40494"/>
                    <a:pt x="2868" y="41318"/>
                  </a:cubicBezTo>
                  <a:cubicBezTo>
                    <a:pt x="5007" y="41933"/>
                    <a:pt x="6780" y="42791"/>
                    <a:pt x="7796" y="42791"/>
                  </a:cubicBezTo>
                  <a:cubicBezTo>
                    <a:pt x="8142" y="42791"/>
                    <a:pt x="8401" y="42692"/>
                    <a:pt x="8556" y="42450"/>
                  </a:cubicBezTo>
                  <a:cubicBezTo>
                    <a:pt x="9170" y="41497"/>
                    <a:pt x="10001" y="37949"/>
                    <a:pt x="10246" y="35394"/>
                  </a:cubicBezTo>
                  <a:cubicBezTo>
                    <a:pt x="10818" y="29431"/>
                    <a:pt x="11796" y="22708"/>
                    <a:pt x="11209" y="19686"/>
                  </a:cubicBezTo>
                  <a:cubicBezTo>
                    <a:pt x="10622" y="16665"/>
                    <a:pt x="9093" y="12928"/>
                    <a:pt x="9303" y="11931"/>
                  </a:cubicBezTo>
                  <a:cubicBezTo>
                    <a:pt x="9514" y="10935"/>
                    <a:pt x="12745" y="1"/>
                    <a:pt x="127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7;p30"/>
            <p:cNvSpPr/>
            <p:nvPr/>
          </p:nvSpPr>
          <p:spPr>
            <a:xfrm>
              <a:off x="5472200" y="3287175"/>
              <a:ext cx="322300" cy="1082225"/>
            </a:xfrm>
            <a:custGeom>
              <a:avLst/>
              <a:gdLst/>
              <a:ahLst/>
              <a:cxnLst/>
              <a:rect l="l" t="t" r="r" b="b"/>
              <a:pathLst>
                <a:path w="12892" h="43289" extrusionOk="0">
                  <a:moveTo>
                    <a:pt x="12209" y="706"/>
                  </a:moveTo>
                  <a:cubicBezTo>
                    <a:pt x="11554" y="2925"/>
                    <a:pt x="9103" y="11248"/>
                    <a:pt x="8916" y="12129"/>
                  </a:cubicBezTo>
                  <a:cubicBezTo>
                    <a:pt x="8786" y="12747"/>
                    <a:pt x="9202" y="14128"/>
                    <a:pt x="9727" y="15877"/>
                  </a:cubicBezTo>
                  <a:cubicBezTo>
                    <a:pt x="10120" y="17181"/>
                    <a:pt x="10564" y="18659"/>
                    <a:pt x="10821" y="19982"/>
                  </a:cubicBezTo>
                  <a:cubicBezTo>
                    <a:pt x="11274" y="22308"/>
                    <a:pt x="10785" y="26850"/>
                    <a:pt x="10266" y="31659"/>
                  </a:cubicBezTo>
                  <a:cubicBezTo>
                    <a:pt x="10124" y="32985"/>
                    <a:pt x="9979" y="34319"/>
                    <a:pt x="9854" y="35619"/>
                  </a:cubicBezTo>
                  <a:cubicBezTo>
                    <a:pt x="9610" y="38169"/>
                    <a:pt x="8778" y="41675"/>
                    <a:pt x="8205" y="42564"/>
                  </a:cubicBezTo>
                  <a:cubicBezTo>
                    <a:pt x="8102" y="42724"/>
                    <a:pt x="7911" y="42792"/>
                    <a:pt x="7649" y="42792"/>
                  </a:cubicBezTo>
                  <a:cubicBezTo>
                    <a:pt x="7078" y="42792"/>
                    <a:pt x="6170" y="42469"/>
                    <a:pt x="5111" y="42093"/>
                  </a:cubicBezTo>
                  <a:cubicBezTo>
                    <a:pt x="4418" y="41847"/>
                    <a:pt x="3632" y="41568"/>
                    <a:pt x="2793" y="41328"/>
                  </a:cubicBezTo>
                  <a:cubicBezTo>
                    <a:pt x="561" y="40686"/>
                    <a:pt x="500" y="40218"/>
                    <a:pt x="500" y="40214"/>
                  </a:cubicBezTo>
                  <a:cubicBezTo>
                    <a:pt x="505" y="40203"/>
                    <a:pt x="542" y="40166"/>
                    <a:pt x="628" y="40142"/>
                  </a:cubicBezTo>
                  <a:cubicBezTo>
                    <a:pt x="1048" y="40025"/>
                    <a:pt x="4868" y="39454"/>
                    <a:pt x="6306" y="39244"/>
                  </a:cubicBezTo>
                  <a:cubicBezTo>
                    <a:pt x="6417" y="39227"/>
                    <a:pt x="6504" y="39136"/>
                    <a:pt x="6516" y="39024"/>
                  </a:cubicBezTo>
                  <a:cubicBezTo>
                    <a:pt x="6520" y="38995"/>
                    <a:pt x="6595" y="38291"/>
                    <a:pt x="6681" y="36581"/>
                  </a:cubicBezTo>
                  <a:cubicBezTo>
                    <a:pt x="6774" y="34723"/>
                    <a:pt x="4649" y="15666"/>
                    <a:pt x="4097" y="13411"/>
                  </a:cubicBezTo>
                  <a:cubicBezTo>
                    <a:pt x="3594" y="11356"/>
                    <a:pt x="3765" y="5590"/>
                    <a:pt x="3799" y="4578"/>
                  </a:cubicBezTo>
                  <a:lnTo>
                    <a:pt x="12209" y="706"/>
                  </a:lnTo>
                  <a:close/>
                  <a:moveTo>
                    <a:pt x="12605" y="0"/>
                  </a:moveTo>
                  <a:cubicBezTo>
                    <a:pt x="12571" y="0"/>
                    <a:pt x="12535" y="8"/>
                    <a:pt x="12500" y="24"/>
                  </a:cubicBezTo>
                  <a:lnTo>
                    <a:pt x="3452" y="4190"/>
                  </a:lnTo>
                  <a:cubicBezTo>
                    <a:pt x="3367" y="4229"/>
                    <a:pt x="3311" y="4313"/>
                    <a:pt x="3308" y="4407"/>
                  </a:cubicBezTo>
                  <a:cubicBezTo>
                    <a:pt x="3296" y="4684"/>
                    <a:pt x="3048" y="11217"/>
                    <a:pt x="3614" y="13530"/>
                  </a:cubicBezTo>
                  <a:cubicBezTo>
                    <a:pt x="4134" y="15655"/>
                    <a:pt x="6272" y="34808"/>
                    <a:pt x="6184" y="36555"/>
                  </a:cubicBezTo>
                  <a:cubicBezTo>
                    <a:pt x="6125" y="37758"/>
                    <a:pt x="6068" y="38467"/>
                    <a:pt x="6040" y="38779"/>
                  </a:cubicBezTo>
                  <a:cubicBezTo>
                    <a:pt x="5081" y="38920"/>
                    <a:pt x="978" y="39528"/>
                    <a:pt x="495" y="39663"/>
                  </a:cubicBezTo>
                  <a:cubicBezTo>
                    <a:pt x="193" y="39747"/>
                    <a:pt x="4" y="39958"/>
                    <a:pt x="3" y="40211"/>
                  </a:cubicBezTo>
                  <a:cubicBezTo>
                    <a:pt x="1" y="40771"/>
                    <a:pt x="869" y="41293"/>
                    <a:pt x="2657" y="41807"/>
                  </a:cubicBezTo>
                  <a:cubicBezTo>
                    <a:pt x="3480" y="42043"/>
                    <a:pt x="4257" y="42319"/>
                    <a:pt x="4945" y="42563"/>
                  </a:cubicBezTo>
                  <a:cubicBezTo>
                    <a:pt x="6063" y="42959"/>
                    <a:pt x="6990" y="43289"/>
                    <a:pt x="7665" y="43289"/>
                  </a:cubicBezTo>
                  <a:cubicBezTo>
                    <a:pt x="8089" y="43289"/>
                    <a:pt x="8415" y="43158"/>
                    <a:pt x="8624" y="42832"/>
                  </a:cubicBezTo>
                  <a:cubicBezTo>
                    <a:pt x="9301" y="41782"/>
                    <a:pt x="10123" y="38053"/>
                    <a:pt x="10352" y="35665"/>
                  </a:cubicBezTo>
                  <a:cubicBezTo>
                    <a:pt x="10475" y="34369"/>
                    <a:pt x="10620" y="33034"/>
                    <a:pt x="10762" y="31711"/>
                  </a:cubicBezTo>
                  <a:cubicBezTo>
                    <a:pt x="11285" y="26864"/>
                    <a:pt x="11778" y="22287"/>
                    <a:pt x="11312" y="19886"/>
                  </a:cubicBezTo>
                  <a:cubicBezTo>
                    <a:pt x="11049" y="18538"/>
                    <a:pt x="10600" y="17048"/>
                    <a:pt x="10205" y="15733"/>
                  </a:cubicBezTo>
                  <a:cubicBezTo>
                    <a:pt x="9740" y="14186"/>
                    <a:pt x="9300" y="12725"/>
                    <a:pt x="9405" y="12231"/>
                  </a:cubicBezTo>
                  <a:cubicBezTo>
                    <a:pt x="9612" y="11255"/>
                    <a:pt x="12810" y="430"/>
                    <a:pt x="12842" y="320"/>
                  </a:cubicBezTo>
                  <a:cubicBezTo>
                    <a:pt x="12892" y="152"/>
                    <a:pt x="12761" y="0"/>
                    <a:pt x="1260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8;p30"/>
            <p:cNvSpPr/>
            <p:nvPr/>
          </p:nvSpPr>
          <p:spPr>
            <a:xfrm>
              <a:off x="5468650" y="4262075"/>
              <a:ext cx="229975" cy="101100"/>
            </a:xfrm>
            <a:custGeom>
              <a:avLst/>
              <a:gdLst/>
              <a:ahLst/>
              <a:cxnLst/>
              <a:rect l="l" t="t" r="r" b="b"/>
              <a:pathLst>
                <a:path w="9199" h="4044" extrusionOk="0">
                  <a:moveTo>
                    <a:pt x="6412" y="1"/>
                  </a:moveTo>
                  <a:cubicBezTo>
                    <a:pt x="6412" y="1"/>
                    <a:pt x="1230" y="760"/>
                    <a:pt x="704" y="907"/>
                  </a:cubicBezTo>
                  <a:cubicBezTo>
                    <a:pt x="178" y="1053"/>
                    <a:pt x="1" y="1747"/>
                    <a:pt x="2868" y="2571"/>
                  </a:cubicBezTo>
                  <a:cubicBezTo>
                    <a:pt x="5008" y="3185"/>
                    <a:pt x="6781" y="4043"/>
                    <a:pt x="7797" y="4043"/>
                  </a:cubicBezTo>
                  <a:cubicBezTo>
                    <a:pt x="8143" y="4043"/>
                    <a:pt x="8401" y="3944"/>
                    <a:pt x="8557" y="3703"/>
                  </a:cubicBezTo>
                  <a:cubicBezTo>
                    <a:pt x="8793" y="3335"/>
                    <a:pt x="8998" y="2570"/>
                    <a:pt x="9198" y="1627"/>
                  </a:cubicBezTo>
                  <a:lnTo>
                    <a:pt x="9198" y="1627"/>
                  </a:lnTo>
                  <a:cubicBezTo>
                    <a:pt x="8801" y="1835"/>
                    <a:pt x="8381" y="1912"/>
                    <a:pt x="7977" y="1912"/>
                  </a:cubicBezTo>
                  <a:cubicBezTo>
                    <a:pt x="6830" y="1912"/>
                    <a:pt x="5811" y="1293"/>
                    <a:pt x="5811" y="1293"/>
                  </a:cubicBezTo>
                  <a:lnTo>
                    <a:pt x="6412" y="1"/>
                  </a:ln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9;p30"/>
            <p:cNvSpPr/>
            <p:nvPr/>
          </p:nvSpPr>
          <p:spPr>
            <a:xfrm>
              <a:off x="5472200" y="4255850"/>
              <a:ext cx="233375" cy="113550"/>
            </a:xfrm>
            <a:custGeom>
              <a:avLst/>
              <a:gdLst/>
              <a:ahLst/>
              <a:cxnLst/>
              <a:rect l="l" t="t" r="r" b="b"/>
              <a:pathLst>
                <a:path w="9335" h="4542" extrusionOk="0">
                  <a:moveTo>
                    <a:pt x="5849" y="563"/>
                  </a:moveTo>
                  <a:lnTo>
                    <a:pt x="5442" y="1436"/>
                  </a:lnTo>
                  <a:cubicBezTo>
                    <a:pt x="5389" y="1552"/>
                    <a:pt x="5430" y="1688"/>
                    <a:pt x="5539" y="1755"/>
                  </a:cubicBezTo>
                  <a:cubicBezTo>
                    <a:pt x="5597" y="1790"/>
                    <a:pt x="6639" y="2411"/>
                    <a:pt x="7831" y="2411"/>
                  </a:cubicBezTo>
                  <a:cubicBezTo>
                    <a:pt x="8119" y="2411"/>
                    <a:pt x="8416" y="2375"/>
                    <a:pt x="8710" y="2285"/>
                  </a:cubicBezTo>
                  <a:lnTo>
                    <a:pt x="8710" y="2285"/>
                  </a:lnTo>
                  <a:cubicBezTo>
                    <a:pt x="8574" y="2875"/>
                    <a:pt x="8397" y="3518"/>
                    <a:pt x="8205" y="3817"/>
                  </a:cubicBezTo>
                  <a:cubicBezTo>
                    <a:pt x="8102" y="3977"/>
                    <a:pt x="7911" y="4045"/>
                    <a:pt x="7649" y="4045"/>
                  </a:cubicBezTo>
                  <a:cubicBezTo>
                    <a:pt x="7078" y="4045"/>
                    <a:pt x="6171" y="3722"/>
                    <a:pt x="5111" y="3346"/>
                  </a:cubicBezTo>
                  <a:cubicBezTo>
                    <a:pt x="4418" y="3100"/>
                    <a:pt x="3632" y="2821"/>
                    <a:pt x="2795" y="2581"/>
                  </a:cubicBezTo>
                  <a:cubicBezTo>
                    <a:pt x="561" y="1939"/>
                    <a:pt x="501" y="1471"/>
                    <a:pt x="501" y="1467"/>
                  </a:cubicBezTo>
                  <a:cubicBezTo>
                    <a:pt x="505" y="1456"/>
                    <a:pt x="542" y="1419"/>
                    <a:pt x="628" y="1395"/>
                  </a:cubicBezTo>
                  <a:cubicBezTo>
                    <a:pt x="1009" y="1290"/>
                    <a:pt x="4190" y="810"/>
                    <a:pt x="5849" y="563"/>
                  </a:cubicBezTo>
                  <a:close/>
                  <a:moveTo>
                    <a:pt x="6268" y="1"/>
                  </a:moveTo>
                  <a:cubicBezTo>
                    <a:pt x="6257" y="1"/>
                    <a:pt x="6245" y="2"/>
                    <a:pt x="6233" y="3"/>
                  </a:cubicBezTo>
                  <a:cubicBezTo>
                    <a:pt x="6022" y="34"/>
                    <a:pt x="1030" y="767"/>
                    <a:pt x="495" y="916"/>
                  </a:cubicBezTo>
                  <a:cubicBezTo>
                    <a:pt x="193" y="1000"/>
                    <a:pt x="4" y="1211"/>
                    <a:pt x="3" y="1464"/>
                  </a:cubicBezTo>
                  <a:cubicBezTo>
                    <a:pt x="1" y="2024"/>
                    <a:pt x="869" y="2546"/>
                    <a:pt x="2657" y="3060"/>
                  </a:cubicBezTo>
                  <a:cubicBezTo>
                    <a:pt x="3480" y="3296"/>
                    <a:pt x="4257" y="3572"/>
                    <a:pt x="4945" y="3816"/>
                  </a:cubicBezTo>
                  <a:cubicBezTo>
                    <a:pt x="6063" y="4212"/>
                    <a:pt x="6990" y="4542"/>
                    <a:pt x="7665" y="4542"/>
                  </a:cubicBezTo>
                  <a:cubicBezTo>
                    <a:pt x="8089" y="4542"/>
                    <a:pt x="8415" y="4411"/>
                    <a:pt x="8624" y="4086"/>
                  </a:cubicBezTo>
                  <a:cubicBezTo>
                    <a:pt x="8850" y="3734"/>
                    <a:pt x="9053" y="3089"/>
                    <a:pt x="9300" y="1928"/>
                  </a:cubicBezTo>
                  <a:cubicBezTo>
                    <a:pt x="9335" y="1764"/>
                    <a:pt x="9205" y="1627"/>
                    <a:pt x="9057" y="1627"/>
                  </a:cubicBezTo>
                  <a:cubicBezTo>
                    <a:pt x="9018" y="1627"/>
                    <a:pt x="8979" y="1636"/>
                    <a:pt x="8940" y="1656"/>
                  </a:cubicBezTo>
                  <a:cubicBezTo>
                    <a:pt x="8586" y="1841"/>
                    <a:pt x="8207" y="1910"/>
                    <a:pt x="7840" y="1910"/>
                  </a:cubicBezTo>
                  <a:cubicBezTo>
                    <a:pt x="7060" y="1910"/>
                    <a:pt x="6331" y="1601"/>
                    <a:pt x="5994" y="1433"/>
                  </a:cubicBezTo>
                  <a:lnTo>
                    <a:pt x="6495" y="355"/>
                  </a:lnTo>
                  <a:cubicBezTo>
                    <a:pt x="6534" y="272"/>
                    <a:pt x="6524" y="175"/>
                    <a:pt x="6469" y="102"/>
                  </a:cubicBezTo>
                  <a:cubicBezTo>
                    <a:pt x="6421" y="38"/>
                    <a:pt x="6346" y="1"/>
                    <a:pt x="62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0;p30"/>
            <p:cNvSpPr/>
            <p:nvPr/>
          </p:nvSpPr>
          <p:spPr>
            <a:xfrm>
              <a:off x="5509375" y="1797500"/>
              <a:ext cx="557300" cy="1697925"/>
            </a:xfrm>
            <a:custGeom>
              <a:avLst/>
              <a:gdLst/>
              <a:ahLst/>
              <a:cxnLst/>
              <a:rect l="l" t="t" r="r" b="b"/>
              <a:pathLst>
                <a:path w="22292" h="67917" extrusionOk="0">
                  <a:moveTo>
                    <a:pt x="20244" y="1"/>
                  </a:moveTo>
                  <a:lnTo>
                    <a:pt x="15432" y="4402"/>
                  </a:lnTo>
                  <a:cubicBezTo>
                    <a:pt x="15432" y="4402"/>
                    <a:pt x="15632" y="6664"/>
                    <a:pt x="15423" y="8583"/>
                  </a:cubicBezTo>
                  <a:cubicBezTo>
                    <a:pt x="15213" y="10501"/>
                    <a:pt x="6535" y="16123"/>
                    <a:pt x="6751" y="18238"/>
                  </a:cubicBezTo>
                  <a:cubicBezTo>
                    <a:pt x="6968" y="20352"/>
                    <a:pt x="7989" y="23301"/>
                    <a:pt x="7420" y="25778"/>
                  </a:cubicBezTo>
                  <a:cubicBezTo>
                    <a:pt x="6851" y="28254"/>
                    <a:pt x="3670" y="36866"/>
                    <a:pt x="3036" y="39933"/>
                  </a:cubicBezTo>
                  <a:cubicBezTo>
                    <a:pt x="2402" y="43000"/>
                    <a:pt x="1" y="66333"/>
                    <a:pt x="1085" y="67347"/>
                  </a:cubicBezTo>
                  <a:cubicBezTo>
                    <a:pt x="1503" y="67738"/>
                    <a:pt x="2409" y="67916"/>
                    <a:pt x="3493" y="67916"/>
                  </a:cubicBezTo>
                  <a:cubicBezTo>
                    <a:pt x="5222" y="67916"/>
                    <a:pt x="7403" y="67462"/>
                    <a:pt x="8772" y="66694"/>
                  </a:cubicBezTo>
                  <a:cubicBezTo>
                    <a:pt x="11000" y="65444"/>
                    <a:pt x="15549" y="60714"/>
                    <a:pt x="15954" y="58369"/>
                  </a:cubicBezTo>
                  <a:cubicBezTo>
                    <a:pt x="16360" y="56024"/>
                    <a:pt x="16809" y="50549"/>
                    <a:pt x="17102" y="49236"/>
                  </a:cubicBezTo>
                  <a:cubicBezTo>
                    <a:pt x="17394" y="47924"/>
                    <a:pt x="19684" y="44740"/>
                    <a:pt x="19428" y="38887"/>
                  </a:cubicBezTo>
                  <a:cubicBezTo>
                    <a:pt x="19171" y="33036"/>
                    <a:pt x="21289" y="25949"/>
                    <a:pt x="21791" y="21375"/>
                  </a:cubicBezTo>
                  <a:cubicBezTo>
                    <a:pt x="22291" y="16801"/>
                    <a:pt x="21771" y="10621"/>
                    <a:pt x="20996" y="8147"/>
                  </a:cubicBezTo>
                  <a:cubicBezTo>
                    <a:pt x="20222" y="5672"/>
                    <a:pt x="20244" y="1"/>
                    <a:pt x="20244"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1;p30"/>
            <p:cNvSpPr/>
            <p:nvPr/>
          </p:nvSpPr>
          <p:spPr>
            <a:xfrm>
              <a:off x="5500700" y="1791275"/>
              <a:ext cx="572100" cy="1710225"/>
            </a:xfrm>
            <a:custGeom>
              <a:avLst/>
              <a:gdLst/>
              <a:ahLst/>
              <a:cxnLst/>
              <a:rect l="l" t="t" r="r" b="b"/>
              <a:pathLst>
                <a:path w="22884" h="68409" extrusionOk="0">
                  <a:moveTo>
                    <a:pt x="20345" y="812"/>
                  </a:moveTo>
                  <a:cubicBezTo>
                    <a:pt x="20361" y="2319"/>
                    <a:pt x="20464" y="6423"/>
                    <a:pt x="21106" y="8470"/>
                  </a:cubicBezTo>
                  <a:cubicBezTo>
                    <a:pt x="21882" y="10950"/>
                    <a:pt x="22382" y="17090"/>
                    <a:pt x="21889" y="21598"/>
                  </a:cubicBezTo>
                  <a:cubicBezTo>
                    <a:pt x="21717" y="23170"/>
                    <a:pt x="21349" y="25064"/>
                    <a:pt x="20958" y="27071"/>
                  </a:cubicBezTo>
                  <a:cubicBezTo>
                    <a:pt x="20208" y="30924"/>
                    <a:pt x="19358" y="35291"/>
                    <a:pt x="19526" y="39149"/>
                  </a:cubicBezTo>
                  <a:cubicBezTo>
                    <a:pt x="19718" y="43536"/>
                    <a:pt x="18464" y="46395"/>
                    <a:pt x="17715" y="48105"/>
                  </a:cubicBezTo>
                  <a:cubicBezTo>
                    <a:pt x="17473" y="48657"/>
                    <a:pt x="17282" y="49093"/>
                    <a:pt x="17206" y="49431"/>
                  </a:cubicBezTo>
                  <a:cubicBezTo>
                    <a:pt x="17057" y="50101"/>
                    <a:pt x="16870" y="51821"/>
                    <a:pt x="16670" y="53639"/>
                  </a:cubicBezTo>
                  <a:cubicBezTo>
                    <a:pt x="16467" y="55493"/>
                    <a:pt x="16258" y="57412"/>
                    <a:pt x="16056" y="58577"/>
                  </a:cubicBezTo>
                  <a:cubicBezTo>
                    <a:pt x="15666" y="60832"/>
                    <a:pt x="11185" y="65499"/>
                    <a:pt x="8997" y="66727"/>
                  </a:cubicBezTo>
                  <a:cubicBezTo>
                    <a:pt x="7660" y="67478"/>
                    <a:pt x="5481" y="67916"/>
                    <a:pt x="3800" y="67916"/>
                  </a:cubicBezTo>
                  <a:cubicBezTo>
                    <a:pt x="2795" y="67916"/>
                    <a:pt x="1969" y="67759"/>
                    <a:pt x="1606" y="67420"/>
                  </a:cubicBezTo>
                  <a:cubicBezTo>
                    <a:pt x="707" y="66306"/>
                    <a:pt x="2842" y="44028"/>
                    <a:pt x="3626" y="40234"/>
                  </a:cubicBezTo>
                  <a:cubicBezTo>
                    <a:pt x="3973" y="38555"/>
                    <a:pt x="5119" y="35115"/>
                    <a:pt x="6129" y="32080"/>
                  </a:cubicBezTo>
                  <a:cubicBezTo>
                    <a:pt x="6964" y="29572"/>
                    <a:pt x="7752" y="27204"/>
                    <a:pt x="8010" y="26083"/>
                  </a:cubicBezTo>
                  <a:cubicBezTo>
                    <a:pt x="8421" y="24298"/>
                    <a:pt x="8033" y="22298"/>
                    <a:pt x="7690" y="20534"/>
                  </a:cubicBezTo>
                  <a:cubicBezTo>
                    <a:pt x="7546" y="19789"/>
                    <a:pt x="7410" y="19086"/>
                    <a:pt x="7346" y="18462"/>
                  </a:cubicBezTo>
                  <a:cubicBezTo>
                    <a:pt x="7242" y="17457"/>
                    <a:pt x="9826" y="15190"/>
                    <a:pt x="11901" y="13367"/>
                  </a:cubicBezTo>
                  <a:cubicBezTo>
                    <a:pt x="14052" y="11478"/>
                    <a:pt x="15910" y="9847"/>
                    <a:pt x="16017" y="8860"/>
                  </a:cubicBezTo>
                  <a:cubicBezTo>
                    <a:pt x="16202" y="7171"/>
                    <a:pt x="16076" y="5257"/>
                    <a:pt x="16037" y="4753"/>
                  </a:cubicBezTo>
                  <a:lnTo>
                    <a:pt x="20345" y="812"/>
                  </a:lnTo>
                  <a:close/>
                  <a:moveTo>
                    <a:pt x="20588" y="0"/>
                  </a:moveTo>
                  <a:cubicBezTo>
                    <a:pt x="20530" y="0"/>
                    <a:pt x="20471" y="20"/>
                    <a:pt x="20422" y="65"/>
                  </a:cubicBezTo>
                  <a:lnTo>
                    <a:pt x="15611" y="4468"/>
                  </a:lnTo>
                  <a:cubicBezTo>
                    <a:pt x="15553" y="4520"/>
                    <a:pt x="15524" y="4596"/>
                    <a:pt x="15530" y="4674"/>
                  </a:cubicBezTo>
                  <a:cubicBezTo>
                    <a:pt x="15533" y="4696"/>
                    <a:pt x="15726" y="6934"/>
                    <a:pt x="15522" y="8805"/>
                  </a:cubicBezTo>
                  <a:cubicBezTo>
                    <a:pt x="15435" y="9600"/>
                    <a:pt x="13383" y="11403"/>
                    <a:pt x="11571" y="12993"/>
                  </a:cubicBezTo>
                  <a:cubicBezTo>
                    <a:pt x="9078" y="15183"/>
                    <a:pt x="6722" y="17253"/>
                    <a:pt x="6851" y="18513"/>
                  </a:cubicBezTo>
                  <a:cubicBezTo>
                    <a:pt x="6917" y="19158"/>
                    <a:pt x="7056" y="19873"/>
                    <a:pt x="7202" y="20628"/>
                  </a:cubicBezTo>
                  <a:cubicBezTo>
                    <a:pt x="7535" y="22345"/>
                    <a:pt x="7911" y="24290"/>
                    <a:pt x="7524" y="25972"/>
                  </a:cubicBezTo>
                  <a:cubicBezTo>
                    <a:pt x="7272" y="27069"/>
                    <a:pt x="6488" y="29427"/>
                    <a:pt x="5657" y="31923"/>
                  </a:cubicBezTo>
                  <a:cubicBezTo>
                    <a:pt x="4593" y="35120"/>
                    <a:pt x="3492" y="38425"/>
                    <a:pt x="3139" y="40133"/>
                  </a:cubicBezTo>
                  <a:cubicBezTo>
                    <a:pt x="2676" y="42369"/>
                    <a:pt x="0" y="66598"/>
                    <a:pt x="1262" y="67779"/>
                  </a:cubicBezTo>
                  <a:cubicBezTo>
                    <a:pt x="1730" y="68217"/>
                    <a:pt x="2692" y="68408"/>
                    <a:pt x="3825" y="68408"/>
                  </a:cubicBezTo>
                  <a:cubicBezTo>
                    <a:pt x="5642" y="68408"/>
                    <a:pt x="7897" y="67916"/>
                    <a:pt x="9241" y="67162"/>
                  </a:cubicBezTo>
                  <a:cubicBezTo>
                    <a:pt x="11558" y="65862"/>
                    <a:pt x="16128" y="61079"/>
                    <a:pt x="16547" y="58662"/>
                  </a:cubicBezTo>
                  <a:cubicBezTo>
                    <a:pt x="16750" y="57482"/>
                    <a:pt x="16961" y="55556"/>
                    <a:pt x="17165" y="53694"/>
                  </a:cubicBezTo>
                  <a:cubicBezTo>
                    <a:pt x="17362" y="51888"/>
                    <a:pt x="17549" y="50184"/>
                    <a:pt x="17692" y="49541"/>
                  </a:cubicBezTo>
                  <a:cubicBezTo>
                    <a:pt x="17757" y="49249"/>
                    <a:pt x="17939" y="48832"/>
                    <a:pt x="18171" y="48305"/>
                  </a:cubicBezTo>
                  <a:cubicBezTo>
                    <a:pt x="18937" y="46556"/>
                    <a:pt x="20220" y="43630"/>
                    <a:pt x="20023" y="39126"/>
                  </a:cubicBezTo>
                  <a:cubicBezTo>
                    <a:pt x="19857" y="35328"/>
                    <a:pt x="20701" y="30991"/>
                    <a:pt x="21446" y="27166"/>
                  </a:cubicBezTo>
                  <a:cubicBezTo>
                    <a:pt x="21839" y="25149"/>
                    <a:pt x="22210" y="23244"/>
                    <a:pt x="22384" y="21652"/>
                  </a:cubicBezTo>
                  <a:cubicBezTo>
                    <a:pt x="22884" y="17085"/>
                    <a:pt x="22372" y="10848"/>
                    <a:pt x="21581" y="8321"/>
                  </a:cubicBezTo>
                  <a:cubicBezTo>
                    <a:pt x="20826" y="5913"/>
                    <a:pt x="20840" y="307"/>
                    <a:pt x="20840" y="251"/>
                  </a:cubicBezTo>
                  <a:cubicBezTo>
                    <a:pt x="20840" y="101"/>
                    <a:pt x="20717" y="0"/>
                    <a:pt x="205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42;p30"/>
            <p:cNvSpPr/>
            <p:nvPr/>
          </p:nvSpPr>
          <p:spPr>
            <a:xfrm>
              <a:off x="5509375" y="2516100"/>
              <a:ext cx="512400" cy="979325"/>
            </a:xfrm>
            <a:custGeom>
              <a:avLst/>
              <a:gdLst/>
              <a:ahLst/>
              <a:cxnLst/>
              <a:rect l="l" t="t" r="r" b="b"/>
              <a:pathLst>
                <a:path w="20496" h="39173" extrusionOk="0">
                  <a:moveTo>
                    <a:pt x="20495" y="1"/>
                  </a:moveTo>
                  <a:lnTo>
                    <a:pt x="20495" y="1"/>
                  </a:lnTo>
                  <a:cubicBezTo>
                    <a:pt x="18835" y="1572"/>
                    <a:pt x="14517" y="5237"/>
                    <a:pt x="9912" y="5669"/>
                  </a:cubicBezTo>
                  <a:cubicBezTo>
                    <a:pt x="9477" y="5710"/>
                    <a:pt x="9080" y="5728"/>
                    <a:pt x="8718" y="5728"/>
                  </a:cubicBezTo>
                  <a:cubicBezTo>
                    <a:pt x="6310" y="5728"/>
                    <a:pt x="5455" y="4890"/>
                    <a:pt x="5182" y="4103"/>
                  </a:cubicBezTo>
                  <a:cubicBezTo>
                    <a:pt x="4260" y="6881"/>
                    <a:pt x="3345" y="9694"/>
                    <a:pt x="3036" y="11189"/>
                  </a:cubicBezTo>
                  <a:cubicBezTo>
                    <a:pt x="2402" y="14257"/>
                    <a:pt x="1" y="37589"/>
                    <a:pt x="1085" y="38603"/>
                  </a:cubicBezTo>
                  <a:cubicBezTo>
                    <a:pt x="1503" y="38994"/>
                    <a:pt x="2409" y="39172"/>
                    <a:pt x="3493" y="39172"/>
                  </a:cubicBezTo>
                  <a:cubicBezTo>
                    <a:pt x="5222" y="39172"/>
                    <a:pt x="7403" y="38718"/>
                    <a:pt x="8772" y="37950"/>
                  </a:cubicBezTo>
                  <a:cubicBezTo>
                    <a:pt x="11000" y="36700"/>
                    <a:pt x="15549" y="31971"/>
                    <a:pt x="15954" y="29625"/>
                  </a:cubicBezTo>
                  <a:cubicBezTo>
                    <a:pt x="16360" y="27280"/>
                    <a:pt x="16809" y="21805"/>
                    <a:pt x="17102" y="20492"/>
                  </a:cubicBezTo>
                  <a:cubicBezTo>
                    <a:pt x="17394" y="19180"/>
                    <a:pt x="19684" y="15996"/>
                    <a:pt x="19428" y="10144"/>
                  </a:cubicBezTo>
                  <a:cubicBezTo>
                    <a:pt x="19287" y="6928"/>
                    <a:pt x="19864" y="3340"/>
                    <a:pt x="204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43;p30"/>
            <p:cNvSpPr/>
            <p:nvPr/>
          </p:nvSpPr>
          <p:spPr>
            <a:xfrm>
              <a:off x="5500700" y="2509875"/>
              <a:ext cx="527950" cy="991625"/>
            </a:xfrm>
            <a:custGeom>
              <a:avLst/>
              <a:gdLst/>
              <a:ahLst/>
              <a:cxnLst/>
              <a:rect l="l" t="t" r="r" b="b"/>
              <a:pathLst>
                <a:path w="21118" h="39665" extrusionOk="0">
                  <a:moveTo>
                    <a:pt x="20460" y="939"/>
                  </a:moveTo>
                  <a:lnTo>
                    <a:pt x="20460" y="939"/>
                  </a:lnTo>
                  <a:cubicBezTo>
                    <a:pt x="19878" y="4105"/>
                    <a:pt x="19394" y="7403"/>
                    <a:pt x="19526" y="10405"/>
                  </a:cubicBezTo>
                  <a:cubicBezTo>
                    <a:pt x="19718" y="14792"/>
                    <a:pt x="18464" y="17651"/>
                    <a:pt x="17715" y="19361"/>
                  </a:cubicBezTo>
                  <a:cubicBezTo>
                    <a:pt x="17473" y="19913"/>
                    <a:pt x="17282" y="20349"/>
                    <a:pt x="17206" y="20688"/>
                  </a:cubicBezTo>
                  <a:cubicBezTo>
                    <a:pt x="17057" y="21357"/>
                    <a:pt x="16870" y="23077"/>
                    <a:pt x="16670" y="24895"/>
                  </a:cubicBezTo>
                  <a:cubicBezTo>
                    <a:pt x="16467" y="26749"/>
                    <a:pt x="16258" y="28668"/>
                    <a:pt x="16056" y="29833"/>
                  </a:cubicBezTo>
                  <a:cubicBezTo>
                    <a:pt x="15666" y="32088"/>
                    <a:pt x="11185" y="36755"/>
                    <a:pt x="8997" y="37983"/>
                  </a:cubicBezTo>
                  <a:cubicBezTo>
                    <a:pt x="7660" y="38734"/>
                    <a:pt x="5481" y="39172"/>
                    <a:pt x="3800" y="39172"/>
                  </a:cubicBezTo>
                  <a:cubicBezTo>
                    <a:pt x="2795" y="39172"/>
                    <a:pt x="1969" y="39015"/>
                    <a:pt x="1606" y="38676"/>
                  </a:cubicBezTo>
                  <a:cubicBezTo>
                    <a:pt x="707" y="37562"/>
                    <a:pt x="2842" y="15284"/>
                    <a:pt x="3626" y="11490"/>
                  </a:cubicBezTo>
                  <a:cubicBezTo>
                    <a:pt x="3918" y="10082"/>
                    <a:pt x="4764" y="7455"/>
                    <a:pt x="5580" y="4986"/>
                  </a:cubicBezTo>
                  <a:cubicBezTo>
                    <a:pt x="6058" y="5647"/>
                    <a:pt x="7054" y="6226"/>
                    <a:pt x="9078" y="6226"/>
                  </a:cubicBezTo>
                  <a:cubicBezTo>
                    <a:pt x="9445" y="6226"/>
                    <a:pt x="9845" y="6207"/>
                    <a:pt x="10282" y="6166"/>
                  </a:cubicBezTo>
                  <a:cubicBezTo>
                    <a:pt x="14517" y="5769"/>
                    <a:pt x="18503" y="2692"/>
                    <a:pt x="20460" y="939"/>
                  </a:cubicBezTo>
                  <a:close/>
                  <a:moveTo>
                    <a:pt x="20839" y="0"/>
                  </a:moveTo>
                  <a:cubicBezTo>
                    <a:pt x="20780" y="0"/>
                    <a:pt x="20721" y="21"/>
                    <a:pt x="20670" y="69"/>
                  </a:cubicBezTo>
                  <a:cubicBezTo>
                    <a:pt x="19041" y="1612"/>
                    <a:pt x="14765" y="5245"/>
                    <a:pt x="10235" y="5670"/>
                  </a:cubicBezTo>
                  <a:cubicBezTo>
                    <a:pt x="9817" y="5709"/>
                    <a:pt x="9426" y="5729"/>
                    <a:pt x="9063" y="5729"/>
                  </a:cubicBezTo>
                  <a:cubicBezTo>
                    <a:pt x="7229" y="5729"/>
                    <a:pt x="6098" y="5232"/>
                    <a:pt x="5764" y="4270"/>
                  </a:cubicBezTo>
                  <a:cubicBezTo>
                    <a:pt x="5729" y="4171"/>
                    <a:pt x="5634" y="4103"/>
                    <a:pt x="5529" y="4103"/>
                  </a:cubicBezTo>
                  <a:lnTo>
                    <a:pt x="5526" y="4103"/>
                  </a:lnTo>
                  <a:cubicBezTo>
                    <a:pt x="5420" y="4104"/>
                    <a:pt x="5326" y="4173"/>
                    <a:pt x="5293" y="4274"/>
                  </a:cubicBezTo>
                  <a:cubicBezTo>
                    <a:pt x="4418" y="6909"/>
                    <a:pt x="3458" y="9848"/>
                    <a:pt x="3139" y="11389"/>
                  </a:cubicBezTo>
                  <a:cubicBezTo>
                    <a:pt x="2676" y="13625"/>
                    <a:pt x="0" y="37854"/>
                    <a:pt x="1262" y="39035"/>
                  </a:cubicBezTo>
                  <a:cubicBezTo>
                    <a:pt x="1730" y="39473"/>
                    <a:pt x="2692" y="39664"/>
                    <a:pt x="3825" y="39664"/>
                  </a:cubicBezTo>
                  <a:cubicBezTo>
                    <a:pt x="5642" y="39664"/>
                    <a:pt x="7897" y="39172"/>
                    <a:pt x="9241" y="38418"/>
                  </a:cubicBezTo>
                  <a:cubicBezTo>
                    <a:pt x="11558" y="37118"/>
                    <a:pt x="16128" y="32334"/>
                    <a:pt x="16547" y="29918"/>
                  </a:cubicBezTo>
                  <a:cubicBezTo>
                    <a:pt x="16750" y="28738"/>
                    <a:pt x="16961" y="26811"/>
                    <a:pt x="17165" y="24950"/>
                  </a:cubicBezTo>
                  <a:cubicBezTo>
                    <a:pt x="17362" y="23144"/>
                    <a:pt x="17549" y="21440"/>
                    <a:pt x="17692" y="20797"/>
                  </a:cubicBezTo>
                  <a:cubicBezTo>
                    <a:pt x="17757" y="20505"/>
                    <a:pt x="17939" y="20089"/>
                    <a:pt x="18171" y="19561"/>
                  </a:cubicBezTo>
                  <a:cubicBezTo>
                    <a:pt x="18937" y="17812"/>
                    <a:pt x="20220" y="14886"/>
                    <a:pt x="20023" y="10382"/>
                  </a:cubicBezTo>
                  <a:cubicBezTo>
                    <a:pt x="19883" y="7200"/>
                    <a:pt x="20452" y="3653"/>
                    <a:pt x="21086" y="297"/>
                  </a:cubicBezTo>
                  <a:cubicBezTo>
                    <a:pt x="21117" y="128"/>
                    <a:pt x="20982" y="0"/>
                    <a:pt x="2083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44;p30"/>
            <p:cNvSpPr/>
            <p:nvPr/>
          </p:nvSpPr>
          <p:spPr>
            <a:xfrm>
              <a:off x="5712700" y="3083675"/>
              <a:ext cx="175450" cy="299025"/>
            </a:xfrm>
            <a:custGeom>
              <a:avLst/>
              <a:gdLst/>
              <a:ahLst/>
              <a:cxnLst/>
              <a:rect l="l" t="t" r="r" b="b"/>
              <a:pathLst>
                <a:path w="7018" h="11961" extrusionOk="0">
                  <a:moveTo>
                    <a:pt x="6876" y="1"/>
                  </a:moveTo>
                  <a:cubicBezTo>
                    <a:pt x="6834" y="1"/>
                    <a:pt x="6793" y="22"/>
                    <a:pt x="6770" y="61"/>
                  </a:cubicBezTo>
                  <a:lnTo>
                    <a:pt x="49" y="11774"/>
                  </a:lnTo>
                  <a:cubicBezTo>
                    <a:pt x="1" y="11856"/>
                    <a:pt x="62" y="11959"/>
                    <a:pt x="157" y="11960"/>
                  </a:cubicBezTo>
                  <a:cubicBezTo>
                    <a:pt x="201" y="11960"/>
                    <a:pt x="243" y="11936"/>
                    <a:pt x="264" y="11897"/>
                  </a:cubicBezTo>
                  <a:lnTo>
                    <a:pt x="6985" y="184"/>
                  </a:lnTo>
                  <a:cubicBezTo>
                    <a:pt x="7017" y="125"/>
                    <a:pt x="6997" y="50"/>
                    <a:pt x="6937" y="17"/>
                  </a:cubicBezTo>
                  <a:cubicBezTo>
                    <a:pt x="6918" y="6"/>
                    <a:pt x="6897" y="1"/>
                    <a:pt x="68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5;p30"/>
            <p:cNvSpPr/>
            <p:nvPr/>
          </p:nvSpPr>
          <p:spPr>
            <a:xfrm>
              <a:off x="5727200" y="3270750"/>
              <a:ext cx="84250" cy="159950"/>
            </a:xfrm>
            <a:custGeom>
              <a:avLst/>
              <a:gdLst/>
              <a:ahLst/>
              <a:cxnLst/>
              <a:rect l="l" t="t" r="r" b="b"/>
              <a:pathLst>
                <a:path w="3370" h="6398" extrusionOk="0">
                  <a:moveTo>
                    <a:pt x="3226" y="1"/>
                  </a:moveTo>
                  <a:cubicBezTo>
                    <a:pt x="3179" y="1"/>
                    <a:pt x="3134" y="28"/>
                    <a:pt x="3114" y="73"/>
                  </a:cubicBezTo>
                  <a:lnTo>
                    <a:pt x="42" y="6218"/>
                  </a:lnTo>
                  <a:cubicBezTo>
                    <a:pt x="0" y="6300"/>
                    <a:pt x="60" y="6397"/>
                    <a:pt x="153" y="6397"/>
                  </a:cubicBezTo>
                  <a:cubicBezTo>
                    <a:pt x="200" y="6397"/>
                    <a:pt x="243" y="6370"/>
                    <a:pt x="264" y="6329"/>
                  </a:cubicBezTo>
                  <a:lnTo>
                    <a:pt x="3336" y="184"/>
                  </a:lnTo>
                  <a:cubicBezTo>
                    <a:pt x="3369" y="122"/>
                    <a:pt x="3344" y="45"/>
                    <a:pt x="3282" y="14"/>
                  </a:cubicBezTo>
                  <a:cubicBezTo>
                    <a:pt x="3264" y="5"/>
                    <a:pt x="3245" y="1"/>
                    <a:pt x="3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6;p30"/>
            <p:cNvSpPr/>
            <p:nvPr/>
          </p:nvSpPr>
          <p:spPr>
            <a:xfrm>
              <a:off x="5692800" y="1352250"/>
              <a:ext cx="776350" cy="1442650"/>
            </a:xfrm>
            <a:custGeom>
              <a:avLst/>
              <a:gdLst/>
              <a:ahLst/>
              <a:cxnLst/>
              <a:rect l="l" t="t" r="r" b="b"/>
              <a:pathLst>
                <a:path w="31054" h="57706" extrusionOk="0">
                  <a:moveTo>
                    <a:pt x="9037" y="0"/>
                  </a:moveTo>
                  <a:cubicBezTo>
                    <a:pt x="7194" y="0"/>
                    <a:pt x="5859" y="314"/>
                    <a:pt x="5859" y="314"/>
                  </a:cubicBezTo>
                  <a:cubicBezTo>
                    <a:pt x="5859" y="314"/>
                    <a:pt x="5828" y="313"/>
                    <a:pt x="5772" y="313"/>
                  </a:cubicBezTo>
                  <a:cubicBezTo>
                    <a:pt x="5088" y="313"/>
                    <a:pt x="621" y="418"/>
                    <a:pt x="323" y="3143"/>
                  </a:cubicBezTo>
                  <a:cubicBezTo>
                    <a:pt x="1" y="6094"/>
                    <a:pt x="1940" y="8846"/>
                    <a:pt x="4563" y="9431"/>
                  </a:cubicBezTo>
                  <a:cubicBezTo>
                    <a:pt x="4563" y="9431"/>
                    <a:pt x="5095" y="10571"/>
                    <a:pt x="5704" y="12264"/>
                  </a:cubicBezTo>
                  <a:cubicBezTo>
                    <a:pt x="5432" y="12531"/>
                    <a:pt x="5216" y="12841"/>
                    <a:pt x="5080" y="13198"/>
                  </a:cubicBezTo>
                  <a:cubicBezTo>
                    <a:pt x="5080" y="13198"/>
                    <a:pt x="5945" y="13631"/>
                    <a:pt x="6378" y="16445"/>
                  </a:cubicBezTo>
                  <a:cubicBezTo>
                    <a:pt x="6811" y="19259"/>
                    <a:pt x="2482" y="24454"/>
                    <a:pt x="2915" y="27917"/>
                  </a:cubicBezTo>
                  <a:cubicBezTo>
                    <a:pt x="3348" y="31380"/>
                    <a:pt x="7027" y="31380"/>
                    <a:pt x="6811" y="33328"/>
                  </a:cubicBezTo>
                  <a:cubicBezTo>
                    <a:pt x="6594" y="35276"/>
                    <a:pt x="3997" y="34843"/>
                    <a:pt x="4214" y="37224"/>
                  </a:cubicBezTo>
                  <a:cubicBezTo>
                    <a:pt x="4369" y="38933"/>
                    <a:pt x="7313" y="41088"/>
                    <a:pt x="9202" y="42648"/>
                  </a:cubicBezTo>
                  <a:cubicBezTo>
                    <a:pt x="9103" y="44360"/>
                    <a:pt x="9060" y="46104"/>
                    <a:pt x="9170" y="47615"/>
                  </a:cubicBezTo>
                  <a:cubicBezTo>
                    <a:pt x="8274" y="49195"/>
                    <a:pt x="7355" y="51258"/>
                    <a:pt x="7460" y="53889"/>
                  </a:cubicBezTo>
                  <a:cubicBezTo>
                    <a:pt x="7563" y="56462"/>
                    <a:pt x="9494" y="57706"/>
                    <a:pt x="11706" y="57706"/>
                  </a:cubicBezTo>
                  <a:cubicBezTo>
                    <a:pt x="12249" y="57706"/>
                    <a:pt x="12810" y="57631"/>
                    <a:pt x="13364" y="57482"/>
                  </a:cubicBezTo>
                  <a:cubicBezTo>
                    <a:pt x="14142" y="57273"/>
                    <a:pt x="14891" y="56989"/>
                    <a:pt x="15615" y="56648"/>
                  </a:cubicBezTo>
                  <a:cubicBezTo>
                    <a:pt x="16261" y="56907"/>
                    <a:pt x="17131" y="57054"/>
                    <a:pt x="18123" y="57054"/>
                  </a:cubicBezTo>
                  <a:cubicBezTo>
                    <a:pt x="21206" y="57054"/>
                    <a:pt x="25463" y="55632"/>
                    <a:pt x="27806" y="51726"/>
                  </a:cubicBezTo>
                  <a:cubicBezTo>
                    <a:pt x="31053" y="46315"/>
                    <a:pt x="28023" y="44583"/>
                    <a:pt x="27806" y="40687"/>
                  </a:cubicBezTo>
                  <a:cubicBezTo>
                    <a:pt x="27590" y="36791"/>
                    <a:pt x="31054" y="36142"/>
                    <a:pt x="29755" y="30514"/>
                  </a:cubicBezTo>
                  <a:cubicBezTo>
                    <a:pt x="28456" y="24887"/>
                    <a:pt x="24776" y="22938"/>
                    <a:pt x="21530" y="20991"/>
                  </a:cubicBezTo>
                  <a:cubicBezTo>
                    <a:pt x="20045" y="20100"/>
                    <a:pt x="19557" y="18575"/>
                    <a:pt x="19464" y="17183"/>
                  </a:cubicBezTo>
                  <a:lnTo>
                    <a:pt x="19302" y="18695"/>
                  </a:lnTo>
                  <a:cubicBezTo>
                    <a:pt x="19227" y="17820"/>
                    <a:pt x="19228" y="17095"/>
                    <a:pt x="19314" y="16569"/>
                  </a:cubicBezTo>
                  <a:cubicBezTo>
                    <a:pt x="19368" y="16243"/>
                    <a:pt x="19439" y="15885"/>
                    <a:pt x="19516" y="15504"/>
                  </a:cubicBezTo>
                  <a:lnTo>
                    <a:pt x="19516" y="15504"/>
                  </a:lnTo>
                  <a:cubicBezTo>
                    <a:pt x="19456" y="15996"/>
                    <a:pt x="19423" y="16577"/>
                    <a:pt x="19464" y="17183"/>
                  </a:cubicBezTo>
                  <a:lnTo>
                    <a:pt x="19798" y="14064"/>
                  </a:lnTo>
                  <a:lnTo>
                    <a:pt x="19789" y="14096"/>
                  </a:lnTo>
                  <a:cubicBezTo>
                    <a:pt x="20281" y="11303"/>
                    <a:pt x="20514" y="7585"/>
                    <a:pt x="17587" y="3686"/>
                  </a:cubicBezTo>
                  <a:cubicBezTo>
                    <a:pt x="15292" y="632"/>
                    <a:pt x="11654" y="0"/>
                    <a:pt x="90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7;p30"/>
            <p:cNvSpPr/>
            <p:nvPr/>
          </p:nvSpPr>
          <p:spPr>
            <a:xfrm>
              <a:off x="5686450" y="1346350"/>
              <a:ext cx="775575" cy="1454750"/>
            </a:xfrm>
            <a:custGeom>
              <a:avLst/>
              <a:gdLst/>
              <a:ahLst/>
              <a:cxnLst/>
              <a:rect l="l" t="t" r="r" b="b"/>
              <a:pathLst>
                <a:path w="31023" h="58190" extrusionOk="0">
                  <a:moveTo>
                    <a:pt x="9267" y="493"/>
                  </a:moveTo>
                  <a:cubicBezTo>
                    <a:pt x="11834" y="493"/>
                    <a:pt x="15411" y="1104"/>
                    <a:pt x="17640" y="4071"/>
                  </a:cubicBezTo>
                  <a:cubicBezTo>
                    <a:pt x="20481" y="7854"/>
                    <a:pt x="20285" y="11518"/>
                    <a:pt x="19797" y="14288"/>
                  </a:cubicBezTo>
                  <a:cubicBezTo>
                    <a:pt x="19793" y="14311"/>
                    <a:pt x="19792" y="14334"/>
                    <a:pt x="19795" y="14356"/>
                  </a:cubicBezTo>
                  <a:lnTo>
                    <a:pt x="19671" y="15511"/>
                  </a:lnTo>
                  <a:cubicBezTo>
                    <a:pt x="19596" y="15543"/>
                    <a:pt x="19541" y="15609"/>
                    <a:pt x="19525" y="15689"/>
                  </a:cubicBezTo>
                  <a:cubicBezTo>
                    <a:pt x="19447" y="16074"/>
                    <a:pt x="19376" y="16435"/>
                    <a:pt x="19322" y="16765"/>
                  </a:cubicBezTo>
                  <a:cubicBezTo>
                    <a:pt x="19234" y="17300"/>
                    <a:pt x="19229" y="18035"/>
                    <a:pt x="19307" y="18952"/>
                  </a:cubicBezTo>
                  <a:cubicBezTo>
                    <a:pt x="19317" y="19080"/>
                    <a:pt x="19424" y="19179"/>
                    <a:pt x="19552" y="19180"/>
                  </a:cubicBezTo>
                  <a:cubicBezTo>
                    <a:pt x="19661" y="19179"/>
                    <a:pt x="19729" y="19129"/>
                    <a:pt x="19772" y="19053"/>
                  </a:cubicBezTo>
                  <a:cubicBezTo>
                    <a:pt x="20121" y="20097"/>
                    <a:pt x="20751" y="20897"/>
                    <a:pt x="21656" y="21439"/>
                  </a:cubicBezTo>
                  <a:lnTo>
                    <a:pt x="22127" y="21722"/>
                  </a:lnTo>
                  <a:cubicBezTo>
                    <a:pt x="25287" y="23605"/>
                    <a:pt x="28554" y="25552"/>
                    <a:pt x="29765" y="30806"/>
                  </a:cubicBezTo>
                  <a:cubicBezTo>
                    <a:pt x="30496" y="33969"/>
                    <a:pt x="29682" y="35506"/>
                    <a:pt x="28896" y="36992"/>
                  </a:cubicBezTo>
                  <a:cubicBezTo>
                    <a:pt x="28316" y="38089"/>
                    <a:pt x="27717" y="39224"/>
                    <a:pt x="27812" y="40937"/>
                  </a:cubicBezTo>
                  <a:cubicBezTo>
                    <a:pt x="27883" y="42221"/>
                    <a:pt x="28248" y="43267"/>
                    <a:pt x="28602" y="44278"/>
                  </a:cubicBezTo>
                  <a:cubicBezTo>
                    <a:pt x="29348" y="46414"/>
                    <a:pt x="29992" y="48258"/>
                    <a:pt x="27846" y="51833"/>
                  </a:cubicBezTo>
                  <a:cubicBezTo>
                    <a:pt x="25543" y="55672"/>
                    <a:pt x="21370" y="57042"/>
                    <a:pt x="18379" y="57042"/>
                  </a:cubicBezTo>
                  <a:cubicBezTo>
                    <a:pt x="17417" y="57042"/>
                    <a:pt x="16578" y="56900"/>
                    <a:pt x="15962" y="56654"/>
                  </a:cubicBezTo>
                  <a:cubicBezTo>
                    <a:pt x="15932" y="56641"/>
                    <a:pt x="15901" y="56635"/>
                    <a:pt x="15870" y="56635"/>
                  </a:cubicBezTo>
                  <a:cubicBezTo>
                    <a:pt x="15833" y="56635"/>
                    <a:pt x="15797" y="56643"/>
                    <a:pt x="15764" y="56659"/>
                  </a:cubicBezTo>
                  <a:cubicBezTo>
                    <a:pt x="15022" y="57008"/>
                    <a:pt x="14278" y="57283"/>
                    <a:pt x="13554" y="57477"/>
                  </a:cubicBezTo>
                  <a:cubicBezTo>
                    <a:pt x="13016" y="57622"/>
                    <a:pt x="12479" y="57693"/>
                    <a:pt x="11962" y="57693"/>
                  </a:cubicBezTo>
                  <a:cubicBezTo>
                    <a:pt x="10962" y="57693"/>
                    <a:pt x="10039" y="57427"/>
                    <a:pt x="9342" y="56914"/>
                  </a:cubicBezTo>
                  <a:cubicBezTo>
                    <a:pt x="8488" y="56285"/>
                    <a:pt x="8011" y="55317"/>
                    <a:pt x="7963" y="54115"/>
                  </a:cubicBezTo>
                  <a:cubicBezTo>
                    <a:pt x="7858" y="51477"/>
                    <a:pt x="8804" y="49447"/>
                    <a:pt x="9640" y="47974"/>
                  </a:cubicBezTo>
                  <a:cubicBezTo>
                    <a:pt x="9664" y="47932"/>
                    <a:pt x="9676" y="47882"/>
                    <a:pt x="9672" y="47833"/>
                  </a:cubicBezTo>
                  <a:cubicBezTo>
                    <a:pt x="9577" y="46532"/>
                    <a:pt x="9587" y="44918"/>
                    <a:pt x="9704" y="42899"/>
                  </a:cubicBezTo>
                  <a:cubicBezTo>
                    <a:pt x="9709" y="42820"/>
                    <a:pt x="9676" y="42743"/>
                    <a:pt x="9614" y="42693"/>
                  </a:cubicBezTo>
                  <a:cubicBezTo>
                    <a:pt x="9377" y="42497"/>
                    <a:pt x="9123" y="42292"/>
                    <a:pt x="8861" y="42080"/>
                  </a:cubicBezTo>
                  <a:cubicBezTo>
                    <a:pt x="7071" y="40631"/>
                    <a:pt x="4841" y="38828"/>
                    <a:pt x="4715" y="37437"/>
                  </a:cubicBezTo>
                  <a:cubicBezTo>
                    <a:pt x="4612" y="36296"/>
                    <a:pt x="5211" y="35905"/>
                    <a:pt x="5903" y="35451"/>
                  </a:cubicBezTo>
                  <a:cubicBezTo>
                    <a:pt x="6512" y="35052"/>
                    <a:pt x="7200" y="34601"/>
                    <a:pt x="7313" y="33592"/>
                  </a:cubicBezTo>
                  <a:cubicBezTo>
                    <a:pt x="7427" y="32570"/>
                    <a:pt x="6632" y="32013"/>
                    <a:pt x="5790" y="31424"/>
                  </a:cubicBezTo>
                  <a:cubicBezTo>
                    <a:pt x="4783" y="30719"/>
                    <a:pt x="3641" y="29920"/>
                    <a:pt x="3416" y="28122"/>
                  </a:cubicBezTo>
                  <a:cubicBezTo>
                    <a:pt x="3200" y="26392"/>
                    <a:pt x="4239" y="24174"/>
                    <a:pt x="5243" y="22029"/>
                  </a:cubicBezTo>
                  <a:cubicBezTo>
                    <a:pt x="6197" y="19993"/>
                    <a:pt x="7097" y="18069"/>
                    <a:pt x="6878" y="16643"/>
                  </a:cubicBezTo>
                  <a:cubicBezTo>
                    <a:pt x="6545" y="14474"/>
                    <a:pt x="5950" y="13649"/>
                    <a:pt x="5639" y="13357"/>
                  </a:cubicBezTo>
                  <a:cubicBezTo>
                    <a:pt x="5762" y="13104"/>
                    <a:pt x="5930" y="12873"/>
                    <a:pt x="6132" y="12678"/>
                  </a:cubicBezTo>
                  <a:cubicBezTo>
                    <a:pt x="6202" y="12610"/>
                    <a:pt x="6225" y="12508"/>
                    <a:pt x="6193" y="12415"/>
                  </a:cubicBezTo>
                  <a:cubicBezTo>
                    <a:pt x="5586" y="10731"/>
                    <a:pt x="5049" y="9573"/>
                    <a:pt x="5043" y="9562"/>
                  </a:cubicBezTo>
                  <a:cubicBezTo>
                    <a:pt x="5010" y="9492"/>
                    <a:pt x="4947" y="9441"/>
                    <a:pt x="4871" y="9424"/>
                  </a:cubicBezTo>
                  <a:cubicBezTo>
                    <a:pt x="2338" y="8860"/>
                    <a:pt x="523" y="6159"/>
                    <a:pt x="824" y="3407"/>
                  </a:cubicBezTo>
                  <a:cubicBezTo>
                    <a:pt x="1095" y="923"/>
                    <a:pt x="5331" y="798"/>
                    <a:pt x="6014" y="798"/>
                  </a:cubicBezTo>
                  <a:cubicBezTo>
                    <a:pt x="6070" y="798"/>
                    <a:pt x="6102" y="799"/>
                    <a:pt x="6106" y="800"/>
                  </a:cubicBezTo>
                  <a:cubicBezTo>
                    <a:pt x="6128" y="800"/>
                    <a:pt x="6148" y="797"/>
                    <a:pt x="6169" y="793"/>
                  </a:cubicBezTo>
                  <a:cubicBezTo>
                    <a:pt x="6200" y="785"/>
                    <a:pt x="7492" y="493"/>
                    <a:pt x="9267" y="493"/>
                  </a:cubicBezTo>
                  <a:close/>
                  <a:moveTo>
                    <a:pt x="9251" y="0"/>
                  </a:moveTo>
                  <a:cubicBezTo>
                    <a:pt x="7564" y="0"/>
                    <a:pt x="6303" y="254"/>
                    <a:pt x="6088" y="300"/>
                  </a:cubicBezTo>
                  <a:cubicBezTo>
                    <a:pt x="6068" y="300"/>
                    <a:pt x="6041" y="300"/>
                    <a:pt x="6007" y="300"/>
                  </a:cubicBezTo>
                  <a:cubicBezTo>
                    <a:pt x="5208" y="300"/>
                    <a:pt x="649" y="421"/>
                    <a:pt x="329" y="3353"/>
                  </a:cubicBezTo>
                  <a:cubicBezTo>
                    <a:pt x="0" y="6357"/>
                    <a:pt x="1888" y="9199"/>
                    <a:pt x="4641" y="9882"/>
                  </a:cubicBezTo>
                  <a:cubicBezTo>
                    <a:pt x="4781" y="10193"/>
                    <a:pt x="5200" y="11146"/>
                    <a:pt x="5671" y="12439"/>
                  </a:cubicBezTo>
                  <a:cubicBezTo>
                    <a:pt x="5426" y="12702"/>
                    <a:pt x="5232" y="13010"/>
                    <a:pt x="5101" y="13345"/>
                  </a:cubicBezTo>
                  <a:cubicBezTo>
                    <a:pt x="5058" y="13459"/>
                    <a:pt x="5111" y="13592"/>
                    <a:pt x="5216" y="13654"/>
                  </a:cubicBezTo>
                  <a:cubicBezTo>
                    <a:pt x="5223" y="13658"/>
                    <a:pt x="5988" y="14130"/>
                    <a:pt x="6386" y="16719"/>
                  </a:cubicBezTo>
                  <a:cubicBezTo>
                    <a:pt x="6581" y="17995"/>
                    <a:pt x="5713" y="19852"/>
                    <a:pt x="4792" y="21818"/>
                  </a:cubicBezTo>
                  <a:cubicBezTo>
                    <a:pt x="3758" y="24028"/>
                    <a:pt x="2688" y="26312"/>
                    <a:pt x="2923" y="28184"/>
                  </a:cubicBezTo>
                  <a:cubicBezTo>
                    <a:pt x="3175" y="30202"/>
                    <a:pt x="4467" y="31106"/>
                    <a:pt x="5505" y="31832"/>
                  </a:cubicBezTo>
                  <a:cubicBezTo>
                    <a:pt x="6395" y="32455"/>
                    <a:pt x="6895" y="32841"/>
                    <a:pt x="6819" y="33537"/>
                  </a:cubicBezTo>
                  <a:cubicBezTo>
                    <a:pt x="6732" y="34312"/>
                    <a:pt x="6222" y="34647"/>
                    <a:pt x="5631" y="35034"/>
                  </a:cubicBezTo>
                  <a:cubicBezTo>
                    <a:pt x="4909" y="35507"/>
                    <a:pt x="4089" y="36043"/>
                    <a:pt x="4219" y="37482"/>
                  </a:cubicBezTo>
                  <a:cubicBezTo>
                    <a:pt x="4366" y="39082"/>
                    <a:pt x="6686" y="40959"/>
                    <a:pt x="8549" y="42467"/>
                  </a:cubicBezTo>
                  <a:cubicBezTo>
                    <a:pt x="8774" y="42649"/>
                    <a:pt x="8993" y="42827"/>
                    <a:pt x="9200" y="42997"/>
                  </a:cubicBezTo>
                  <a:cubicBezTo>
                    <a:pt x="9091" y="44941"/>
                    <a:pt x="9081" y="46512"/>
                    <a:pt x="9170" y="47794"/>
                  </a:cubicBezTo>
                  <a:cubicBezTo>
                    <a:pt x="8310" y="49320"/>
                    <a:pt x="7357" y="51411"/>
                    <a:pt x="7466" y="54136"/>
                  </a:cubicBezTo>
                  <a:cubicBezTo>
                    <a:pt x="7520" y="55493"/>
                    <a:pt x="8067" y="56593"/>
                    <a:pt x="9048" y="57315"/>
                  </a:cubicBezTo>
                  <a:cubicBezTo>
                    <a:pt x="9830" y="57891"/>
                    <a:pt x="10859" y="58190"/>
                    <a:pt x="11967" y="58190"/>
                  </a:cubicBezTo>
                  <a:cubicBezTo>
                    <a:pt x="12547" y="58188"/>
                    <a:pt x="13124" y="58110"/>
                    <a:pt x="13684" y="57957"/>
                  </a:cubicBezTo>
                  <a:cubicBezTo>
                    <a:pt x="14404" y="57764"/>
                    <a:pt x="15143" y="57493"/>
                    <a:pt x="15879" y="57154"/>
                  </a:cubicBezTo>
                  <a:cubicBezTo>
                    <a:pt x="16522" y="57392"/>
                    <a:pt x="17375" y="57528"/>
                    <a:pt x="18346" y="57528"/>
                  </a:cubicBezTo>
                  <a:cubicBezTo>
                    <a:pt x="21493" y="57528"/>
                    <a:pt x="25868" y="56099"/>
                    <a:pt x="28273" y="52089"/>
                  </a:cubicBezTo>
                  <a:cubicBezTo>
                    <a:pt x="30539" y="48313"/>
                    <a:pt x="29827" y="46273"/>
                    <a:pt x="29072" y="44113"/>
                  </a:cubicBezTo>
                  <a:cubicBezTo>
                    <a:pt x="28729" y="43134"/>
                    <a:pt x="28376" y="42123"/>
                    <a:pt x="28309" y="40908"/>
                  </a:cubicBezTo>
                  <a:cubicBezTo>
                    <a:pt x="28221" y="39333"/>
                    <a:pt x="28764" y="38308"/>
                    <a:pt x="29337" y="37223"/>
                  </a:cubicBezTo>
                  <a:cubicBezTo>
                    <a:pt x="30127" y="35730"/>
                    <a:pt x="31023" y="34037"/>
                    <a:pt x="30250" y="30693"/>
                  </a:cubicBezTo>
                  <a:cubicBezTo>
                    <a:pt x="28990" y="25234"/>
                    <a:pt x="25480" y="23141"/>
                    <a:pt x="22383" y="21294"/>
                  </a:cubicBezTo>
                  <a:lnTo>
                    <a:pt x="21911" y="21013"/>
                  </a:lnTo>
                  <a:cubicBezTo>
                    <a:pt x="20739" y="20309"/>
                    <a:pt x="20085" y="19102"/>
                    <a:pt x="19968" y="17424"/>
                  </a:cubicBezTo>
                  <a:lnTo>
                    <a:pt x="20299" y="14326"/>
                  </a:lnTo>
                  <a:cubicBezTo>
                    <a:pt x="20300" y="14318"/>
                    <a:pt x="20300" y="14310"/>
                    <a:pt x="20300" y="14301"/>
                  </a:cubicBezTo>
                  <a:cubicBezTo>
                    <a:pt x="20796" y="11440"/>
                    <a:pt x="20969" y="7674"/>
                    <a:pt x="18039" y="3773"/>
                  </a:cubicBezTo>
                  <a:cubicBezTo>
                    <a:pt x="15686" y="641"/>
                    <a:pt x="11930" y="0"/>
                    <a:pt x="925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8;p30"/>
            <p:cNvSpPr/>
            <p:nvPr/>
          </p:nvSpPr>
          <p:spPr>
            <a:xfrm>
              <a:off x="5793700" y="1474575"/>
              <a:ext cx="322500" cy="1265925"/>
            </a:xfrm>
            <a:custGeom>
              <a:avLst/>
              <a:gdLst/>
              <a:ahLst/>
              <a:cxnLst/>
              <a:rect l="l" t="t" r="r" b="b"/>
              <a:pathLst>
                <a:path w="12900" h="50637" extrusionOk="0">
                  <a:moveTo>
                    <a:pt x="141" y="0"/>
                  </a:moveTo>
                  <a:cubicBezTo>
                    <a:pt x="115" y="0"/>
                    <a:pt x="88" y="9"/>
                    <a:pt x="66" y="26"/>
                  </a:cubicBezTo>
                  <a:cubicBezTo>
                    <a:pt x="10" y="69"/>
                    <a:pt x="0" y="148"/>
                    <a:pt x="45" y="203"/>
                  </a:cubicBezTo>
                  <a:cubicBezTo>
                    <a:pt x="1286" y="1806"/>
                    <a:pt x="3280" y="4043"/>
                    <a:pt x="5738" y="5597"/>
                  </a:cubicBezTo>
                  <a:cubicBezTo>
                    <a:pt x="6833" y="6287"/>
                    <a:pt x="7485" y="7393"/>
                    <a:pt x="7675" y="8881"/>
                  </a:cubicBezTo>
                  <a:cubicBezTo>
                    <a:pt x="8113" y="12300"/>
                    <a:pt x="6032" y="16842"/>
                    <a:pt x="3767" y="19258"/>
                  </a:cubicBezTo>
                  <a:cubicBezTo>
                    <a:pt x="2113" y="21021"/>
                    <a:pt x="1400" y="22796"/>
                    <a:pt x="1705" y="24388"/>
                  </a:cubicBezTo>
                  <a:cubicBezTo>
                    <a:pt x="1981" y="25835"/>
                    <a:pt x="3081" y="27048"/>
                    <a:pt x="4886" y="27898"/>
                  </a:cubicBezTo>
                  <a:cubicBezTo>
                    <a:pt x="5271" y="28079"/>
                    <a:pt x="5686" y="28262"/>
                    <a:pt x="6116" y="28452"/>
                  </a:cubicBezTo>
                  <a:cubicBezTo>
                    <a:pt x="8499" y="29504"/>
                    <a:pt x="11464" y="30812"/>
                    <a:pt x="12216" y="33145"/>
                  </a:cubicBezTo>
                  <a:cubicBezTo>
                    <a:pt x="12639" y="34453"/>
                    <a:pt x="12347" y="35935"/>
                    <a:pt x="11325" y="37679"/>
                  </a:cubicBezTo>
                  <a:cubicBezTo>
                    <a:pt x="8795" y="41995"/>
                    <a:pt x="7982" y="45348"/>
                    <a:pt x="8909" y="47645"/>
                  </a:cubicBezTo>
                  <a:cubicBezTo>
                    <a:pt x="9492" y="49086"/>
                    <a:pt x="10767" y="50092"/>
                    <a:pt x="12699" y="50632"/>
                  </a:cubicBezTo>
                  <a:cubicBezTo>
                    <a:pt x="12709" y="50636"/>
                    <a:pt x="12720" y="50637"/>
                    <a:pt x="12732" y="50637"/>
                  </a:cubicBezTo>
                  <a:cubicBezTo>
                    <a:pt x="12794" y="50637"/>
                    <a:pt x="12848" y="50591"/>
                    <a:pt x="12856" y="50529"/>
                  </a:cubicBezTo>
                  <a:cubicBezTo>
                    <a:pt x="12865" y="50467"/>
                    <a:pt x="12826" y="50409"/>
                    <a:pt x="12765" y="50392"/>
                  </a:cubicBezTo>
                  <a:cubicBezTo>
                    <a:pt x="10912" y="49873"/>
                    <a:pt x="9693" y="48917"/>
                    <a:pt x="9141" y="47551"/>
                  </a:cubicBezTo>
                  <a:cubicBezTo>
                    <a:pt x="8244" y="45330"/>
                    <a:pt x="9051" y="42051"/>
                    <a:pt x="11540" y="37805"/>
                  </a:cubicBezTo>
                  <a:cubicBezTo>
                    <a:pt x="12600" y="35997"/>
                    <a:pt x="12899" y="34447"/>
                    <a:pt x="12453" y="33068"/>
                  </a:cubicBezTo>
                  <a:cubicBezTo>
                    <a:pt x="11665" y="30630"/>
                    <a:pt x="8645" y="29296"/>
                    <a:pt x="6217" y="28224"/>
                  </a:cubicBezTo>
                  <a:cubicBezTo>
                    <a:pt x="5789" y="28034"/>
                    <a:pt x="5375" y="27852"/>
                    <a:pt x="4993" y="27672"/>
                  </a:cubicBezTo>
                  <a:cubicBezTo>
                    <a:pt x="3263" y="26858"/>
                    <a:pt x="2210" y="25707"/>
                    <a:pt x="1949" y="24341"/>
                  </a:cubicBezTo>
                  <a:cubicBezTo>
                    <a:pt x="1660" y="22830"/>
                    <a:pt x="2351" y="21131"/>
                    <a:pt x="3948" y="19429"/>
                  </a:cubicBezTo>
                  <a:cubicBezTo>
                    <a:pt x="6253" y="16971"/>
                    <a:pt x="8368" y="12342"/>
                    <a:pt x="7923" y="8849"/>
                  </a:cubicBezTo>
                  <a:cubicBezTo>
                    <a:pt x="7722" y="7284"/>
                    <a:pt x="7032" y="6119"/>
                    <a:pt x="5872" y="5386"/>
                  </a:cubicBezTo>
                  <a:cubicBezTo>
                    <a:pt x="3444" y="3852"/>
                    <a:pt x="1470" y="1638"/>
                    <a:pt x="241" y="51"/>
                  </a:cubicBezTo>
                  <a:cubicBezTo>
                    <a:pt x="217" y="18"/>
                    <a:pt x="179"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9;p30"/>
            <p:cNvSpPr/>
            <p:nvPr/>
          </p:nvSpPr>
          <p:spPr>
            <a:xfrm>
              <a:off x="5762100" y="1430175"/>
              <a:ext cx="28725" cy="36850"/>
            </a:xfrm>
            <a:custGeom>
              <a:avLst/>
              <a:gdLst/>
              <a:ahLst/>
              <a:cxnLst/>
              <a:rect l="l" t="t" r="r" b="b"/>
              <a:pathLst>
                <a:path w="1149" h="1474" extrusionOk="0">
                  <a:moveTo>
                    <a:pt x="142" y="0"/>
                  </a:moveTo>
                  <a:cubicBezTo>
                    <a:pt x="120" y="0"/>
                    <a:pt x="98" y="6"/>
                    <a:pt x="78" y="18"/>
                  </a:cubicBezTo>
                  <a:cubicBezTo>
                    <a:pt x="19" y="55"/>
                    <a:pt x="1" y="132"/>
                    <a:pt x="38" y="190"/>
                  </a:cubicBezTo>
                  <a:cubicBezTo>
                    <a:pt x="40" y="195"/>
                    <a:pt x="346" y="686"/>
                    <a:pt x="887" y="1423"/>
                  </a:cubicBezTo>
                  <a:cubicBezTo>
                    <a:pt x="910" y="1455"/>
                    <a:pt x="948" y="1473"/>
                    <a:pt x="987" y="1473"/>
                  </a:cubicBezTo>
                  <a:cubicBezTo>
                    <a:pt x="1090" y="1473"/>
                    <a:pt x="1149" y="1357"/>
                    <a:pt x="1088" y="1275"/>
                  </a:cubicBezTo>
                  <a:cubicBezTo>
                    <a:pt x="552" y="547"/>
                    <a:pt x="252" y="64"/>
                    <a:pt x="249" y="59"/>
                  </a:cubicBezTo>
                  <a:cubicBezTo>
                    <a:pt x="225" y="21"/>
                    <a:pt x="18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50;p30"/>
            <p:cNvSpPr/>
            <p:nvPr/>
          </p:nvSpPr>
          <p:spPr>
            <a:xfrm>
              <a:off x="6223675" y="2707200"/>
              <a:ext cx="59625" cy="16750"/>
            </a:xfrm>
            <a:custGeom>
              <a:avLst/>
              <a:gdLst/>
              <a:ahLst/>
              <a:cxnLst/>
              <a:rect l="l" t="t" r="r" b="b"/>
              <a:pathLst>
                <a:path w="2385" h="670" extrusionOk="0">
                  <a:moveTo>
                    <a:pt x="2242" y="1"/>
                  </a:moveTo>
                  <a:cubicBezTo>
                    <a:pt x="2218" y="1"/>
                    <a:pt x="2195" y="8"/>
                    <a:pt x="2173" y="21"/>
                  </a:cubicBezTo>
                  <a:cubicBezTo>
                    <a:pt x="1779" y="285"/>
                    <a:pt x="1302" y="421"/>
                    <a:pt x="793" y="421"/>
                  </a:cubicBezTo>
                  <a:cubicBezTo>
                    <a:pt x="588" y="421"/>
                    <a:pt x="376" y="398"/>
                    <a:pt x="163" y="354"/>
                  </a:cubicBezTo>
                  <a:cubicBezTo>
                    <a:pt x="154" y="351"/>
                    <a:pt x="144" y="350"/>
                    <a:pt x="135" y="350"/>
                  </a:cubicBezTo>
                  <a:cubicBezTo>
                    <a:pt x="78" y="350"/>
                    <a:pt x="26" y="392"/>
                    <a:pt x="15" y="450"/>
                  </a:cubicBezTo>
                  <a:cubicBezTo>
                    <a:pt x="0" y="517"/>
                    <a:pt x="44" y="584"/>
                    <a:pt x="112" y="598"/>
                  </a:cubicBezTo>
                  <a:cubicBezTo>
                    <a:pt x="336" y="645"/>
                    <a:pt x="564" y="670"/>
                    <a:pt x="793" y="670"/>
                  </a:cubicBezTo>
                  <a:cubicBezTo>
                    <a:pt x="1352" y="670"/>
                    <a:pt x="1876" y="520"/>
                    <a:pt x="2312" y="229"/>
                  </a:cubicBezTo>
                  <a:cubicBezTo>
                    <a:pt x="2369" y="191"/>
                    <a:pt x="2384" y="114"/>
                    <a:pt x="2346" y="57"/>
                  </a:cubicBezTo>
                  <a:cubicBezTo>
                    <a:pt x="2323" y="21"/>
                    <a:pt x="2283" y="1"/>
                    <a:pt x="22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51;p30"/>
            <p:cNvSpPr/>
            <p:nvPr/>
          </p:nvSpPr>
          <p:spPr>
            <a:xfrm>
              <a:off x="6124325" y="2122050"/>
              <a:ext cx="199925" cy="579925"/>
            </a:xfrm>
            <a:custGeom>
              <a:avLst/>
              <a:gdLst/>
              <a:ahLst/>
              <a:cxnLst/>
              <a:rect l="l" t="t" r="r" b="b"/>
              <a:pathLst>
                <a:path w="7997" h="23197" extrusionOk="0">
                  <a:moveTo>
                    <a:pt x="141" y="1"/>
                  </a:moveTo>
                  <a:cubicBezTo>
                    <a:pt x="90" y="1"/>
                    <a:pt x="42" y="32"/>
                    <a:pt x="23" y="84"/>
                  </a:cubicBezTo>
                  <a:cubicBezTo>
                    <a:pt x="1" y="148"/>
                    <a:pt x="34" y="219"/>
                    <a:pt x="98" y="243"/>
                  </a:cubicBezTo>
                  <a:cubicBezTo>
                    <a:pt x="349" y="331"/>
                    <a:pt x="600" y="420"/>
                    <a:pt x="851" y="510"/>
                  </a:cubicBezTo>
                  <a:cubicBezTo>
                    <a:pt x="3891" y="1583"/>
                    <a:pt x="7034" y="2693"/>
                    <a:pt x="7392" y="5796"/>
                  </a:cubicBezTo>
                  <a:cubicBezTo>
                    <a:pt x="7736" y="8783"/>
                    <a:pt x="5714" y="10904"/>
                    <a:pt x="3760" y="12956"/>
                  </a:cubicBezTo>
                  <a:cubicBezTo>
                    <a:pt x="2066" y="14735"/>
                    <a:pt x="465" y="16416"/>
                    <a:pt x="465" y="18552"/>
                  </a:cubicBezTo>
                  <a:cubicBezTo>
                    <a:pt x="465" y="20513"/>
                    <a:pt x="1146" y="22152"/>
                    <a:pt x="2382" y="23167"/>
                  </a:cubicBezTo>
                  <a:cubicBezTo>
                    <a:pt x="2405" y="23186"/>
                    <a:pt x="2433" y="23195"/>
                    <a:pt x="2461" y="23196"/>
                  </a:cubicBezTo>
                  <a:lnTo>
                    <a:pt x="2461" y="23195"/>
                  </a:lnTo>
                  <a:cubicBezTo>
                    <a:pt x="2578" y="23195"/>
                    <a:pt x="2631" y="23048"/>
                    <a:pt x="2540" y="22975"/>
                  </a:cubicBezTo>
                  <a:cubicBezTo>
                    <a:pt x="1363" y="22008"/>
                    <a:pt x="713" y="20438"/>
                    <a:pt x="713" y="18553"/>
                  </a:cubicBezTo>
                  <a:cubicBezTo>
                    <a:pt x="713" y="16515"/>
                    <a:pt x="2281" y="14870"/>
                    <a:pt x="3940" y="13128"/>
                  </a:cubicBezTo>
                  <a:cubicBezTo>
                    <a:pt x="5934" y="11035"/>
                    <a:pt x="7996" y="8870"/>
                    <a:pt x="7639" y="5768"/>
                  </a:cubicBezTo>
                  <a:cubicBezTo>
                    <a:pt x="7263" y="2511"/>
                    <a:pt x="4045" y="1373"/>
                    <a:pt x="934" y="275"/>
                  </a:cubicBezTo>
                  <a:cubicBezTo>
                    <a:pt x="683" y="186"/>
                    <a:pt x="432" y="97"/>
                    <a:pt x="183" y="8"/>
                  </a:cubicBezTo>
                  <a:cubicBezTo>
                    <a:pt x="169" y="3"/>
                    <a:pt x="155" y="1"/>
                    <a:pt x="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52;p30"/>
            <p:cNvSpPr/>
            <p:nvPr/>
          </p:nvSpPr>
          <p:spPr>
            <a:xfrm>
              <a:off x="5935325" y="1608725"/>
              <a:ext cx="183925" cy="507125"/>
            </a:xfrm>
            <a:custGeom>
              <a:avLst/>
              <a:gdLst/>
              <a:ahLst/>
              <a:cxnLst/>
              <a:rect l="l" t="t" r="r" b="b"/>
              <a:pathLst>
                <a:path w="7357" h="20285" extrusionOk="0">
                  <a:moveTo>
                    <a:pt x="141" y="0"/>
                  </a:moveTo>
                  <a:cubicBezTo>
                    <a:pt x="90" y="0"/>
                    <a:pt x="43" y="31"/>
                    <a:pt x="24" y="81"/>
                  </a:cubicBezTo>
                  <a:cubicBezTo>
                    <a:pt x="0" y="146"/>
                    <a:pt x="32" y="217"/>
                    <a:pt x="96" y="241"/>
                  </a:cubicBezTo>
                  <a:cubicBezTo>
                    <a:pt x="148" y="260"/>
                    <a:pt x="5255" y="2207"/>
                    <a:pt x="6518" y="5366"/>
                  </a:cubicBezTo>
                  <a:cubicBezTo>
                    <a:pt x="7074" y="6753"/>
                    <a:pt x="5810" y="8487"/>
                    <a:pt x="4471" y="10319"/>
                  </a:cubicBezTo>
                  <a:cubicBezTo>
                    <a:pt x="2813" y="12590"/>
                    <a:pt x="936" y="15164"/>
                    <a:pt x="2417" y="17508"/>
                  </a:cubicBezTo>
                  <a:cubicBezTo>
                    <a:pt x="3305" y="18914"/>
                    <a:pt x="4977" y="19725"/>
                    <a:pt x="6336" y="20275"/>
                  </a:cubicBezTo>
                  <a:cubicBezTo>
                    <a:pt x="6350" y="20281"/>
                    <a:pt x="6366" y="20284"/>
                    <a:pt x="6382" y="20284"/>
                  </a:cubicBezTo>
                  <a:lnTo>
                    <a:pt x="6382" y="20283"/>
                  </a:lnTo>
                  <a:cubicBezTo>
                    <a:pt x="6519" y="20283"/>
                    <a:pt x="6556" y="20095"/>
                    <a:pt x="6429" y="20044"/>
                  </a:cubicBezTo>
                  <a:cubicBezTo>
                    <a:pt x="5106" y="19508"/>
                    <a:pt x="3477" y="18721"/>
                    <a:pt x="2627" y="17375"/>
                  </a:cubicBezTo>
                  <a:cubicBezTo>
                    <a:pt x="1236" y="15173"/>
                    <a:pt x="2983" y="12780"/>
                    <a:pt x="4673" y="10466"/>
                  </a:cubicBezTo>
                  <a:cubicBezTo>
                    <a:pt x="6052" y="8576"/>
                    <a:pt x="7357" y="6790"/>
                    <a:pt x="6750" y="5273"/>
                  </a:cubicBezTo>
                  <a:cubicBezTo>
                    <a:pt x="5446" y="2013"/>
                    <a:pt x="399" y="89"/>
                    <a:pt x="184" y="8"/>
                  </a:cubicBezTo>
                  <a:cubicBezTo>
                    <a:pt x="170" y="3"/>
                    <a:pt x="155" y="0"/>
                    <a:pt x="1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53;p30"/>
            <p:cNvSpPr/>
            <p:nvPr/>
          </p:nvSpPr>
          <p:spPr>
            <a:xfrm>
              <a:off x="6102325" y="1494775"/>
              <a:ext cx="328225" cy="668650"/>
            </a:xfrm>
            <a:custGeom>
              <a:avLst/>
              <a:gdLst/>
              <a:ahLst/>
              <a:cxnLst/>
              <a:rect l="l" t="t" r="r" b="b"/>
              <a:pathLst>
                <a:path w="13129" h="26746" extrusionOk="0">
                  <a:moveTo>
                    <a:pt x="703" y="1"/>
                  </a:moveTo>
                  <a:cubicBezTo>
                    <a:pt x="671" y="1"/>
                    <a:pt x="639" y="13"/>
                    <a:pt x="615" y="37"/>
                  </a:cubicBezTo>
                  <a:cubicBezTo>
                    <a:pt x="567" y="85"/>
                    <a:pt x="566" y="162"/>
                    <a:pt x="613" y="212"/>
                  </a:cubicBezTo>
                  <a:cubicBezTo>
                    <a:pt x="623" y="222"/>
                    <a:pt x="1729" y="1360"/>
                    <a:pt x="2576" y="3104"/>
                  </a:cubicBezTo>
                  <a:cubicBezTo>
                    <a:pt x="3353" y="4706"/>
                    <a:pt x="4062" y="7161"/>
                    <a:pt x="3019" y="9757"/>
                  </a:cubicBezTo>
                  <a:lnTo>
                    <a:pt x="2920" y="10007"/>
                  </a:lnTo>
                  <a:cubicBezTo>
                    <a:pt x="915" y="14994"/>
                    <a:pt x="1" y="17270"/>
                    <a:pt x="1578" y="18651"/>
                  </a:cubicBezTo>
                  <a:cubicBezTo>
                    <a:pt x="2025" y="19041"/>
                    <a:pt x="2946" y="19356"/>
                    <a:pt x="4113" y="19756"/>
                  </a:cubicBezTo>
                  <a:cubicBezTo>
                    <a:pt x="7056" y="20763"/>
                    <a:pt x="11503" y="22286"/>
                    <a:pt x="12870" y="26658"/>
                  </a:cubicBezTo>
                  <a:cubicBezTo>
                    <a:pt x="12886" y="26710"/>
                    <a:pt x="12934" y="26745"/>
                    <a:pt x="12989" y="26745"/>
                  </a:cubicBezTo>
                  <a:cubicBezTo>
                    <a:pt x="12991" y="26745"/>
                    <a:pt x="12993" y="26745"/>
                    <a:pt x="12996" y="26745"/>
                  </a:cubicBezTo>
                  <a:cubicBezTo>
                    <a:pt x="13006" y="26745"/>
                    <a:pt x="13016" y="26743"/>
                    <a:pt x="13027" y="26741"/>
                  </a:cubicBezTo>
                  <a:cubicBezTo>
                    <a:pt x="13092" y="26720"/>
                    <a:pt x="13129" y="26650"/>
                    <a:pt x="13108" y="26585"/>
                  </a:cubicBezTo>
                  <a:cubicBezTo>
                    <a:pt x="11705" y="22092"/>
                    <a:pt x="7186" y="20544"/>
                    <a:pt x="4196" y="19521"/>
                  </a:cubicBezTo>
                  <a:cubicBezTo>
                    <a:pt x="3054" y="19131"/>
                    <a:pt x="2153" y="18821"/>
                    <a:pt x="1743" y="18464"/>
                  </a:cubicBezTo>
                  <a:cubicBezTo>
                    <a:pt x="299" y="17199"/>
                    <a:pt x="1192" y="14975"/>
                    <a:pt x="3151" y="10099"/>
                  </a:cubicBezTo>
                  <a:lnTo>
                    <a:pt x="3252" y="9850"/>
                  </a:lnTo>
                  <a:cubicBezTo>
                    <a:pt x="5308" y="4727"/>
                    <a:pt x="835" y="84"/>
                    <a:pt x="790" y="37"/>
                  </a:cubicBezTo>
                  <a:cubicBezTo>
                    <a:pt x="766" y="13"/>
                    <a:pt x="735" y="1"/>
                    <a:pt x="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54;p30"/>
            <p:cNvSpPr/>
            <p:nvPr/>
          </p:nvSpPr>
          <p:spPr>
            <a:xfrm>
              <a:off x="5228425" y="2084925"/>
              <a:ext cx="477550" cy="620850"/>
            </a:xfrm>
            <a:custGeom>
              <a:avLst/>
              <a:gdLst/>
              <a:ahLst/>
              <a:cxnLst/>
              <a:rect l="l" t="t" r="r" b="b"/>
              <a:pathLst>
                <a:path w="19102" h="24834" extrusionOk="0">
                  <a:moveTo>
                    <a:pt x="3333" y="0"/>
                  </a:moveTo>
                  <a:cubicBezTo>
                    <a:pt x="3047" y="0"/>
                    <a:pt x="2701" y="548"/>
                    <a:pt x="3258" y="1046"/>
                  </a:cubicBezTo>
                  <a:cubicBezTo>
                    <a:pt x="3908" y="1627"/>
                    <a:pt x="4547" y="2309"/>
                    <a:pt x="4547" y="2309"/>
                  </a:cubicBezTo>
                  <a:lnTo>
                    <a:pt x="380" y="1241"/>
                  </a:lnTo>
                  <a:lnTo>
                    <a:pt x="380" y="1241"/>
                  </a:lnTo>
                  <a:cubicBezTo>
                    <a:pt x="380" y="1241"/>
                    <a:pt x="1" y="1915"/>
                    <a:pt x="460" y="2372"/>
                  </a:cubicBezTo>
                  <a:cubicBezTo>
                    <a:pt x="921" y="2829"/>
                    <a:pt x="2230" y="2973"/>
                    <a:pt x="2276" y="3489"/>
                  </a:cubicBezTo>
                  <a:cubicBezTo>
                    <a:pt x="2322" y="4004"/>
                    <a:pt x="3645" y="4964"/>
                    <a:pt x="4205" y="5433"/>
                  </a:cubicBezTo>
                  <a:cubicBezTo>
                    <a:pt x="4765" y="5902"/>
                    <a:pt x="5068" y="5935"/>
                    <a:pt x="5068" y="5935"/>
                  </a:cubicBezTo>
                  <a:cubicBezTo>
                    <a:pt x="5068" y="5935"/>
                    <a:pt x="7456" y="13946"/>
                    <a:pt x="9130" y="17290"/>
                  </a:cubicBezTo>
                  <a:cubicBezTo>
                    <a:pt x="10803" y="20634"/>
                    <a:pt x="13362" y="24279"/>
                    <a:pt x="15144" y="24780"/>
                  </a:cubicBezTo>
                  <a:cubicBezTo>
                    <a:pt x="15276" y="24817"/>
                    <a:pt x="15410" y="24834"/>
                    <a:pt x="15545" y="24834"/>
                  </a:cubicBezTo>
                  <a:cubicBezTo>
                    <a:pt x="17236" y="24834"/>
                    <a:pt x="19101" y="22153"/>
                    <a:pt x="19101" y="22153"/>
                  </a:cubicBezTo>
                  <a:lnTo>
                    <a:pt x="17451" y="19525"/>
                  </a:lnTo>
                  <a:cubicBezTo>
                    <a:pt x="17451" y="19525"/>
                    <a:pt x="12922" y="16174"/>
                    <a:pt x="10778" y="12473"/>
                  </a:cubicBezTo>
                  <a:cubicBezTo>
                    <a:pt x="8634" y="8772"/>
                    <a:pt x="6837" y="5618"/>
                    <a:pt x="6881" y="5215"/>
                  </a:cubicBezTo>
                  <a:cubicBezTo>
                    <a:pt x="6924" y="4812"/>
                    <a:pt x="7146" y="2797"/>
                    <a:pt x="6517" y="2014"/>
                  </a:cubicBezTo>
                  <a:cubicBezTo>
                    <a:pt x="5889" y="1232"/>
                    <a:pt x="3749" y="283"/>
                    <a:pt x="3468" y="50"/>
                  </a:cubicBezTo>
                  <a:cubicBezTo>
                    <a:pt x="3428" y="16"/>
                    <a:pt x="3382"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5;p30"/>
            <p:cNvSpPr/>
            <p:nvPr/>
          </p:nvSpPr>
          <p:spPr>
            <a:xfrm>
              <a:off x="5220875" y="2078725"/>
              <a:ext cx="491725" cy="633250"/>
            </a:xfrm>
            <a:custGeom>
              <a:avLst/>
              <a:gdLst/>
              <a:ahLst/>
              <a:cxnLst/>
              <a:rect l="l" t="t" r="r" b="b"/>
              <a:pathLst>
                <a:path w="19669" h="25330" extrusionOk="0">
                  <a:moveTo>
                    <a:pt x="3610" y="488"/>
                  </a:moveTo>
                  <a:cubicBezTo>
                    <a:pt x="3711" y="573"/>
                    <a:pt x="3925" y="688"/>
                    <a:pt x="4328" y="904"/>
                  </a:cubicBezTo>
                  <a:cubicBezTo>
                    <a:pt x="5035" y="1281"/>
                    <a:pt x="6220" y="1913"/>
                    <a:pt x="6625" y="2418"/>
                  </a:cubicBezTo>
                  <a:cubicBezTo>
                    <a:pt x="6984" y="2865"/>
                    <a:pt x="7096" y="3965"/>
                    <a:pt x="6934" y="5435"/>
                  </a:cubicBezTo>
                  <a:cubicBezTo>
                    <a:pt x="6891" y="5841"/>
                    <a:pt x="7808" y="7573"/>
                    <a:pt x="10865" y="12846"/>
                  </a:cubicBezTo>
                  <a:cubicBezTo>
                    <a:pt x="12930" y="16412"/>
                    <a:pt x="17093" y="19590"/>
                    <a:pt x="17567" y="19945"/>
                  </a:cubicBezTo>
                  <a:lnTo>
                    <a:pt x="19103" y="22392"/>
                  </a:lnTo>
                  <a:cubicBezTo>
                    <a:pt x="18500" y="23212"/>
                    <a:pt x="17047" y="24833"/>
                    <a:pt x="15843" y="24833"/>
                  </a:cubicBezTo>
                  <a:cubicBezTo>
                    <a:pt x="15730" y="24833"/>
                    <a:pt x="15620" y="24819"/>
                    <a:pt x="15512" y="24788"/>
                  </a:cubicBezTo>
                  <a:cubicBezTo>
                    <a:pt x="13851" y="24321"/>
                    <a:pt x="11308" y="20731"/>
                    <a:pt x="9655" y="17427"/>
                  </a:cubicBezTo>
                  <a:cubicBezTo>
                    <a:pt x="8009" y="14140"/>
                    <a:pt x="5632" y="6191"/>
                    <a:pt x="5609" y="6111"/>
                  </a:cubicBezTo>
                  <a:cubicBezTo>
                    <a:pt x="5578" y="6020"/>
                    <a:pt x="5500" y="5952"/>
                    <a:pt x="5404" y="5936"/>
                  </a:cubicBezTo>
                  <a:cubicBezTo>
                    <a:pt x="5402" y="5936"/>
                    <a:pt x="5143" y="5888"/>
                    <a:pt x="4667" y="5489"/>
                  </a:cubicBezTo>
                  <a:cubicBezTo>
                    <a:pt x="4570" y="5409"/>
                    <a:pt x="4451" y="5313"/>
                    <a:pt x="4318" y="5207"/>
                  </a:cubicBezTo>
                  <a:cubicBezTo>
                    <a:pt x="3844" y="4827"/>
                    <a:pt x="2855" y="4036"/>
                    <a:pt x="2826" y="3714"/>
                  </a:cubicBezTo>
                  <a:cubicBezTo>
                    <a:pt x="2786" y="3266"/>
                    <a:pt x="2257" y="3058"/>
                    <a:pt x="1745" y="2857"/>
                  </a:cubicBezTo>
                  <a:cubicBezTo>
                    <a:pt x="1428" y="2732"/>
                    <a:pt x="1099" y="2602"/>
                    <a:pt x="939" y="2443"/>
                  </a:cubicBezTo>
                  <a:cubicBezTo>
                    <a:pt x="734" y="2239"/>
                    <a:pt x="771" y="1961"/>
                    <a:pt x="829" y="1783"/>
                  </a:cubicBezTo>
                  <a:lnTo>
                    <a:pt x="829" y="1783"/>
                  </a:lnTo>
                  <a:lnTo>
                    <a:pt x="4786" y="2798"/>
                  </a:lnTo>
                  <a:cubicBezTo>
                    <a:pt x="4807" y="2804"/>
                    <a:pt x="4828" y="2806"/>
                    <a:pt x="4848" y="2806"/>
                  </a:cubicBezTo>
                  <a:cubicBezTo>
                    <a:pt x="4935" y="2806"/>
                    <a:pt x="5017" y="2761"/>
                    <a:pt x="5063" y="2684"/>
                  </a:cubicBezTo>
                  <a:cubicBezTo>
                    <a:pt x="5120" y="2589"/>
                    <a:pt x="5106" y="2467"/>
                    <a:pt x="5030" y="2386"/>
                  </a:cubicBezTo>
                  <a:cubicBezTo>
                    <a:pt x="5004" y="2358"/>
                    <a:pt x="4376" y="1689"/>
                    <a:pt x="3725" y="1109"/>
                  </a:cubicBezTo>
                  <a:cubicBezTo>
                    <a:pt x="3550" y="953"/>
                    <a:pt x="3479" y="786"/>
                    <a:pt x="3524" y="638"/>
                  </a:cubicBezTo>
                  <a:cubicBezTo>
                    <a:pt x="3553" y="545"/>
                    <a:pt x="3616" y="500"/>
                    <a:pt x="3610" y="488"/>
                  </a:cubicBezTo>
                  <a:close/>
                  <a:moveTo>
                    <a:pt x="3637" y="1"/>
                  </a:moveTo>
                  <a:cubicBezTo>
                    <a:pt x="3483" y="1"/>
                    <a:pt x="3322" y="75"/>
                    <a:pt x="3200" y="216"/>
                  </a:cubicBezTo>
                  <a:cubicBezTo>
                    <a:pt x="2935" y="522"/>
                    <a:pt x="2917" y="1054"/>
                    <a:pt x="3393" y="1480"/>
                  </a:cubicBezTo>
                  <a:cubicBezTo>
                    <a:pt x="3620" y="1683"/>
                    <a:pt x="3847" y="1899"/>
                    <a:pt x="4045" y="2094"/>
                  </a:cubicBezTo>
                  <a:lnTo>
                    <a:pt x="744" y="1248"/>
                  </a:lnTo>
                  <a:cubicBezTo>
                    <a:pt x="723" y="1243"/>
                    <a:pt x="703" y="1241"/>
                    <a:pt x="682" y="1241"/>
                  </a:cubicBezTo>
                  <a:cubicBezTo>
                    <a:pt x="594" y="1241"/>
                    <a:pt x="510" y="1288"/>
                    <a:pt x="465" y="1368"/>
                  </a:cubicBezTo>
                  <a:cubicBezTo>
                    <a:pt x="446" y="1401"/>
                    <a:pt x="0" y="2212"/>
                    <a:pt x="588" y="2796"/>
                  </a:cubicBezTo>
                  <a:cubicBezTo>
                    <a:pt x="821" y="3029"/>
                    <a:pt x="1197" y="3178"/>
                    <a:pt x="1563" y="3321"/>
                  </a:cubicBezTo>
                  <a:cubicBezTo>
                    <a:pt x="1845" y="3432"/>
                    <a:pt x="2318" y="3617"/>
                    <a:pt x="2330" y="3758"/>
                  </a:cubicBezTo>
                  <a:cubicBezTo>
                    <a:pt x="2374" y="4252"/>
                    <a:pt x="3084" y="4857"/>
                    <a:pt x="4007" y="5596"/>
                  </a:cubicBezTo>
                  <a:cubicBezTo>
                    <a:pt x="4136" y="5699"/>
                    <a:pt x="4253" y="5793"/>
                    <a:pt x="4348" y="5872"/>
                  </a:cubicBezTo>
                  <a:cubicBezTo>
                    <a:pt x="4727" y="6189"/>
                    <a:pt x="5005" y="6327"/>
                    <a:pt x="5171" y="6386"/>
                  </a:cubicBezTo>
                  <a:cubicBezTo>
                    <a:pt x="5491" y="7445"/>
                    <a:pt x="7663" y="14561"/>
                    <a:pt x="9209" y="17649"/>
                  </a:cubicBezTo>
                  <a:cubicBezTo>
                    <a:pt x="10915" y="21057"/>
                    <a:pt x="13483" y="24734"/>
                    <a:pt x="15377" y="25267"/>
                  </a:cubicBezTo>
                  <a:cubicBezTo>
                    <a:pt x="15524" y="25308"/>
                    <a:pt x="15677" y="25330"/>
                    <a:pt x="15830" y="25330"/>
                  </a:cubicBezTo>
                  <a:cubicBezTo>
                    <a:pt x="15834" y="25330"/>
                    <a:pt x="15838" y="25330"/>
                    <a:pt x="15842" y="25330"/>
                  </a:cubicBezTo>
                  <a:cubicBezTo>
                    <a:pt x="17645" y="25330"/>
                    <a:pt x="19521" y="22667"/>
                    <a:pt x="19607" y="22543"/>
                  </a:cubicBezTo>
                  <a:cubicBezTo>
                    <a:pt x="19665" y="22462"/>
                    <a:pt x="19668" y="22354"/>
                    <a:pt x="19614" y="22269"/>
                  </a:cubicBezTo>
                  <a:lnTo>
                    <a:pt x="17965" y="19641"/>
                  </a:lnTo>
                  <a:cubicBezTo>
                    <a:pt x="17947" y="19615"/>
                    <a:pt x="17927" y="19592"/>
                    <a:pt x="17902" y="19574"/>
                  </a:cubicBezTo>
                  <a:cubicBezTo>
                    <a:pt x="17857" y="19540"/>
                    <a:pt x="13389" y="16210"/>
                    <a:pt x="11295" y="12597"/>
                  </a:cubicBezTo>
                  <a:cubicBezTo>
                    <a:pt x="9956" y="10286"/>
                    <a:pt x="7464" y="5984"/>
                    <a:pt x="7430" y="5490"/>
                  </a:cubicBezTo>
                  <a:cubicBezTo>
                    <a:pt x="7556" y="4340"/>
                    <a:pt x="7586" y="2821"/>
                    <a:pt x="7013" y="2106"/>
                  </a:cubicBezTo>
                  <a:cubicBezTo>
                    <a:pt x="6544" y="1522"/>
                    <a:pt x="5351" y="885"/>
                    <a:pt x="4563" y="465"/>
                  </a:cubicBezTo>
                  <a:cubicBezTo>
                    <a:pt x="4284" y="315"/>
                    <a:pt x="3996" y="161"/>
                    <a:pt x="3930" y="106"/>
                  </a:cubicBezTo>
                  <a:cubicBezTo>
                    <a:pt x="3845" y="35"/>
                    <a:pt x="3742" y="1"/>
                    <a:pt x="3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6;p30"/>
            <p:cNvSpPr/>
            <p:nvPr/>
          </p:nvSpPr>
          <p:spPr>
            <a:xfrm>
              <a:off x="5626850" y="2165000"/>
              <a:ext cx="375100" cy="530525"/>
            </a:xfrm>
            <a:custGeom>
              <a:avLst/>
              <a:gdLst/>
              <a:ahLst/>
              <a:cxnLst/>
              <a:rect l="l" t="t" r="r" b="b"/>
              <a:pathLst>
                <a:path w="15004" h="21221" extrusionOk="0">
                  <a:moveTo>
                    <a:pt x="10571" y="1"/>
                  </a:moveTo>
                  <a:cubicBezTo>
                    <a:pt x="10191" y="1"/>
                    <a:pt x="9795" y="81"/>
                    <a:pt x="9388" y="256"/>
                  </a:cubicBezTo>
                  <a:cubicBezTo>
                    <a:pt x="9388" y="256"/>
                    <a:pt x="6962" y="1927"/>
                    <a:pt x="6205" y="4190"/>
                  </a:cubicBezTo>
                  <a:cubicBezTo>
                    <a:pt x="5448" y="6453"/>
                    <a:pt x="1585" y="11945"/>
                    <a:pt x="1027" y="13311"/>
                  </a:cubicBezTo>
                  <a:cubicBezTo>
                    <a:pt x="470" y="14678"/>
                    <a:pt x="0" y="15238"/>
                    <a:pt x="0" y="15238"/>
                  </a:cubicBezTo>
                  <a:cubicBezTo>
                    <a:pt x="0" y="15238"/>
                    <a:pt x="487" y="18249"/>
                    <a:pt x="2561" y="19801"/>
                  </a:cubicBezTo>
                  <a:cubicBezTo>
                    <a:pt x="4328" y="21123"/>
                    <a:pt x="5044" y="21221"/>
                    <a:pt x="5218" y="21221"/>
                  </a:cubicBezTo>
                  <a:cubicBezTo>
                    <a:pt x="5248" y="21221"/>
                    <a:pt x="5262" y="21218"/>
                    <a:pt x="5262" y="21218"/>
                  </a:cubicBezTo>
                  <a:cubicBezTo>
                    <a:pt x="5262" y="21218"/>
                    <a:pt x="12707" y="9081"/>
                    <a:pt x="13932" y="6258"/>
                  </a:cubicBezTo>
                  <a:cubicBezTo>
                    <a:pt x="15004" y="3792"/>
                    <a:pt x="13187" y="1"/>
                    <a:pt x="10571" y="1"/>
                  </a:cubicBezTo>
                  <a:close/>
                </a:path>
              </a:pathLst>
            </a:custGeom>
            <a:solidFill>
              <a:srgbClr val="C6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7;p30"/>
            <p:cNvSpPr/>
            <p:nvPr/>
          </p:nvSpPr>
          <p:spPr>
            <a:xfrm>
              <a:off x="5620425" y="2158850"/>
              <a:ext cx="378800" cy="542925"/>
            </a:xfrm>
            <a:custGeom>
              <a:avLst/>
              <a:gdLst/>
              <a:ahLst/>
              <a:cxnLst/>
              <a:rect l="l" t="t" r="r" b="b"/>
              <a:pathLst>
                <a:path w="15152" h="21717" extrusionOk="0">
                  <a:moveTo>
                    <a:pt x="10826" y="495"/>
                  </a:moveTo>
                  <a:cubicBezTo>
                    <a:pt x="11755" y="495"/>
                    <a:pt x="12456" y="1026"/>
                    <a:pt x="12843" y="1415"/>
                  </a:cubicBezTo>
                  <a:cubicBezTo>
                    <a:pt x="14126" y="2702"/>
                    <a:pt x="14618" y="4894"/>
                    <a:pt x="13960" y="6406"/>
                  </a:cubicBezTo>
                  <a:cubicBezTo>
                    <a:pt x="12823" y="9027"/>
                    <a:pt x="6179" y="19909"/>
                    <a:pt x="5384" y="21209"/>
                  </a:cubicBezTo>
                  <a:cubicBezTo>
                    <a:pt x="5143" y="21166"/>
                    <a:pt x="4435" y="20947"/>
                    <a:pt x="2967" y="19849"/>
                  </a:cubicBezTo>
                  <a:cubicBezTo>
                    <a:pt x="1212" y="18534"/>
                    <a:pt x="631" y="16079"/>
                    <a:pt x="523" y="15547"/>
                  </a:cubicBezTo>
                  <a:cubicBezTo>
                    <a:pt x="681" y="15330"/>
                    <a:pt x="1072" y="14737"/>
                    <a:pt x="1515" y="13651"/>
                  </a:cubicBezTo>
                  <a:cubicBezTo>
                    <a:pt x="1731" y="13122"/>
                    <a:pt x="2482" y="11917"/>
                    <a:pt x="3353" y="10522"/>
                  </a:cubicBezTo>
                  <a:cubicBezTo>
                    <a:pt x="4704" y="8353"/>
                    <a:pt x="6236" y="5897"/>
                    <a:pt x="6699" y="4516"/>
                  </a:cubicBezTo>
                  <a:cubicBezTo>
                    <a:pt x="7385" y="2465"/>
                    <a:pt x="9540" y="883"/>
                    <a:pt x="9768" y="721"/>
                  </a:cubicBezTo>
                  <a:cubicBezTo>
                    <a:pt x="10146" y="561"/>
                    <a:pt x="10500" y="495"/>
                    <a:pt x="10826" y="495"/>
                  </a:cubicBezTo>
                  <a:close/>
                  <a:moveTo>
                    <a:pt x="10824" y="0"/>
                  </a:moveTo>
                  <a:cubicBezTo>
                    <a:pt x="10401" y="0"/>
                    <a:pt x="9971" y="90"/>
                    <a:pt x="9548" y="273"/>
                  </a:cubicBezTo>
                  <a:cubicBezTo>
                    <a:pt x="9533" y="280"/>
                    <a:pt x="9518" y="288"/>
                    <a:pt x="9505" y="296"/>
                  </a:cubicBezTo>
                  <a:cubicBezTo>
                    <a:pt x="9402" y="367"/>
                    <a:pt x="7000" y="2043"/>
                    <a:pt x="6226" y="4356"/>
                  </a:cubicBezTo>
                  <a:cubicBezTo>
                    <a:pt x="5782" y="5683"/>
                    <a:pt x="4202" y="8219"/>
                    <a:pt x="2930" y="10257"/>
                  </a:cubicBezTo>
                  <a:cubicBezTo>
                    <a:pt x="2048" y="11673"/>
                    <a:pt x="1286" y="12894"/>
                    <a:pt x="1055" y="13464"/>
                  </a:cubicBezTo>
                  <a:cubicBezTo>
                    <a:pt x="521" y="14767"/>
                    <a:pt x="71" y="15320"/>
                    <a:pt x="66" y="15325"/>
                  </a:cubicBezTo>
                  <a:cubicBezTo>
                    <a:pt x="20" y="15381"/>
                    <a:pt x="1" y="15453"/>
                    <a:pt x="12" y="15524"/>
                  </a:cubicBezTo>
                  <a:cubicBezTo>
                    <a:pt x="33" y="15652"/>
                    <a:pt x="539" y="18653"/>
                    <a:pt x="2669" y="20247"/>
                  </a:cubicBezTo>
                  <a:cubicBezTo>
                    <a:pt x="4427" y="21564"/>
                    <a:pt x="5208" y="21716"/>
                    <a:pt x="5477" y="21716"/>
                  </a:cubicBezTo>
                  <a:cubicBezTo>
                    <a:pt x="5481" y="21716"/>
                    <a:pt x="5485" y="21716"/>
                    <a:pt x="5489" y="21716"/>
                  </a:cubicBezTo>
                  <a:cubicBezTo>
                    <a:pt x="5517" y="21716"/>
                    <a:pt x="5545" y="21713"/>
                    <a:pt x="5573" y="21708"/>
                  </a:cubicBezTo>
                  <a:cubicBezTo>
                    <a:pt x="5639" y="21693"/>
                    <a:pt x="5696" y="21653"/>
                    <a:pt x="5732" y="21595"/>
                  </a:cubicBezTo>
                  <a:cubicBezTo>
                    <a:pt x="6037" y="21099"/>
                    <a:pt x="13200" y="9409"/>
                    <a:pt x="14420" y="6603"/>
                  </a:cubicBezTo>
                  <a:cubicBezTo>
                    <a:pt x="15152" y="4918"/>
                    <a:pt x="14616" y="2485"/>
                    <a:pt x="13197" y="1063"/>
                  </a:cubicBezTo>
                  <a:cubicBezTo>
                    <a:pt x="12499" y="362"/>
                    <a:pt x="11674" y="0"/>
                    <a:pt x="108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Resim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099" y="3817091"/>
            <a:ext cx="2099913" cy="1483906"/>
          </a:xfrm>
          <a:prstGeom prst="rect">
            <a:avLst/>
          </a:prstGeom>
        </p:spPr>
      </p:pic>
    </p:spTree>
    <p:extLst>
      <p:ext uri="{BB962C8B-B14F-4D97-AF65-F5344CB8AC3E}">
        <p14:creationId xmlns:p14="http://schemas.microsoft.com/office/powerpoint/2010/main" val="1233325524"/>
      </p:ext>
    </p:extLst>
  </p:cSld>
  <p:clrMapOvr>
    <a:masterClrMapping/>
  </p:clrMapOvr>
</p:sld>
</file>

<file path=ppt/theme/theme1.xml><?xml version="1.0" encoding="utf-8"?>
<a:theme xmlns:a="http://schemas.openxmlformats.org/drawingml/2006/main" name="HIGH SCHOOL RESUME">
  <a:themeElements>
    <a:clrScheme name="Simple Light">
      <a:dk1>
        <a:srgbClr val="000000"/>
      </a:dk1>
      <a:lt1>
        <a:srgbClr val="FFFFFF"/>
      </a:lt1>
      <a:dk2>
        <a:srgbClr val="595959"/>
      </a:dk2>
      <a:lt2>
        <a:srgbClr val="EEEEEE"/>
      </a:lt2>
      <a:accent1>
        <a:srgbClr val="ECFFA8"/>
      </a:accent1>
      <a:accent2>
        <a:srgbClr val="C6FF00"/>
      </a:accent2>
      <a:accent3>
        <a:srgbClr val="C9DB89"/>
      </a:accent3>
      <a:accent4>
        <a:srgbClr val="1D1D1B"/>
      </a:accent4>
      <a:accent5>
        <a:srgbClr val="F9FFE2"/>
      </a:accent5>
      <a:accent6>
        <a:srgbClr val="58585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815</Words>
  <Application>Microsoft Office PowerPoint</Application>
  <PresentationFormat>Ekran Gösterisi (16:9)</PresentationFormat>
  <Paragraphs>108</Paragraphs>
  <Slides>14</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Montserrat</vt:lpstr>
      <vt:lpstr>맑은 고딕</vt:lpstr>
      <vt:lpstr>Shadows Into Light</vt:lpstr>
      <vt:lpstr>HIGH SCHOOL RESUME</vt:lpstr>
      <vt:lpstr>UZAKTAN EĞİTİMDE VELİLERE ÖNERİLER</vt:lpstr>
      <vt:lpstr>PowerPoint Sunusu</vt:lpstr>
      <vt:lpstr>Uzaktan Eğitime Genel Bakış</vt:lpstr>
      <vt:lpstr>PowerPoint Sunusu</vt:lpstr>
      <vt:lpstr>PowerPoint Sunusu</vt:lpstr>
      <vt:lpstr>Uzaktan Eğitim Sürecinde Velilere Öneriler</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Salgın Döneminde Ebeveyn Olmak</dc:title>
  <dc:creator>ahmet yildiz</dc:creator>
  <cp:lastModifiedBy>Casper</cp:lastModifiedBy>
  <cp:revision>18</cp:revision>
  <dcterms:modified xsi:type="dcterms:W3CDTF">2020-12-08T11:51:37Z</dcterms:modified>
</cp:coreProperties>
</file>